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4" r:id="rId2"/>
    <p:sldId id="275" r:id="rId3"/>
    <p:sldId id="270" r:id="rId4"/>
    <p:sldId id="256" r:id="rId5"/>
    <p:sldId id="269" r:id="rId6"/>
    <p:sldId id="263" r:id="rId7"/>
    <p:sldId id="276" r:id="rId8"/>
    <p:sldId id="258" r:id="rId9"/>
    <p:sldId id="264" r:id="rId10"/>
    <p:sldId id="259" r:id="rId11"/>
    <p:sldId id="265" r:id="rId12"/>
    <p:sldId id="261" r:id="rId13"/>
    <p:sldId id="266" r:id="rId14"/>
    <p:sldId id="271" r:id="rId15"/>
    <p:sldId id="260" r:id="rId16"/>
    <p:sldId id="267" r:id="rId17"/>
    <p:sldId id="272" r:id="rId18"/>
    <p:sldId id="262" r:id="rId19"/>
    <p:sldId id="268" r:id="rId20"/>
    <p:sldId id="273"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8184" autoAdjust="0"/>
  </p:normalViewPr>
  <p:slideViewPr>
    <p:cSldViewPr snapToGrid="0">
      <p:cViewPr varScale="1">
        <p:scale>
          <a:sx n="52" d="100"/>
          <a:sy n="52" d="100"/>
        </p:scale>
        <p:origin x="1228" y="44"/>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B1BA6-EC5D-47B4-9B29-E15588A79916}" type="datetimeFigureOut">
              <a:rPr lang="zh-CN" altLang="en-US" smtClean="0"/>
              <a:t>2019/10/6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84378-D0F8-412B-80C3-AA83EF0FD3A1}" type="slidenum">
              <a:rPr lang="zh-CN" altLang="en-US" smtClean="0"/>
              <a:t>‹#›</a:t>
            </a:fld>
            <a:endParaRPr lang="zh-CN" altLang="en-US"/>
          </a:p>
        </p:txBody>
      </p:sp>
    </p:spTree>
    <p:extLst>
      <p:ext uri="{BB962C8B-B14F-4D97-AF65-F5344CB8AC3E}">
        <p14:creationId xmlns:p14="http://schemas.microsoft.com/office/powerpoint/2010/main" val="251008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lets take a look at the duties of the host or hostess in the international conference. Usually they are responsible for greeting guests, giving an introduction to the conference, such as the background and the theme of this year’s conference. Also, they ought to introduce speakers and make connections between various parts of the conference, promote the interaction between guests and speakers. Last but not least, emergencies may occur in the conference, host and hostess should have the capability to deal with them.</a:t>
            </a:r>
            <a:endParaRPr lang="zh-CN" altLang="en-US" dirty="0"/>
          </a:p>
        </p:txBody>
      </p:sp>
      <p:sp>
        <p:nvSpPr>
          <p:cNvPr id="4" name="灯片编号占位符 3"/>
          <p:cNvSpPr>
            <a:spLocks noGrp="1"/>
          </p:cNvSpPr>
          <p:nvPr>
            <p:ph type="sldNum" sz="quarter" idx="5"/>
          </p:nvPr>
        </p:nvSpPr>
        <p:spPr/>
        <p:txBody>
          <a:bodyPr/>
          <a:lstStyle/>
          <a:p>
            <a:fld id="{08D84378-D0F8-412B-80C3-AA83EF0FD3A1}" type="slidenum">
              <a:rPr lang="zh-CN" altLang="en-US" smtClean="0"/>
              <a:t>5</a:t>
            </a:fld>
            <a:endParaRPr lang="zh-CN" altLang="en-US"/>
          </a:p>
        </p:txBody>
      </p:sp>
    </p:spTree>
    <p:extLst>
      <p:ext uri="{BB962C8B-B14F-4D97-AF65-F5344CB8AC3E}">
        <p14:creationId xmlns:p14="http://schemas.microsoft.com/office/powerpoint/2010/main" val="100269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for the Simulated International Conference Presentation, what should the host or hostess do? Since hosting involves working with the guests, host should greet the audience in the first place, and then introduce themselves. Next step is to introduce the conference, content containing the background of the conference, the meaning of this year’s topic and the conference agenda. What’s more, there’s always a break between the two speakers, host or hostess needs to make the transitions smooth during this time. They may get some applause from audience, conclude the former speech and introduce next speaker and his topic.</a:t>
            </a:r>
            <a:r>
              <a:rPr lang="zh-CN" altLang="en-US" dirty="0"/>
              <a:t> </a:t>
            </a:r>
            <a:r>
              <a:rPr lang="en-US" altLang="zh-CN" dirty="0"/>
              <a:t>In some sections, such as Q&amp;A section, it’s host’s duty to facilitate the interaction between the speaker and the audience, so as to accelerate the conference progress. At the end of the conference, brief closing remarks should be made by the host or hostess, followed by an acknowledgement</a:t>
            </a:r>
            <a:endParaRPr lang="zh-CN" altLang="en-US" dirty="0"/>
          </a:p>
        </p:txBody>
      </p:sp>
      <p:sp>
        <p:nvSpPr>
          <p:cNvPr id="4" name="灯片编号占位符 3"/>
          <p:cNvSpPr>
            <a:spLocks noGrp="1"/>
          </p:cNvSpPr>
          <p:nvPr>
            <p:ph type="sldNum" sz="quarter" idx="5"/>
          </p:nvPr>
        </p:nvSpPr>
        <p:spPr/>
        <p:txBody>
          <a:bodyPr/>
          <a:lstStyle/>
          <a:p>
            <a:fld id="{08D84378-D0F8-412B-80C3-AA83EF0FD3A1}" type="slidenum">
              <a:rPr lang="zh-CN" altLang="en-US" smtClean="0"/>
              <a:t>6</a:t>
            </a:fld>
            <a:endParaRPr lang="zh-CN" altLang="en-US"/>
          </a:p>
        </p:txBody>
      </p:sp>
    </p:spTree>
    <p:extLst>
      <p:ext uri="{BB962C8B-B14F-4D97-AF65-F5344CB8AC3E}">
        <p14:creationId xmlns:p14="http://schemas.microsoft.com/office/powerpoint/2010/main" val="208657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tx1"/>
                </a:solidFill>
                <a:latin typeface="Times New Roman" panose="02020603050405020304" pitchFamily="18" charset="0"/>
                <a:cs typeface="Times New Roman" panose="02020603050405020304" pitchFamily="18" charset="0"/>
              </a:rPr>
              <a:t>There are some tips for the host or hostess to mention. Some are about oral language: host or hostess should speak in a positive attitude with appropriate speed so that the audience could keep up with you. Also, stress should fall on some important words so that the audience will not miss some crucial points. Remember to interact with audience and say thanks to speakers. As to body language, host or hostess usually stand in the middle of the stage or a little bit left of the </a:t>
            </a:r>
            <a:r>
              <a:rPr lang="en-US" altLang="zh-CN" sz="1200" dirty="0" err="1">
                <a:solidFill>
                  <a:schemeClr val="tx1"/>
                </a:solidFill>
                <a:latin typeface="Times New Roman" panose="02020603050405020304" pitchFamily="18" charset="0"/>
                <a:cs typeface="Times New Roman" panose="02020603050405020304" pitchFamily="18" charset="0"/>
              </a:rPr>
              <a:t>centre</a:t>
            </a:r>
            <a:r>
              <a:rPr lang="en-US" altLang="zh-CN" sz="1200" dirty="0">
                <a:solidFill>
                  <a:schemeClr val="tx1"/>
                </a:solidFill>
                <a:latin typeface="Times New Roman" panose="02020603050405020304" pitchFamily="18" charset="0"/>
                <a:cs typeface="Times New Roman" panose="02020603050405020304" pitchFamily="18" charset="0"/>
              </a:rPr>
              <a:t>. They have to eliminate the telltale signs of nervousness, such as excessive twitching, crossed arms, shaking legs. Showing respect for speakers and audience means using the suitable gestures, such as nodding your head.</a:t>
            </a:r>
          </a:p>
        </p:txBody>
      </p:sp>
      <p:sp>
        <p:nvSpPr>
          <p:cNvPr id="4" name="灯片编号占位符 3"/>
          <p:cNvSpPr>
            <a:spLocks noGrp="1"/>
          </p:cNvSpPr>
          <p:nvPr>
            <p:ph type="sldNum" sz="quarter" idx="5"/>
          </p:nvPr>
        </p:nvSpPr>
        <p:spPr/>
        <p:txBody>
          <a:bodyPr/>
          <a:lstStyle/>
          <a:p>
            <a:fld id="{08D84378-D0F8-412B-80C3-AA83EF0FD3A1}" type="slidenum">
              <a:rPr lang="zh-CN" altLang="en-US" smtClean="0"/>
              <a:t>7</a:t>
            </a:fld>
            <a:endParaRPr lang="zh-CN" altLang="en-US"/>
          </a:p>
        </p:txBody>
      </p:sp>
    </p:spTree>
    <p:extLst>
      <p:ext uri="{BB962C8B-B14F-4D97-AF65-F5344CB8AC3E}">
        <p14:creationId xmlns:p14="http://schemas.microsoft.com/office/powerpoint/2010/main" val="222421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2019/10/6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2019/10/6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2019/10/6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2019/10/6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pic>
        <p:nvPicPr>
          <p:cNvPr id="8" name="Picture 2">
            <a:extLst>
              <a:ext uri="{FF2B5EF4-FFF2-40B4-BE49-F238E27FC236}">
                <a16:creationId xmlns:a16="http://schemas.microsoft.com/office/drawing/2014/main" id="{3B295AA5-6E45-4D93-9B05-78C9F40FADB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20325" y="5870626"/>
            <a:ext cx="989614" cy="89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38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2019/10/6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2019/10/6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2019/10/6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2019/10/6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2019/10/6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2019/10/6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2019/10/6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2019/10/6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679575" y="1727298"/>
            <a:ext cx="8962981" cy="2123658"/>
          </a:xfrm>
          <a:prstGeom prst="rect">
            <a:avLst/>
          </a:prstGeom>
          <a:noFill/>
        </p:spPr>
        <p:txBody>
          <a:bodyPr wrap="square">
            <a:spAutoFit/>
          </a:bodyPr>
          <a:lstStyle/>
          <a:p>
            <a:pPr algn="ctr" eaLnBrk="1" fontAlgn="auto" hangingPunct="1">
              <a:spcBef>
                <a:spcPts val="0"/>
              </a:spcBef>
              <a:spcAft>
                <a:spcPts val="0"/>
              </a:spcAft>
              <a:defRPr/>
            </a:pPr>
            <a:r>
              <a:rPr lang="en-US" altLang="zh-CN" sz="4400" b="1" spc="3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Notices of the Roles in the Simulated International Conference Presentation</a:t>
            </a:r>
            <a:endParaRPr lang="zh-CN" altLang="en-US" sz="4400" b="1" spc="3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9" name="组合 58"/>
          <p:cNvGrpSpPr>
            <a:grpSpLocks/>
          </p:cNvGrpSpPr>
          <p:nvPr/>
        </p:nvGrpSpPr>
        <p:grpSpPr bwMode="auto">
          <a:xfrm>
            <a:off x="4237810" y="4268158"/>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4626184" y="4848227"/>
            <a:ext cx="306976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Group 5</a:t>
            </a:r>
          </a:p>
          <a:p>
            <a:pPr algn="ctr" eaLnBrk="1" hangingPunct="1"/>
            <a:endParaRPr lang="en-US" altLang="zh-CN" sz="2800" dirty="0">
              <a:solidFill>
                <a:srgbClr val="044875"/>
              </a:solidFill>
              <a:latin typeface="微软雅黑" pitchFamily="34" charset="-122"/>
              <a:ea typeface="微软雅黑" pitchFamily="34" charset="-122"/>
            </a:endParaRPr>
          </a:p>
          <a:p>
            <a:pPr algn="ctr" eaLnBrk="1" hangingPunct="1"/>
            <a:r>
              <a:rPr lang="en-US" altLang="zh-CN" sz="2800" dirty="0">
                <a:solidFill>
                  <a:srgbClr val="044875"/>
                </a:solidFill>
                <a:latin typeface="微软雅黑" pitchFamily="34" charset="-122"/>
                <a:ea typeface="微软雅黑" pitchFamily="34" charset="-122"/>
              </a:rPr>
              <a:t>Class 19-13</a:t>
            </a:r>
          </a:p>
        </p:txBody>
      </p:sp>
      <p:sp>
        <p:nvSpPr>
          <p:cNvPr id="9" name="矩形 8"/>
          <p:cNvSpPr/>
          <p:nvPr/>
        </p:nvSpPr>
        <p:spPr>
          <a:xfrm>
            <a:off x="1231267" y="1455739"/>
            <a:ext cx="9739901" cy="268503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391730" y="3506695"/>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676436" y="889795"/>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2192000" cy="33495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28" name="Picture 4">
            <a:extLst>
              <a:ext uri="{FF2B5EF4-FFF2-40B4-BE49-F238E27FC236}">
                <a16:creationId xmlns:a16="http://schemas.microsoft.com/office/drawing/2014/main" id="{05DF53FB-B134-4396-9FD5-E999313544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4045" y="367507"/>
            <a:ext cx="3167955" cy="900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par>
                                <p:cTn id="26" presetID="53"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up)">
                                      <p:cBhvr>
                                        <p:cTn id="42" dur="500"/>
                                        <p:tgtEl>
                                          <p:spTgt spid="59"/>
                                        </p:tgtEl>
                                      </p:cBhvr>
                                    </p:animEffect>
                                  </p:childTnLst>
                                </p:cTn>
                              </p:par>
                              <p:par>
                                <p:cTn id="43" presetID="22" presetClass="entr" presetSubtype="4" fill="hold" grpId="0" nodeType="withEffect">
                                  <p:stCondLst>
                                    <p:cond delay="50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项目原理分析</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0314"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1195388"/>
            <a:ext cx="2957513" cy="4838700"/>
            <a:chOff x="146663" y="1194708"/>
            <a:chExt cx="2956560" cy="4838700"/>
          </a:xfrm>
        </p:grpSpPr>
        <p:grpSp>
          <p:nvGrpSpPr>
            <p:cNvPr id="10308" name="组合 8"/>
            <p:cNvGrpSpPr>
              <a:grpSpLocks/>
            </p:cNvGrpSpPr>
            <p:nvPr/>
          </p:nvGrpSpPr>
          <p:grpSpPr bwMode="auto">
            <a:xfrm>
              <a:off x="146663" y="1194708"/>
              <a:ext cx="2956560" cy="4838700"/>
              <a:chOff x="146663" y="1194708"/>
              <a:chExt cx="2956560" cy="4838700"/>
            </a:xfrm>
          </p:grpSpPr>
          <p:grpSp>
            <p:nvGrpSpPr>
              <p:cNvPr id="10310"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9" name="文本框 2"/>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3" name="矩形 22"/>
          <p:cNvSpPr/>
          <p:nvPr/>
        </p:nvSpPr>
        <p:spPr>
          <a:xfrm>
            <a:off x="82550"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6" name="组合 5"/>
          <p:cNvGrpSpPr>
            <a:grpSpLocks/>
          </p:cNvGrpSpPr>
          <p:nvPr/>
        </p:nvGrpSpPr>
        <p:grpSpPr bwMode="auto">
          <a:xfrm>
            <a:off x="3179763" y="1195388"/>
            <a:ext cx="2955925" cy="4838700"/>
            <a:chOff x="3179561" y="1194708"/>
            <a:chExt cx="2956560" cy="4838700"/>
          </a:xfrm>
        </p:grpSpPr>
        <p:grpSp>
          <p:nvGrpSpPr>
            <p:cNvPr id="10302" name="组合 19"/>
            <p:cNvGrpSpPr>
              <a:grpSpLocks/>
            </p:cNvGrpSpPr>
            <p:nvPr/>
          </p:nvGrpSpPr>
          <p:grpSpPr bwMode="auto">
            <a:xfrm>
              <a:off x="3179561" y="1194708"/>
              <a:ext cx="2956560" cy="4838700"/>
              <a:chOff x="3179561" y="1194708"/>
              <a:chExt cx="2956560" cy="4838700"/>
            </a:xfrm>
          </p:grpSpPr>
          <p:grpSp>
            <p:nvGrpSpPr>
              <p:cNvPr id="10304"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3" name="文本框 25"/>
            <p:cNvSpPr txBox="1">
              <a:spLocks noChangeArrowheads="1"/>
            </p:cNvSpPr>
            <p:nvPr/>
          </p:nvSpPr>
          <p:spPr bwMode="auto">
            <a:xfrm>
              <a:off x="3305291"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27" name="矩形 26"/>
          <p:cNvSpPr/>
          <p:nvPr/>
        </p:nvSpPr>
        <p:spPr>
          <a:xfrm>
            <a:off x="3128963" y="2124075"/>
            <a:ext cx="2944812"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24" name="组合 23"/>
          <p:cNvGrpSpPr>
            <a:grpSpLocks/>
          </p:cNvGrpSpPr>
          <p:nvPr/>
        </p:nvGrpSpPr>
        <p:grpSpPr bwMode="auto">
          <a:xfrm>
            <a:off x="6211888" y="1195388"/>
            <a:ext cx="2957512" cy="4838700"/>
            <a:chOff x="6212458" y="1194708"/>
            <a:chExt cx="2956560" cy="4838700"/>
          </a:xfrm>
        </p:grpSpPr>
        <p:grpSp>
          <p:nvGrpSpPr>
            <p:cNvPr id="10296" name="组合 20"/>
            <p:cNvGrpSpPr>
              <a:grpSpLocks/>
            </p:cNvGrpSpPr>
            <p:nvPr/>
          </p:nvGrpSpPr>
          <p:grpSpPr bwMode="auto">
            <a:xfrm>
              <a:off x="6212458" y="1194708"/>
              <a:ext cx="2956560" cy="4838700"/>
              <a:chOff x="6212458" y="1194708"/>
              <a:chExt cx="2956560" cy="4838700"/>
            </a:xfrm>
          </p:grpSpPr>
          <p:grpSp>
            <p:nvGrpSpPr>
              <p:cNvPr id="10298" name="组合 35"/>
              <p:cNvGrpSpPr>
                <a:grpSpLocks/>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97" name="文本框 33"/>
            <p:cNvSpPr txBox="1">
              <a:spLocks noChangeArrowheads="1"/>
            </p:cNvSpPr>
            <p:nvPr/>
          </p:nvSpPr>
          <p:spPr bwMode="auto">
            <a:xfrm>
              <a:off x="6338188"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solidFill>
                    <a:schemeClr val="bg1"/>
                  </a:solidFill>
                </a:rPr>
                <a:t>Add Your Title Here</a:t>
              </a:r>
              <a:endParaRPr lang="zh-CN" altLang="en-US" sz="2400">
                <a:solidFill>
                  <a:schemeClr val="bg1"/>
                </a:solidFill>
              </a:endParaRPr>
            </a:p>
          </p:txBody>
        </p:sp>
      </p:grpSp>
      <p:sp>
        <p:nvSpPr>
          <p:cNvPr id="35" name="矩形 34"/>
          <p:cNvSpPr/>
          <p:nvPr/>
        </p:nvSpPr>
        <p:spPr>
          <a:xfrm>
            <a:off x="6162675" y="2124075"/>
            <a:ext cx="2944813" cy="35560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Remember that happiness is a way of travel, not a destination. Sometimes you need to look back, otherwise.</a:t>
            </a: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45" name="组合 44"/>
          <p:cNvGrpSpPr>
            <a:grpSpLocks/>
          </p:cNvGrpSpPr>
          <p:nvPr/>
        </p:nvGrpSpPr>
        <p:grpSpPr bwMode="auto">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a:grpSpLocks/>
            </p:cNvGrpSpPr>
            <p:nvPr/>
          </p:nvGrpSpPr>
          <p:grpSpPr bwMode="auto">
            <a:xfrm>
              <a:off x="9562793" y="1568061"/>
              <a:ext cx="803146" cy="966327"/>
              <a:chOff x="9562793" y="1568061"/>
              <a:chExt cx="803146" cy="966327"/>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93" name="组合 70"/>
              <p:cNvGrpSpPr>
                <a:grpSpLocks/>
              </p:cNvGrpSpPr>
              <p:nvPr/>
            </p:nvGrpSpPr>
            <p:grpSpPr bwMode="auto">
              <a:xfrm>
                <a:off x="9562793" y="2088558"/>
                <a:ext cx="803146" cy="445830"/>
                <a:chOff x="9503808" y="2106700"/>
                <a:chExt cx="803146" cy="445830"/>
              </a:xfrm>
            </p:grpSpPr>
            <p:sp>
              <p:nvSpPr>
                <p:cNvPr id="10294" name="文本框 7"/>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69" name="直接连接符 68"/>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a:grpSpLocks/>
          </p:cNvGrpSpPr>
          <p:nvPr/>
        </p:nvGrpSpPr>
        <p:grpSpPr bwMode="auto">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85" name="组合 39"/>
            <p:cNvGrpSpPr>
              <a:grpSpLocks/>
            </p:cNvGrpSpPr>
            <p:nvPr/>
          </p:nvGrpSpPr>
          <p:grpSpPr bwMode="auto">
            <a:xfrm>
              <a:off x="10975553" y="1504766"/>
              <a:ext cx="803146" cy="1029622"/>
              <a:chOff x="10975553" y="1504766"/>
              <a:chExt cx="803146" cy="1029622"/>
            </a:xfrm>
          </p:grpSpPr>
          <p:sp>
            <p:nvSpPr>
              <p:cNvPr id="10286" name="Freeform 48"/>
              <p:cNvSpPr>
                <a:spLocks noEditPoints="1"/>
              </p:cNvSpPr>
              <p:nvPr/>
            </p:nvSpPr>
            <p:spPr bwMode="auto">
              <a:xfrm>
                <a:off x="11227025" y="1504766"/>
                <a:ext cx="300203" cy="47690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7" name="组合 71"/>
              <p:cNvGrpSpPr>
                <a:grpSpLocks/>
              </p:cNvGrpSpPr>
              <p:nvPr/>
            </p:nvGrpSpPr>
            <p:grpSpPr bwMode="auto">
              <a:xfrm>
                <a:off x="10975553" y="2088558"/>
                <a:ext cx="803146" cy="445830"/>
                <a:chOff x="9503808" y="2106700"/>
                <a:chExt cx="803146" cy="445830"/>
              </a:xfrm>
            </p:grpSpPr>
            <p:sp>
              <p:nvSpPr>
                <p:cNvPr id="10288" name="文本框 72"/>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74" name="直接连接符 73"/>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a:grpSpLocks/>
          </p:cNvGrpSpPr>
          <p:nvPr/>
        </p:nvGrpSpPr>
        <p:grpSpPr bwMode="auto">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9" name="组合 40"/>
            <p:cNvGrpSpPr>
              <a:grpSpLocks/>
            </p:cNvGrpSpPr>
            <p:nvPr/>
          </p:nvGrpSpPr>
          <p:grpSpPr bwMode="auto">
            <a:xfrm>
              <a:off x="9562793" y="3085967"/>
              <a:ext cx="803146" cy="1140708"/>
              <a:chOff x="9562793" y="3085967"/>
              <a:chExt cx="803146" cy="1140708"/>
            </a:xfrm>
          </p:grpSpPr>
          <p:sp>
            <p:nvSpPr>
              <p:cNvPr id="10280" name="Freeform 71"/>
              <p:cNvSpPr>
                <a:spLocks noEditPoints="1"/>
              </p:cNvSpPr>
              <p:nvPr/>
            </p:nvSpPr>
            <p:spPr bwMode="auto">
              <a:xfrm>
                <a:off x="9709040" y="3085967"/>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1" name="组合 76"/>
              <p:cNvGrpSpPr>
                <a:grpSpLocks/>
              </p:cNvGrpSpPr>
              <p:nvPr/>
            </p:nvGrpSpPr>
            <p:grpSpPr bwMode="auto">
              <a:xfrm>
                <a:off x="9562793" y="3780845"/>
                <a:ext cx="803146" cy="445830"/>
                <a:chOff x="9503808" y="2106700"/>
                <a:chExt cx="803146" cy="445830"/>
              </a:xfrm>
            </p:grpSpPr>
            <p:sp>
              <p:nvSpPr>
                <p:cNvPr id="10282" name="文本框 80"/>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2" name="直接连接符 81"/>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3" name="组合 41"/>
            <p:cNvGrpSpPr>
              <a:grpSpLocks/>
            </p:cNvGrpSpPr>
            <p:nvPr/>
          </p:nvGrpSpPr>
          <p:grpSpPr bwMode="auto">
            <a:xfrm>
              <a:off x="10975553" y="3186220"/>
              <a:ext cx="803146" cy="1040455"/>
              <a:chOff x="10975553" y="3186220"/>
              <a:chExt cx="803146" cy="1040455"/>
            </a:xfrm>
          </p:grpSpPr>
          <p:sp>
            <p:nvSpPr>
              <p:cNvPr id="10274" name="Freeform 59"/>
              <p:cNvSpPr>
                <a:spLocks noEditPoints="1"/>
              </p:cNvSpPr>
              <p:nvPr/>
            </p:nvSpPr>
            <p:spPr bwMode="auto">
              <a:xfrm>
                <a:off x="11101376" y="3186220"/>
                <a:ext cx="551500" cy="417294"/>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75" name="组合 77"/>
              <p:cNvGrpSpPr>
                <a:grpSpLocks/>
              </p:cNvGrpSpPr>
              <p:nvPr/>
            </p:nvGrpSpPr>
            <p:grpSpPr bwMode="auto">
              <a:xfrm>
                <a:off x="10975553" y="3780845"/>
                <a:ext cx="803146" cy="445830"/>
                <a:chOff x="9503808" y="2106700"/>
                <a:chExt cx="803146" cy="445830"/>
              </a:xfrm>
            </p:grpSpPr>
            <p:sp>
              <p:nvSpPr>
                <p:cNvPr id="10276" name="文本框 7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0" name="直接连接符 79"/>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0" name="组合 49"/>
          <p:cNvGrpSpPr>
            <a:grpSpLocks/>
          </p:cNvGrpSpPr>
          <p:nvPr/>
        </p:nvGrpSpPr>
        <p:grpSpPr bwMode="auto">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7" name="组合 42"/>
            <p:cNvGrpSpPr>
              <a:grpSpLocks/>
            </p:cNvGrpSpPr>
            <p:nvPr/>
          </p:nvGrpSpPr>
          <p:grpSpPr bwMode="auto">
            <a:xfrm>
              <a:off x="9562793" y="4734711"/>
              <a:ext cx="803146" cy="1156221"/>
              <a:chOff x="9562793" y="4734711"/>
              <a:chExt cx="803146" cy="1156221"/>
            </a:xfrm>
          </p:grpSpPr>
          <p:sp>
            <p:nvSpPr>
              <p:cNvPr id="10268" name="Freeform 283"/>
              <p:cNvSpPr>
                <a:spLocks noEditPoints="1"/>
              </p:cNvSpPr>
              <p:nvPr/>
            </p:nvSpPr>
            <p:spPr bwMode="auto">
              <a:xfrm>
                <a:off x="9743708" y="4734711"/>
                <a:ext cx="441316" cy="559000"/>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9" name="组合 84"/>
              <p:cNvGrpSpPr>
                <a:grpSpLocks/>
              </p:cNvGrpSpPr>
              <p:nvPr/>
            </p:nvGrpSpPr>
            <p:grpSpPr bwMode="auto">
              <a:xfrm>
                <a:off x="9562793" y="5445102"/>
                <a:ext cx="803146" cy="445830"/>
                <a:chOff x="9503808" y="2106700"/>
                <a:chExt cx="803146" cy="445830"/>
              </a:xfrm>
            </p:grpSpPr>
            <p:sp>
              <p:nvSpPr>
                <p:cNvPr id="10270" name="文本框 8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90" name="直接连接符 89"/>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1" name="组合 50"/>
          <p:cNvGrpSpPr>
            <a:grpSpLocks/>
          </p:cNvGrpSpPr>
          <p:nvPr/>
        </p:nvGrpSpPr>
        <p:grpSpPr bwMode="auto">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1" name="组合 43"/>
            <p:cNvGrpSpPr>
              <a:grpSpLocks/>
            </p:cNvGrpSpPr>
            <p:nvPr/>
          </p:nvGrpSpPr>
          <p:grpSpPr bwMode="auto">
            <a:xfrm>
              <a:off x="10975553" y="4742336"/>
              <a:ext cx="803146" cy="1148596"/>
              <a:chOff x="10975553" y="4742336"/>
              <a:chExt cx="803146" cy="1148596"/>
            </a:xfrm>
          </p:grpSpPr>
          <p:sp>
            <p:nvSpPr>
              <p:cNvPr id="10262" name="Freeform 306"/>
              <p:cNvSpPr>
                <a:spLocks noEditPoints="1"/>
              </p:cNvSpPr>
              <p:nvPr/>
            </p:nvSpPr>
            <p:spPr bwMode="auto">
              <a:xfrm>
                <a:off x="11106874" y="474233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63" name="组合 85"/>
              <p:cNvGrpSpPr>
                <a:grpSpLocks/>
              </p:cNvGrpSpPr>
              <p:nvPr/>
            </p:nvGrpSpPr>
            <p:grpSpPr bwMode="auto">
              <a:xfrm>
                <a:off x="10975553" y="5445102"/>
                <a:ext cx="803146" cy="445830"/>
                <a:chOff x="9503808" y="2106700"/>
                <a:chExt cx="803146" cy="445830"/>
              </a:xfrm>
            </p:grpSpPr>
            <p:sp>
              <p:nvSpPr>
                <p:cNvPr id="10264" name="文本框 86"/>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8" name="直接连接符 87"/>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nodeType="afterGroup">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23">
                                            <p:txEl>
                                              <p:pRg st="0" end="0"/>
                                            </p:txEl>
                                          </p:spTgt>
                                        </p:tgtEl>
                                      </p:cBhvr>
                                    </p:animEffect>
                                  </p:childTnLst>
                                </p:cTn>
                              </p:par>
                            </p:childTnLst>
                          </p:cTn>
                        </p:par>
                        <p:par>
                          <p:cTn id="34" fill="hold" nodeType="afterGroup">
                            <p:stCondLst>
                              <p:cond delay="1500"/>
                            </p:stCondLst>
                            <p:childTnLst>
                              <p:par>
                                <p:cTn id="35" presetID="12" presetClass="entr" presetSubtype="4" fill="hold" grpId="0" nodeType="after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 calcmode="lin" valueType="num">
                                      <p:cBhvr additive="base">
                                        <p:cTn id="37"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23">
                                            <p:txEl>
                                              <p:pRg st="2" end="2"/>
                                            </p:txEl>
                                          </p:spTgt>
                                        </p:tgtEl>
                                      </p:cBhvr>
                                    </p:animEffect>
                                  </p:childTnLst>
                                </p:cTn>
                              </p:par>
                            </p:childTnLst>
                          </p:cTn>
                        </p:par>
                        <p:par>
                          <p:cTn id="39" fill="hold" nodeType="afterGroup">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3">
                                            <p:txEl>
                                              <p:pRg st="4" end="4"/>
                                            </p:txEl>
                                          </p:spTgt>
                                        </p:tgtEl>
                                        <p:attrNameLst>
                                          <p:attrName>style.visibility</p:attrName>
                                        </p:attrNameLst>
                                      </p:cBhvr>
                                      <p:to>
                                        <p:strVal val="visible"/>
                                      </p:to>
                                    </p:set>
                                    <p:anim calcmode="lin" valueType="num">
                                      <p:cBhvr additive="base">
                                        <p:cTn id="42" dur="500"/>
                                        <p:tgtEl>
                                          <p:spTgt spid="23">
                                            <p:txEl>
                                              <p:pRg st="4" end="4"/>
                                            </p:txEl>
                                          </p:spTgt>
                                        </p:tgtEl>
                                        <p:attrNameLst>
                                          <p:attrName>ppt_y</p:attrName>
                                        </p:attrNameLst>
                                      </p:cBhvr>
                                      <p:tavLst>
                                        <p:tav tm="0">
                                          <p:val>
                                            <p:strVal val="#ppt_y+#ppt_h*1.125000"/>
                                          </p:val>
                                        </p:tav>
                                        <p:tav tm="100000">
                                          <p:val>
                                            <p:strVal val="#ppt_y"/>
                                          </p:val>
                                        </p:tav>
                                      </p:tavLst>
                                    </p:anim>
                                    <p:animEffect transition="in" filter="wipe(up)">
                                      <p:cBhvr>
                                        <p:cTn id="43" dur="500"/>
                                        <p:tgtEl>
                                          <p:spTgt spid="23">
                                            <p:txEl>
                                              <p:pRg st="4" end="4"/>
                                            </p:txEl>
                                          </p:spTgt>
                                        </p:tgtEl>
                                      </p:cBhvr>
                                    </p:animEffect>
                                  </p:childTnLst>
                                </p:cTn>
                              </p:par>
                            </p:childTnLst>
                          </p:cTn>
                        </p:par>
                        <p:par>
                          <p:cTn id="44" fill="hold" nodeType="afterGroup">
                            <p:stCondLst>
                              <p:cond delay="2500"/>
                            </p:stCondLst>
                            <p:childTnLst>
                              <p:par>
                                <p:cTn id="45" presetID="22" presetClass="entr" presetSubtype="1"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par>
                          <p:cTn id="48" fill="hold" nodeType="afterGroup">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anim calcmode="lin" valueType="num">
                                      <p:cBhvr additive="base">
                                        <p:cTn id="51"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52" dur="500"/>
                                        <p:tgtEl>
                                          <p:spTgt spid="27">
                                            <p:txEl>
                                              <p:pRg st="0" end="0"/>
                                            </p:txEl>
                                          </p:spTgt>
                                        </p:tgtEl>
                                      </p:cBhvr>
                                    </p:animEffect>
                                  </p:childTnLst>
                                </p:cTn>
                              </p:par>
                            </p:childTnLst>
                          </p:cTn>
                        </p:par>
                        <p:par>
                          <p:cTn id="53" fill="hold" nodeType="afterGroup">
                            <p:stCondLst>
                              <p:cond delay="3500"/>
                            </p:stCondLst>
                            <p:childTnLst>
                              <p:par>
                                <p:cTn id="54" presetID="12" presetClass="entr" presetSubtype="4" fill="hold" grpId="0" nodeType="afterEffect">
                                  <p:stCondLst>
                                    <p:cond delay="0"/>
                                  </p:stCondLst>
                                  <p:childTnLst>
                                    <p:set>
                                      <p:cBhvr>
                                        <p:cTn id="55" dur="1" fill="hold">
                                          <p:stCondLst>
                                            <p:cond delay="0"/>
                                          </p:stCondLst>
                                        </p:cTn>
                                        <p:tgtEl>
                                          <p:spTgt spid="27">
                                            <p:txEl>
                                              <p:pRg st="2" end="2"/>
                                            </p:txEl>
                                          </p:spTgt>
                                        </p:tgtEl>
                                        <p:attrNameLst>
                                          <p:attrName>style.visibility</p:attrName>
                                        </p:attrNameLst>
                                      </p:cBhvr>
                                      <p:to>
                                        <p:strVal val="visible"/>
                                      </p:to>
                                    </p:set>
                                    <p:anim calcmode="lin" valueType="num">
                                      <p:cBhvr additive="base">
                                        <p:cTn id="56"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57" dur="500"/>
                                        <p:tgtEl>
                                          <p:spTgt spid="27">
                                            <p:txEl>
                                              <p:pRg st="2" end="2"/>
                                            </p:txEl>
                                          </p:spTgt>
                                        </p:tgtEl>
                                      </p:cBhvr>
                                    </p:animEffect>
                                  </p:childTnLst>
                                </p:cTn>
                              </p:par>
                            </p:childTnLst>
                          </p:cTn>
                        </p:par>
                        <p:par>
                          <p:cTn id="58" fill="hold" nodeType="afterGroup">
                            <p:stCondLst>
                              <p:cond delay="4000"/>
                            </p:stCondLst>
                            <p:childTnLst>
                              <p:par>
                                <p:cTn id="59" presetID="12" presetClass="entr" presetSubtype="4" fill="hold" grpId="0" nodeType="afterEffect">
                                  <p:stCondLst>
                                    <p:cond delay="0"/>
                                  </p:stCondLst>
                                  <p:childTnLst>
                                    <p:set>
                                      <p:cBhvr>
                                        <p:cTn id="60" dur="1" fill="hold">
                                          <p:stCondLst>
                                            <p:cond delay="0"/>
                                          </p:stCondLst>
                                        </p:cTn>
                                        <p:tgtEl>
                                          <p:spTgt spid="27">
                                            <p:txEl>
                                              <p:pRg st="4" end="4"/>
                                            </p:txEl>
                                          </p:spTgt>
                                        </p:tgtEl>
                                        <p:attrNameLst>
                                          <p:attrName>style.visibility</p:attrName>
                                        </p:attrNameLst>
                                      </p:cBhvr>
                                      <p:to>
                                        <p:strVal val="visible"/>
                                      </p:to>
                                    </p:set>
                                    <p:anim calcmode="lin" valueType="num">
                                      <p:cBhvr additive="base">
                                        <p:cTn id="61" dur="500"/>
                                        <p:tgtEl>
                                          <p:spTgt spid="27">
                                            <p:txEl>
                                              <p:pRg st="4" end="4"/>
                                            </p:txEl>
                                          </p:spTgt>
                                        </p:tgtEl>
                                        <p:attrNameLst>
                                          <p:attrName>ppt_y</p:attrName>
                                        </p:attrNameLst>
                                      </p:cBhvr>
                                      <p:tavLst>
                                        <p:tav tm="0">
                                          <p:val>
                                            <p:strVal val="#ppt_y+#ppt_h*1.125000"/>
                                          </p:val>
                                        </p:tav>
                                        <p:tav tm="100000">
                                          <p:val>
                                            <p:strVal val="#ppt_y"/>
                                          </p:val>
                                        </p:tav>
                                      </p:tavLst>
                                    </p:anim>
                                    <p:animEffect transition="in" filter="wipe(up)">
                                      <p:cBhvr>
                                        <p:cTn id="62" dur="500"/>
                                        <p:tgtEl>
                                          <p:spTgt spid="27">
                                            <p:txEl>
                                              <p:pRg st="4" end="4"/>
                                            </p:txEl>
                                          </p:spTgt>
                                        </p:tgtEl>
                                      </p:cBhvr>
                                    </p:animEffect>
                                  </p:childTnLst>
                                </p:cTn>
                              </p:par>
                            </p:childTnLst>
                          </p:cTn>
                        </p:par>
                        <p:par>
                          <p:cTn id="63" fill="hold" nodeType="afterGroup">
                            <p:stCondLst>
                              <p:cond delay="4500"/>
                            </p:stCondLst>
                            <p:childTnLst>
                              <p:par>
                                <p:cTn id="64" presetID="22" presetClass="entr" presetSubtype="1"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up)">
                                      <p:cBhvr>
                                        <p:cTn id="66" dur="500"/>
                                        <p:tgtEl>
                                          <p:spTgt spid="24"/>
                                        </p:tgtEl>
                                      </p:cBhvr>
                                    </p:animEffect>
                                  </p:childTnLst>
                                </p:cTn>
                              </p:par>
                            </p:childTnLst>
                          </p:cTn>
                        </p:par>
                        <p:par>
                          <p:cTn id="67" fill="hold" nodeType="afterGroup">
                            <p:stCondLst>
                              <p:cond delay="5000"/>
                            </p:stCondLst>
                            <p:childTnLst>
                              <p:par>
                                <p:cTn id="68" presetID="12" presetClass="entr" presetSubtype="4" fill="hold" grpId="0" nodeType="afterEffect">
                                  <p:stCondLst>
                                    <p:cond delay="0"/>
                                  </p:stCondLst>
                                  <p:childTnLst>
                                    <p:set>
                                      <p:cBhvr>
                                        <p:cTn id="69" dur="1" fill="hold">
                                          <p:stCondLst>
                                            <p:cond delay="0"/>
                                          </p:stCondLst>
                                        </p:cTn>
                                        <p:tgtEl>
                                          <p:spTgt spid="35">
                                            <p:txEl>
                                              <p:pRg st="0" end="0"/>
                                            </p:txEl>
                                          </p:spTgt>
                                        </p:tgtEl>
                                        <p:attrNameLst>
                                          <p:attrName>style.visibility</p:attrName>
                                        </p:attrNameLst>
                                      </p:cBhvr>
                                      <p:to>
                                        <p:strVal val="visible"/>
                                      </p:to>
                                    </p:set>
                                    <p:anim calcmode="lin" valueType="num">
                                      <p:cBhvr additive="base">
                                        <p:cTn id="70"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71" dur="500"/>
                                        <p:tgtEl>
                                          <p:spTgt spid="35">
                                            <p:txEl>
                                              <p:pRg st="0" end="0"/>
                                            </p:txEl>
                                          </p:spTgt>
                                        </p:tgtEl>
                                      </p:cBhvr>
                                    </p:animEffect>
                                  </p:childTnLst>
                                </p:cTn>
                              </p:par>
                            </p:childTnLst>
                          </p:cTn>
                        </p:par>
                        <p:par>
                          <p:cTn id="72" fill="hold" nodeType="afterGroup">
                            <p:stCondLst>
                              <p:cond delay="5500"/>
                            </p:stCondLst>
                            <p:childTnLst>
                              <p:par>
                                <p:cTn id="73" presetID="12" presetClass="entr" presetSubtype="4" fill="hold" grpId="0" nodeType="afterEffect">
                                  <p:stCondLst>
                                    <p:cond delay="0"/>
                                  </p:stCondLst>
                                  <p:childTnLst>
                                    <p:set>
                                      <p:cBhvr>
                                        <p:cTn id="74" dur="1" fill="hold">
                                          <p:stCondLst>
                                            <p:cond delay="0"/>
                                          </p:stCondLst>
                                        </p:cTn>
                                        <p:tgtEl>
                                          <p:spTgt spid="35">
                                            <p:txEl>
                                              <p:pRg st="2" end="2"/>
                                            </p:txEl>
                                          </p:spTgt>
                                        </p:tgtEl>
                                        <p:attrNameLst>
                                          <p:attrName>style.visibility</p:attrName>
                                        </p:attrNameLst>
                                      </p:cBhvr>
                                      <p:to>
                                        <p:strVal val="visible"/>
                                      </p:to>
                                    </p:set>
                                    <p:anim calcmode="lin" valueType="num">
                                      <p:cBhvr additive="base">
                                        <p:cTn id="75" dur="500"/>
                                        <p:tgtEl>
                                          <p:spTgt spid="35">
                                            <p:txEl>
                                              <p:pRg st="2" end="2"/>
                                            </p:txEl>
                                          </p:spTgt>
                                        </p:tgtEl>
                                        <p:attrNameLst>
                                          <p:attrName>ppt_y</p:attrName>
                                        </p:attrNameLst>
                                      </p:cBhvr>
                                      <p:tavLst>
                                        <p:tav tm="0">
                                          <p:val>
                                            <p:strVal val="#ppt_y+#ppt_h*1.125000"/>
                                          </p:val>
                                        </p:tav>
                                        <p:tav tm="100000">
                                          <p:val>
                                            <p:strVal val="#ppt_y"/>
                                          </p:val>
                                        </p:tav>
                                      </p:tavLst>
                                    </p:anim>
                                    <p:animEffect transition="in" filter="wipe(up)">
                                      <p:cBhvr>
                                        <p:cTn id="76" dur="500"/>
                                        <p:tgtEl>
                                          <p:spTgt spid="35">
                                            <p:txEl>
                                              <p:pRg st="2" end="2"/>
                                            </p:txEl>
                                          </p:spTgt>
                                        </p:tgtEl>
                                      </p:cBhvr>
                                    </p:animEffect>
                                  </p:childTnLst>
                                </p:cTn>
                              </p:par>
                            </p:childTnLst>
                          </p:cTn>
                        </p:par>
                        <p:par>
                          <p:cTn id="77" fill="hold" nodeType="afterGroup">
                            <p:stCondLst>
                              <p:cond delay="6000"/>
                            </p:stCondLst>
                            <p:childTnLst>
                              <p:par>
                                <p:cTn id="78" presetID="12" presetClass="entr" presetSubtype="4" fill="hold" grpId="0" nodeType="afterEffect">
                                  <p:stCondLst>
                                    <p:cond delay="0"/>
                                  </p:stCondLst>
                                  <p:childTnLst>
                                    <p:set>
                                      <p:cBhvr>
                                        <p:cTn id="79" dur="1" fill="hold">
                                          <p:stCondLst>
                                            <p:cond delay="0"/>
                                          </p:stCondLst>
                                        </p:cTn>
                                        <p:tgtEl>
                                          <p:spTgt spid="35">
                                            <p:txEl>
                                              <p:pRg st="4" end="4"/>
                                            </p:txEl>
                                          </p:spTgt>
                                        </p:tgtEl>
                                        <p:attrNameLst>
                                          <p:attrName>style.visibility</p:attrName>
                                        </p:attrNameLst>
                                      </p:cBhvr>
                                      <p:to>
                                        <p:strVal val="visible"/>
                                      </p:to>
                                    </p:set>
                                    <p:anim calcmode="lin" valueType="num">
                                      <p:cBhvr additive="base">
                                        <p:cTn id="80" dur="500"/>
                                        <p:tgtEl>
                                          <p:spTgt spid="35">
                                            <p:txEl>
                                              <p:pRg st="4" end="4"/>
                                            </p:txEl>
                                          </p:spTgt>
                                        </p:tgtEl>
                                        <p:attrNameLst>
                                          <p:attrName>ppt_y</p:attrName>
                                        </p:attrNameLst>
                                      </p:cBhvr>
                                      <p:tavLst>
                                        <p:tav tm="0">
                                          <p:val>
                                            <p:strVal val="#ppt_y+#ppt_h*1.125000"/>
                                          </p:val>
                                        </p:tav>
                                        <p:tav tm="100000">
                                          <p:val>
                                            <p:strVal val="#ppt_y"/>
                                          </p:val>
                                        </p:tav>
                                      </p:tavLst>
                                    </p:anim>
                                    <p:animEffect transition="in" filter="wipe(up)">
                                      <p:cBhvr>
                                        <p:cTn id="81" dur="500"/>
                                        <p:tgtEl>
                                          <p:spTgt spid="35">
                                            <p:txEl>
                                              <p:pRg st="4" end="4"/>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3" presetClass="entr" presetSubtype="16"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 calcmode="lin" valueType="num">
                                      <p:cBhvr>
                                        <p:cTn id="86" dur="500" fill="hold"/>
                                        <p:tgtEl>
                                          <p:spTgt spid="45"/>
                                        </p:tgtEl>
                                        <p:attrNameLst>
                                          <p:attrName>ppt_w</p:attrName>
                                        </p:attrNameLst>
                                      </p:cBhvr>
                                      <p:tavLst>
                                        <p:tav tm="0">
                                          <p:val>
                                            <p:fltVal val="0"/>
                                          </p:val>
                                        </p:tav>
                                        <p:tav tm="100000">
                                          <p:val>
                                            <p:strVal val="#ppt_w"/>
                                          </p:val>
                                        </p:tav>
                                      </p:tavLst>
                                    </p:anim>
                                    <p:anim calcmode="lin" valueType="num">
                                      <p:cBhvr>
                                        <p:cTn id="87" dur="500" fill="hold"/>
                                        <p:tgtEl>
                                          <p:spTgt spid="45"/>
                                        </p:tgtEl>
                                        <p:attrNameLst>
                                          <p:attrName>ppt_h</p:attrName>
                                        </p:attrNameLst>
                                      </p:cBhvr>
                                      <p:tavLst>
                                        <p:tav tm="0">
                                          <p:val>
                                            <p:fltVal val="0"/>
                                          </p:val>
                                        </p:tav>
                                        <p:tav tm="100000">
                                          <p:val>
                                            <p:strVal val="#ppt_h"/>
                                          </p:val>
                                        </p:tav>
                                      </p:tavLst>
                                    </p:anim>
                                    <p:animEffect transition="in" filter="fade">
                                      <p:cBhvr>
                                        <p:cTn id="88" dur="500"/>
                                        <p:tgtEl>
                                          <p:spTgt spid="45"/>
                                        </p:tgtEl>
                                      </p:cBhvr>
                                    </p:animEffect>
                                  </p:childTnLst>
                                </p:cTn>
                              </p:par>
                              <p:par>
                                <p:cTn id="89" presetID="53" presetClass="entr" presetSubtype="16" fill="hold" nodeType="withEffect">
                                  <p:stCondLst>
                                    <p:cond delay="25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childTnLst>
                                </p:cTn>
                              </p:par>
                              <p:par>
                                <p:cTn id="94" presetID="53" presetClass="entr" presetSubtype="16" fill="hold" nodeType="withEffect">
                                  <p:stCondLst>
                                    <p:cond delay="50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Effect transition="in" filter="fade">
                                      <p:cBhvr>
                                        <p:cTn id="98" dur="500"/>
                                        <p:tgtEl>
                                          <p:spTgt spid="47"/>
                                        </p:tgtEl>
                                      </p:cBhvr>
                                    </p:animEffect>
                                  </p:childTnLst>
                                </p:cTn>
                              </p:par>
                              <p:par>
                                <p:cTn id="99" presetID="53" presetClass="entr" presetSubtype="16" fill="hold" nodeType="withEffect">
                                  <p:stCondLst>
                                    <p:cond delay="750"/>
                                  </p:stCondLst>
                                  <p:childTnLst>
                                    <p:set>
                                      <p:cBhvr>
                                        <p:cTn id="100" dur="1" fill="hold">
                                          <p:stCondLst>
                                            <p:cond delay="0"/>
                                          </p:stCondLst>
                                        </p:cTn>
                                        <p:tgtEl>
                                          <p:spTgt spid="49"/>
                                        </p:tgtEl>
                                        <p:attrNameLst>
                                          <p:attrName>style.visibility</p:attrName>
                                        </p:attrNameLst>
                                      </p:cBhvr>
                                      <p:to>
                                        <p:strVal val="visible"/>
                                      </p:to>
                                    </p:set>
                                    <p:anim calcmode="lin" valueType="num">
                                      <p:cBhvr>
                                        <p:cTn id="101" dur="500" fill="hold"/>
                                        <p:tgtEl>
                                          <p:spTgt spid="49"/>
                                        </p:tgtEl>
                                        <p:attrNameLst>
                                          <p:attrName>ppt_w</p:attrName>
                                        </p:attrNameLst>
                                      </p:cBhvr>
                                      <p:tavLst>
                                        <p:tav tm="0">
                                          <p:val>
                                            <p:fltVal val="0"/>
                                          </p:val>
                                        </p:tav>
                                        <p:tav tm="100000">
                                          <p:val>
                                            <p:strVal val="#ppt_w"/>
                                          </p:val>
                                        </p:tav>
                                      </p:tavLst>
                                    </p:anim>
                                    <p:anim calcmode="lin" valueType="num">
                                      <p:cBhvr>
                                        <p:cTn id="102" dur="500" fill="hold"/>
                                        <p:tgtEl>
                                          <p:spTgt spid="49"/>
                                        </p:tgtEl>
                                        <p:attrNameLst>
                                          <p:attrName>ppt_h</p:attrName>
                                        </p:attrNameLst>
                                      </p:cBhvr>
                                      <p:tavLst>
                                        <p:tav tm="0">
                                          <p:val>
                                            <p:fltVal val="0"/>
                                          </p:val>
                                        </p:tav>
                                        <p:tav tm="100000">
                                          <p:val>
                                            <p:strVal val="#ppt_h"/>
                                          </p:val>
                                        </p:tav>
                                      </p:tavLst>
                                    </p:anim>
                                    <p:animEffect transition="in" filter="fade">
                                      <p:cBhvr>
                                        <p:cTn id="103" dur="500"/>
                                        <p:tgtEl>
                                          <p:spTgt spid="49"/>
                                        </p:tgtEl>
                                      </p:cBhvr>
                                    </p:animEffect>
                                  </p:childTnLst>
                                </p:cTn>
                              </p:par>
                              <p:par>
                                <p:cTn id="104" presetID="53" presetClass="entr" presetSubtype="16" fill="hold" nodeType="withEffect">
                                  <p:stCondLst>
                                    <p:cond delay="1000"/>
                                  </p:stCondLst>
                                  <p:childTnLst>
                                    <p:set>
                                      <p:cBhvr>
                                        <p:cTn id="105" dur="1" fill="hold">
                                          <p:stCondLst>
                                            <p:cond delay="0"/>
                                          </p:stCondLst>
                                        </p:cTn>
                                        <p:tgtEl>
                                          <p:spTgt spid="50"/>
                                        </p:tgtEl>
                                        <p:attrNameLst>
                                          <p:attrName>style.visibility</p:attrName>
                                        </p:attrNameLst>
                                      </p:cBhvr>
                                      <p:to>
                                        <p:strVal val="visible"/>
                                      </p:to>
                                    </p:set>
                                    <p:anim calcmode="lin" valueType="num">
                                      <p:cBhvr>
                                        <p:cTn id="106" dur="500" fill="hold"/>
                                        <p:tgtEl>
                                          <p:spTgt spid="50"/>
                                        </p:tgtEl>
                                        <p:attrNameLst>
                                          <p:attrName>ppt_w</p:attrName>
                                        </p:attrNameLst>
                                      </p:cBhvr>
                                      <p:tavLst>
                                        <p:tav tm="0">
                                          <p:val>
                                            <p:fltVal val="0"/>
                                          </p:val>
                                        </p:tav>
                                        <p:tav tm="100000">
                                          <p:val>
                                            <p:strVal val="#ppt_w"/>
                                          </p:val>
                                        </p:tav>
                                      </p:tavLst>
                                    </p:anim>
                                    <p:anim calcmode="lin" valueType="num">
                                      <p:cBhvr>
                                        <p:cTn id="107" dur="500" fill="hold"/>
                                        <p:tgtEl>
                                          <p:spTgt spid="50"/>
                                        </p:tgtEl>
                                        <p:attrNameLst>
                                          <p:attrName>ppt_h</p:attrName>
                                        </p:attrNameLst>
                                      </p:cBhvr>
                                      <p:tavLst>
                                        <p:tav tm="0">
                                          <p:val>
                                            <p:fltVal val="0"/>
                                          </p:val>
                                        </p:tav>
                                        <p:tav tm="100000">
                                          <p:val>
                                            <p:strVal val="#ppt_h"/>
                                          </p:val>
                                        </p:tav>
                                      </p:tavLst>
                                    </p:anim>
                                    <p:animEffect transition="in" filter="fade">
                                      <p:cBhvr>
                                        <p:cTn id="108" dur="500"/>
                                        <p:tgtEl>
                                          <p:spTgt spid="50"/>
                                        </p:tgtEl>
                                      </p:cBhvr>
                                    </p:animEffect>
                                  </p:childTnLst>
                                </p:cTn>
                              </p:par>
                              <p:par>
                                <p:cTn id="109" presetID="53" presetClass="entr" presetSubtype="16" fill="hold" nodeType="withEffect">
                                  <p:stCondLst>
                                    <p:cond delay="1250"/>
                                  </p:stCondLst>
                                  <p:childTnLst>
                                    <p:set>
                                      <p:cBhvr>
                                        <p:cTn id="110" dur="1" fill="hold">
                                          <p:stCondLst>
                                            <p:cond delay="0"/>
                                          </p:stCondLst>
                                        </p:cTn>
                                        <p:tgtEl>
                                          <p:spTgt spid="51"/>
                                        </p:tgtEl>
                                        <p:attrNameLst>
                                          <p:attrName>style.visibility</p:attrName>
                                        </p:attrNameLst>
                                      </p:cBhvr>
                                      <p:to>
                                        <p:strVal val="visible"/>
                                      </p:to>
                                    </p:set>
                                    <p:anim calcmode="lin" valueType="num">
                                      <p:cBhvr>
                                        <p:cTn id="111" dur="500" fill="hold"/>
                                        <p:tgtEl>
                                          <p:spTgt spid="51"/>
                                        </p:tgtEl>
                                        <p:attrNameLst>
                                          <p:attrName>ppt_w</p:attrName>
                                        </p:attrNameLst>
                                      </p:cBhvr>
                                      <p:tavLst>
                                        <p:tav tm="0">
                                          <p:val>
                                            <p:fltVal val="0"/>
                                          </p:val>
                                        </p:tav>
                                        <p:tav tm="100000">
                                          <p:val>
                                            <p:strVal val="#ppt_w"/>
                                          </p:val>
                                        </p:tav>
                                      </p:tavLst>
                                    </p:anim>
                                    <p:anim calcmode="lin" valueType="num">
                                      <p:cBhvr>
                                        <p:cTn id="112" dur="500" fill="hold"/>
                                        <p:tgtEl>
                                          <p:spTgt spid="51"/>
                                        </p:tgtEl>
                                        <p:attrNameLst>
                                          <p:attrName>ppt_h</p:attrName>
                                        </p:attrNameLst>
                                      </p:cBhvr>
                                      <p:tavLst>
                                        <p:tav tm="0">
                                          <p:val>
                                            <p:fltVal val="0"/>
                                          </p:val>
                                        </p:tav>
                                        <p:tav tm="100000">
                                          <p:val>
                                            <p:strVal val="#ppt_h"/>
                                          </p:val>
                                        </p:tav>
                                      </p:tavLst>
                                    </p:anim>
                                    <p:animEffect transition="in" filter="fade">
                                      <p:cBhvr>
                                        <p:cTn id="1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3" grpId="0" build="p" bldLvl="3"/>
      <p:bldP spid="27" grpId="0" build="p" bldLvl="3"/>
      <p:bldP spid="35"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项目方案设计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2334"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8" name="组合 17"/>
          <p:cNvGrpSpPr>
            <a:grpSpLocks/>
          </p:cNvGrpSpPr>
          <p:nvPr/>
        </p:nvGrpSpPr>
        <p:grpSpPr bwMode="auto">
          <a:xfrm>
            <a:off x="9440863"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 name="组合 20"/>
          <p:cNvGrpSpPr>
            <a:grpSpLocks/>
          </p:cNvGrpSpPr>
          <p:nvPr/>
        </p:nvGrpSpPr>
        <p:grpSpPr bwMode="auto">
          <a:xfrm>
            <a:off x="4576763"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1"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组合 24"/>
          <p:cNvGrpSpPr>
            <a:grpSpLocks/>
          </p:cNvGrpSpPr>
          <p:nvPr/>
        </p:nvGrpSpPr>
        <p:grpSpPr bwMode="auto">
          <a:xfrm>
            <a:off x="2143125"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 name="组合 28"/>
          <p:cNvGrpSpPr>
            <a:grpSpLocks/>
          </p:cNvGrpSpPr>
          <p:nvPr/>
        </p:nvGrpSpPr>
        <p:grpSpPr bwMode="auto">
          <a:xfrm>
            <a:off x="7008813"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5"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 name="组合 32"/>
          <p:cNvGrpSpPr>
            <a:grpSpLocks/>
          </p:cNvGrpSpPr>
          <p:nvPr/>
        </p:nvGrpSpPr>
        <p:grpSpPr bwMode="auto">
          <a:xfrm>
            <a:off x="2289175" y="4491038"/>
            <a:ext cx="3168650" cy="1876425"/>
            <a:chOff x="1896905" y="629070"/>
            <a:chExt cx="3168549" cy="1875234"/>
          </a:xfrm>
        </p:grpSpPr>
        <p:sp>
          <p:nvSpPr>
            <p:cNvPr id="34" name="文本框 33"/>
            <p:cNvSpPr txBox="1"/>
            <p:nvPr/>
          </p:nvSpPr>
          <p:spPr>
            <a:xfrm>
              <a:off x="1896905" y="629070"/>
              <a:ext cx="3168549" cy="399796"/>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5" name="矩形 34"/>
            <p:cNvSpPr/>
            <p:nvPr/>
          </p:nvSpPr>
          <p:spPr>
            <a:xfrm>
              <a:off x="1933417" y="1027279"/>
              <a:ext cx="2381174" cy="1477025"/>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730750" y="3973513"/>
            <a:ext cx="3168650" cy="2173287"/>
            <a:chOff x="1820705" y="667170"/>
            <a:chExt cx="3168549" cy="2173512"/>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39" name="矩形 38"/>
            <p:cNvSpPr/>
            <p:nvPr/>
          </p:nvSpPr>
          <p:spPr>
            <a:xfrm>
              <a:off x="1858804" y="1132355"/>
              <a:ext cx="2324026" cy="1708327"/>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a:t>
              </a: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162800" y="3328988"/>
            <a:ext cx="3168650" cy="2884487"/>
            <a:chOff x="1896905" y="667170"/>
            <a:chExt cx="3168549" cy="2885059"/>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3" name="矩形 42"/>
            <p:cNvSpPr/>
            <p:nvPr/>
          </p:nvSpPr>
          <p:spPr>
            <a:xfrm>
              <a:off x="1896905" y="1151453"/>
              <a:ext cx="2312914" cy="2400776"/>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a:t>
              </a: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623425" y="2787650"/>
            <a:ext cx="3168650" cy="3633788"/>
            <a:chOff x="1896905" y="667170"/>
            <a:chExt cx="3168549" cy="3634250"/>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en-US" altLang="zh-CN" sz="2000" dirty="0">
                  <a:solidFill>
                    <a:srgbClr val="044875"/>
                  </a:solidFill>
                  <a:latin typeface="+mj-lt"/>
                  <a:ea typeface="+mn-ea"/>
                  <a:cs typeface="Arial" panose="020B0604020202020204" pitchFamily="34" charset="0"/>
                </a:rPr>
                <a:t>Add Your Title Here</a:t>
              </a:r>
              <a:endParaRPr lang="zh-CN" altLang="en-US" sz="2000" dirty="0">
                <a:solidFill>
                  <a:srgbClr val="044875"/>
                </a:solidFill>
                <a:latin typeface="+mj-lt"/>
                <a:ea typeface="+mn-ea"/>
                <a:cs typeface="Arial" panose="020B0604020202020204" pitchFamily="34" charset="0"/>
              </a:endParaRPr>
            </a:p>
          </p:txBody>
        </p:sp>
        <p:sp>
          <p:nvSpPr>
            <p:cNvPr id="47" name="矩形 46"/>
            <p:cNvSpPr/>
            <p:nvPr/>
          </p:nvSpPr>
          <p:spPr>
            <a:xfrm>
              <a:off x="1901668" y="1208577"/>
              <a:ext cx="2512932" cy="3092843"/>
            </a:xfrm>
            <a:prstGeom prst="rect">
              <a:avLst/>
            </a:prstGeom>
          </p:spPr>
          <p:txBody>
            <a:bodyPr>
              <a:spAutoFit/>
            </a:bodyPr>
            <a:lstStyle/>
            <a:p>
              <a:pPr eaLnBrk="1" fontAlgn="auto" hangingPunct="1">
                <a:lnSpc>
                  <a:spcPts val="18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Sometimes you need to look back, otherwise you will never know what you have lost in the way of forever searching. otherwise you will never know. searching. otherwise you will never know. searching. </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257175"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 name="文本框 51"/>
          <p:cNvSpPr txBox="1"/>
          <p:nvPr/>
        </p:nvSpPr>
        <p:spPr>
          <a:xfrm>
            <a:off x="231775" y="5289550"/>
            <a:ext cx="1930400" cy="461963"/>
          </a:xfrm>
          <a:prstGeom prst="rect">
            <a:avLst/>
          </a:prstGeom>
          <a:noFill/>
        </p:spPr>
        <p:txBody>
          <a:bodyPr>
            <a:spAutoFit/>
          </a:bodyPr>
          <a:lstStyle/>
          <a:p>
            <a:pPr algn="ct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MAIN IDEA</a:t>
            </a:r>
            <a:endParaRPr lang="zh-CN" altLang="en-US" sz="2400" b="1" dirty="0">
              <a:solidFill>
                <a:srgbClr val="044875"/>
              </a:solidFill>
              <a:latin typeface="+mj-lt"/>
              <a:ea typeface="+mn-ea"/>
              <a:cs typeface="Arial" panose="020B0604020202020204" pitchFamily="34" charset="0"/>
            </a:endParaRPr>
          </a:p>
        </p:txBody>
      </p:sp>
      <p:grpSp>
        <p:nvGrpSpPr>
          <p:cNvPr id="3" name="组合 2"/>
          <p:cNvGrpSpPr>
            <a:grpSpLocks/>
          </p:cNvGrpSpPr>
          <p:nvPr/>
        </p:nvGrpSpPr>
        <p:grpSpPr bwMode="auto">
          <a:xfrm>
            <a:off x="374650" y="1177925"/>
            <a:ext cx="7248525" cy="1322388"/>
            <a:chOff x="374813" y="940642"/>
            <a:chExt cx="7248135" cy="1323439"/>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600226" y="940642"/>
              <a:ext cx="7022722" cy="1323439"/>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25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5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00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p:tgtEl>
                                          <p:spTgt spid="52"/>
                                        </p:tgtEl>
                                        <p:attrNameLst>
                                          <p:attrName>ppt_y</p:attrName>
                                        </p:attrNameLst>
                                      </p:cBhvr>
                                      <p:tavLst>
                                        <p:tav tm="0">
                                          <p:val>
                                            <p:strVal val="#ppt_y+#ppt_h*1.125000"/>
                                          </p:val>
                                        </p:tav>
                                        <p:tav tm="100000">
                                          <p:val>
                                            <p:strVal val="#ppt_y"/>
                                          </p:val>
                                        </p:tav>
                                      </p:tavLst>
                                    </p:anim>
                                    <p:animEffect transition="in" filter="wipe(up)">
                                      <p:cBhvr>
                                        <p:cTn id="52" dur="500"/>
                                        <p:tgtEl>
                                          <p:spTgt spid="52"/>
                                        </p:tgtEl>
                                      </p:cBhvr>
                                    </p:animEffect>
                                  </p:childTnLst>
                                </p:cTn>
                              </p:par>
                              <p:par>
                                <p:cTn id="53" presetID="12" presetClass="entr" presetSubtype="4" fill="hold" nodeType="withEffect">
                                  <p:stCondLst>
                                    <p:cond delay="25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p:tgtEl>
                                          <p:spTgt spid="33"/>
                                        </p:tgtEl>
                                        <p:attrNameLst>
                                          <p:attrName>ppt_y</p:attrName>
                                        </p:attrNameLst>
                                      </p:cBhvr>
                                      <p:tavLst>
                                        <p:tav tm="0">
                                          <p:val>
                                            <p:strVal val="#ppt_y+#ppt_h*1.125000"/>
                                          </p:val>
                                        </p:tav>
                                        <p:tav tm="100000">
                                          <p:val>
                                            <p:strVal val="#ppt_y"/>
                                          </p:val>
                                        </p:tav>
                                      </p:tavLst>
                                    </p:anim>
                                    <p:animEffect transition="in" filter="wipe(up)">
                                      <p:cBhvr>
                                        <p:cTn id="56" dur="500"/>
                                        <p:tgtEl>
                                          <p:spTgt spid="33"/>
                                        </p:tgtEl>
                                      </p:cBhvr>
                                    </p:animEffect>
                                  </p:childTnLst>
                                </p:cTn>
                              </p:par>
                              <p:par>
                                <p:cTn id="57" presetID="12" presetClass="entr" presetSubtype="4" fill="hold" nodeType="withEffect">
                                  <p:stCondLst>
                                    <p:cond delay="50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p:tgtEl>
                                          <p:spTgt spid="37"/>
                                        </p:tgtEl>
                                        <p:attrNameLst>
                                          <p:attrName>ppt_y</p:attrName>
                                        </p:attrNameLst>
                                      </p:cBhvr>
                                      <p:tavLst>
                                        <p:tav tm="0">
                                          <p:val>
                                            <p:strVal val="#ppt_y+#ppt_h*1.125000"/>
                                          </p:val>
                                        </p:tav>
                                        <p:tav tm="100000">
                                          <p:val>
                                            <p:strVal val="#ppt_y"/>
                                          </p:val>
                                        </p:tav>
                                      </p:tavLst>
                                    </p:anim>
                                    <p:animEffect transition="in" filter="wipe(up)">
                                      <p:cBhvr>
                                        <p:cTn id="60" dur="500"/>
                                        <p:tgtEl>
                                          <p:spTgt spid="37"/>
                                        </p:tgtEl>
                                      </p:cBhvr>
                                    </p:animEffect>
                                  </p:childTnLst>
                                </p:cTn>
                              </p:par>
                              <p:par>
                                <p:cTn id="61" presetID="12" presetClass="entr" presetSubtype="4" fill="hold" nodeType="withEffect">
                                  <p:stCondLst>
                                    <p:cond delay="50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p:tgtEl>
                                          <p:spTgt spid="41"/>
                                        </p:tgtEl>
                                        <p:attrNameLst>
                                          <p:attrName>ppt_y</p:attrName>
                                        </p:attrNameLst>
                                      </p:cBhvr>
                                      <p:tavLst>
                                        <p:tav tm="0">
                                          <p:val>
                                            <p:strVal val="#ppt_y+#ppt_h*1.125000"/>
                                          </p:val>
                                        </p:tav>
                                        <p:tav tm="100000">
                                          <p:val>
                                            <p:strVal val="#ppt_y"/>
                                          </p:val>
                                        </p:tav>
                                      </p:tavLst>
                                    </p:anim>
                                    <p:animEffect transition="in" filter="wipe(up)">
                                      <p:cBhvr>
                                        <p:cTn id="64" dur="500"/>
                                        <p:tgtEl>
                                          <p:spTgt spid="41"/>
                                        </p:tgtEl>
                                      </p:cBhvr>
                                    </p:animEffect>
                                  </p:childTnLst>
                                </p:cTn>
                              </p:par>
                              <p:par>
                                <p:cTn id="65" presetID="12" presetClass="entr" presetSubtype="4" fill="hold" nodeType="withEffect">
                                  <p:stCondLst>
                                    <p:cond delay="75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p:tgtEl>
                                          <p:spTgt spid="45"/>
                                        </p:tgtEl>
                                        <p:attrNameLst>
                                          <p:attrName>ppt_y</p:attrName>
                                        </p:attrNameLst>
                                      </p:cBhvr>
                                      <p:tavLst>
                                        <p:tav tm="0">
                                          <p:val>
                                            <p:strVal val="#ppt_y+#ppt_h*1.125000"/>
                                          </p:val>
                                        </p:tav>
                                        <p:tav tm="100000">
                                          <p:val>
                                            <p:strVal val="#ppt_y"/>
                                          </p:val>
                                        </p:tav>
                                      </p:tavLst>
                                    </p:anim>
                                    <p:animEffect transition="in" filter="wipe(up)">
                                      <p:cBhvr>
                                        <p:cTn id="68" dur="500"/>
                                        <p:tgtEl>
                                          <p:spTgt spid="4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409950" cy="585788"/>
            <a:chOff x="551544" y="82976"/>
            <a:chExt cx="3409770" cy="584775"/>
          </a:xfrm>
        </p:grpSpPr>
        <p:sp>
          <p:nvSpPr>
            <p:cNvPr id="13336" name="文本框 4"/>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6" name="文本框 5"/>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5" name="组合 14"/>
          <p:cNvGrpSpPr>
            <a:grpSpLocks/>
          </p:cNvGrpSpPr>
          <p:nvPr/>
        </p:nvGrpSpPr>
        <p:grpSpPr bwMode="auto">
          <a:xfrm>
            <a:off x="414338" y="1701800"/>
            <a:ext cx="3752850" cy="2473325"/>
            <a:chOff x="361950" y="2147192"/>
            <a:chExt cx="3752851" cy="2472724"/>
          </a:xfrm>
        </p:grpSpPr>
        <p:pic>
          <p:nvPicPr>
            <p:cNvPr id="13334"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951" y="2147193"/>
              <a:ext cx="3752850" cy="247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1950" y="2147192"/>
              <a:ext cx="3752851" cy="2472724"/>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 name="矩形 13"/>
          <p:cNvSpPr/>
          <p:nvPr/>
        </p:nvSpPr>
        <p:spPr>
          <a:xfrm>
            <a:off x="411163" y="4256088"/>
            <a:ext cx="8313737" cy="2014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2" name="组合 31"/>
          <p:cNvGrpSpPr>
            <a:grpSpLocks/>
          </p:cNvGrpSpPr>
          <p:nvPr/>
        </p:nvGrpSpPr>
        <p:grpSpPr bwMode="auto">
          <a:xfrm>
            <a:off x="414338" y="927100"/>
            <a:ext cx="8310562" cy="704850"/>
            <a:chOff x="413564" y="926315"/>
            <a:chExt cx="8311335" cy="704850"/>
          </a:xfrm>
        </p:grpSpPr>
        <p:sp>
          <p:nvSpPr>
            <p:cNvPr id="10" name="矩形 9"/>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燕尾形 16"/>
          <p:cNvSpPr/>
          <p:nvPr/>
        </p:nvSpPr>
        <p:spPr>
          <a:xfrm>
            <a:off x="7869238" y="1089025"/>
            <a:ext cx="447675" cy="388938"/>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9" name="文本框 18"/>
          <p:cNvSpPr txBox="1"/>
          <p:nvPr/>
        </p:nvSpPr>
        <p:spPr>
          <a:xfrm>
            <a:off x="4260850" y="1770063"/>
            <a:ext cx="3168650" cy="523875"/>
          </a:xfrm>
          <a:prstGeom prst="rect">
            <a:avLst/>
          </a:prstGeom>
          <a:noFill/>
        </p:spPr>
        <p:txBody>
          <a:bodyPr>
            <a:spAutoFit/>
          </a:bodyPr>
          <a:lstStyle/>
          <a:p>
            <a:pPr eaLnBrk="1" fontAlgn="auto" hangingPunct="1">
              <a:spcBef>
                <a:spcPts val="0"/>
              </a:spcBef>
              <a:spcAft>
                <a:spcPts val="0"/>
              </a:spcAft>
              <a:defRPr/>
            </a:pPr>
            <a:r>
              <a:rPr lang="en-US" altLang="zh-CN" sz="2800" b="1" dirty="0">
                <a:solidFill>
                  <a:srgbClr val="044875"/>
                </a:solidFill>
                <a:latin typeface="+mj-lt"/>
                <a:ea typeface="+mn-ea"/>
                <a:cs typeface="Arial" panose="020B0604020202020204" pitchFamily="34" charset="0"/>
              </a:rPr>
              <a:t>Add Your Title Here</a:t>
            </a:r>
            <a:endParaRPr lang="zh-CN" altLang="en-US" sz="2800" b="1" dirty="0">
              <a:solidFill>
                <a:srgbClr val="044875"/>
              </a:solidFill>
              <a:latin typeface="+mj-lt"/>
              <a:ea typeface="+mn-ea"/>
              <a:cs typeface="Arial" panose="020B0604020202020204" pitchFamily="34" charset="0"/>
            </a:endParaRPr>
          </a:p>
        </p:txBody>
      </p:sp>
      <p:sp>
        <p:nvSpPr>
          <p:cNvPr id="22" name="矩形 21"/>
          <p:cNvSpPr>
            <a:spLocks noChangeArrowheads="1"/>
          </p:cNvSpPr>
          <p:nvPr/>
        </p:nvSpPr>
        <p:spPr bwMode="auto">
          <a:xfrm>
            <a:off x="4256088" y="2298700"/>
            <a:ext cx="446881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2000"/>
              </a:lnSpc>
            </a:pPr>
            <a:r>
              <a:rPr lang="en-US" altLang="zh-CN" sz="2000">
                <a:solidFill>
                  <a:srgbClr val="044875"/>
                </a:solidFill>
                <a:cs typeface="Arial" pitchFamily="34" charset="0"/>
              </a:rPr>
              <a:t>Remember that happiness is a way of travel, not a destination. Sometimes you need to look back, otherwise you will never know what you have lost. Remember that happiness is a way of travel, not a destination. Sometimes you need to look back.</a:t>
            </a:r>
          </a:p>
        </p:txBody>
      </p:sp>
      <p:sp>
        <p:nvSpPr>
          <p:cNvPr id="23" name="矩形 22"/>
          <p:cNvSpPr>
            <a:spLocks noChangeArrowheads="1"/>
          </p:cNvSpPr>
          <p:nvPr/>
        </p:nvSpPr>
        <p:spPr bwMode="auto">
          <a:xfrm>
            <a:off x="419100" y="4495800"/>
            <a:ext cx="83058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sp>
        <p:nvSpPr>
          <p:cNvPr id="24" name="矩形 23"/>
          <p:cNvSpPr>
            <a:spLocks noChangeArrowheads="1"/>
          </p:cNvSpPr>
          <p:nvPr/>
        </p:nvSpPr>
        <p:spPr bwMode="auto">
          <a:xfrm>
            <a:off x="419100" y="5340350"/>
            <a:ext cx="83058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en-US" altLang="zh-CN" sz="1600">
                <a:solidFill>
                  <a:schemeClr val="bg1"/>
                </a:solidFill>
                <a:latin typeface="Arial" pitchFamily="34" charset="0"/>
                <a:cs typeface="Arial" pitchFamily="34" charset="0"/>
              </a:rPr>
              <a:t>Remember that happiness is a way of travel, not a destination. Sometimes you need to look back, otherwise you will never know what you have lost.</a:t>
            </a:r>
          </a:p>
        </p:txBody>
      </p:sp>
      <p:grpSp>
        <p:nvGrpSpPr>
          <p:cNvPr id="1047" name="组合 1046"/>
          <p:cNvGrpSpPr>
            <a:grpSpLocks/>
          </p:cNvGrpSpPr>
          <p:nvPr/>
        </p:nvGrpSpPr>
        <p:grpSpPr bwMode="auto">
          <a:xfrm>
            <a:off x="9239250" y="927100"/>
            <a:ext cx="2640013" cy="5435600"/>
            <a:chOff x="8776885" y="861028"/>
            <a:chExt cx="2639913" cy="5435918"/>
          </a:xfrm>
        </p:grpSpPr>
        <p:pic>
          <p:nvPicPr>
            <p:cNvPr id="62" name="图片 61"/>
            <p:cNvPicPr>
              <a:picLocks noChangeAspect="1"/>
            </p:cNvPicPr>
            <p:nvPr/>
          </p:nvPicPr>
          <p:blipFill>
            <a:blip r:embed="rId3"/>
            <a:srcRect l="29228" r="29942" b="12478"/>
            <a:stretch>
              <a:fillRect/>
            </a:stretch>
          </p:blipFill>
          <p:spPr>
            <a:xfrm>
              <a:off x="8776885" y="861028"/>
              <a:ext cx="2639913" cy="5435918"/>
            </a:xfrm>
            <a:custGeom>
              <a:avLst/>
              <a:gdLst>
                <a:gd name="connsiteX0" fmla="*/ 0 w 2080378"/>
                <a:gd name="connsiteY0" fmla="*/ 0 h 4283764"/>
                <a:gd name="connsiteX1" fmla="*/ 2080378 w 2080378"/>
                <a:gd name="connsiteY1" fmla="*/ 0 h 4283764"/>
                <a:gd name="connsiteX2" fmla="*/ 2080378 w 2080378"/>
                <a:gd name="connsiteY2" fmla="*/ 4283764 h 4283764"/>
                <a:gd name="connsiteX3" fmla="*/ 0 w 2080378"/>
                <a:gd name="connsiteY3" fmla="*/ 4283764 h 4283764"/>
              </a:gdLst>
              <a:ahLst/>
              <a:cxnLst>
                <a:cxn ang="0">
                  <a:pos x="connsiteX0" y="connsiteY0"/>
                </a:cxn>
                <a:cxn ang="0">
                  <a:pos x="connsiteX1" y="connsiteY1"/>
                </a:cxn>
                <a:cxn ang="0">
                  <a:pos x="connsiteX2" y="connsiteY2"/>
                </a:cxn>
                <a:cxn ang="0">
                  <a:pos x="connsiteX3" y="connsiteY3"/>
                </a:cxn>
              </a:cxnLst>
              <a:rect l="l" t="t" r="r" b="b"/>
              <a:pathLst>
                <a:path w="2080378" h="4283764">
                  <a:moveTo>
                    <a:pt x="0" y="0"/>
                  </a:moveTo>
                  <a:lnTo>
                    <a:pt x="2080378" y="0"/>
                  </a:lnTo>
                  <a:lnTo>
                    <a:pt x="2080378" y="4283764"/>
                  </a:lnTo>
                  <a:lnTo>
                    <a:pt x="0" y="4283764"/>
                  </a:lnTo>
                  <a:close/>
                </a:path>
              </a:pathLst>
            </a:custGeom>
          </p:spPr>
        </p:pic>
        <p:pic>
          <p:nvPicPr>
            <p:cNvPr id="13330" name="图片 1043"/>
            <p:cNvPicPr>
              <a:picLocks noChangeAspect="1"/>
            </p:cNvPicPr>
            <p:nvPr/>
          </p:nvPicPr>
          <p:blipFill>
            <a:blip r:embed="rId4">
              <a:extLst>
                <a:ext uri="{28A0092B-C50C-407E-A947-70E740481C1C}">
                  <a14:useLocalDpi xmlns:a14="http://schemas.microsoft.com/office/drawing/2010/main" val="0"/>
                </a:ext>
              </a:extLst>
            </a:blip>
            <a:srcRect l="10484" r="10376"/>
            <a:stretch>
              <a:fillRect/>
            </a:stretch>
          </p:blipFill>
          <p:spPr bwMode="auto">
            <a:xfrm>
              <a:off x="9077666" y="1657350"/>
              <a:ext cx="2038350" cy="370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矩形 63"/>
            <p:cNvSpPr/>
            <p:nvPr/>
          </p:nvSpPr>
          <p:spPr>
            <a:xfrm>
              <a:off x="9064212" y="1658000"/>
              <a:ext cx="2052559" cy="3707030"/>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outVertic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p:tgtEl>
                                          <p:spTgt spid="22"/>
                                        </p:tgtEl>
                                        <p:attrNameLst>
                                          <p:attrName>ppt_y</p:attrName>
                                        </p:attrNameLst>
                                      </p:cBhvr>
                                      <p:tavLst>
                                        <p:tav tm="0">
                                          <p:val>
                                            <p:strVal val="#ppt_y+#ppt_h*1.125000"/>
                                          </p:val>
                                        </p:tav>
                                        <p:tav tm="100000">
                                          <p:val>
                                            <p:strVal val="#ppt_y"/>
                                          </p:val>
                                        </p:tav>
                                      </p:tavLst>
                                    </p:anim>
                                    <p:animEffect transition="in" filter="wipe(up)">
                                      <p:cBhvr>
                                        <p:cTn id="52" dur="500"/>
                                        <p:tgtEl>
                                          <p:spTgt spid="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p:tgtEl>
                                          <p:spTgt spid="23"/>
                                        </p:tgtEl>
                                        <p:attrNameLst>
                                          <p:attrName>ppt_y</p:attrName>
                                        </p:attrNameLst>
                                      </p:cBhvr>
                                      <p:tavLst>
                                        <p:tav tm="0">
                                          <p:val>
                                            <p:strVal val="#ppt_y+#ppt_h*1.125000"/>
                                          </p:val>
                                        </p:tav>
                                        <p:tav tm="100000">
                                          <p:val>
                                            <p:strVal val="#ppt_y"/>
                                          </p:val>
                                        </p:tav>
                                      </p:tavLst>
                                    </p:anim>
                                    <p:animEffect transition="in" filter="wipe(up)">
                                      <p:cBhvr>
                                        <p:cTn id="63" dur="500"/>
                                        <p:tgtEl>
                                          <p:spTgt spid="23"/>
                                        </p:tgtEl>
                                      </p:cBhvr>
                                    </p:animEffect>
                                  </p:childTnLst>
                                </p:cTn>
                              </p:par>
                              <p:par>
                                <p:cTn id="64" presetID="12" presetClass="entr" presetSubtype="4" fill="hold" grpId="0" nodeType="withEffect">
                                  <p:stCondLst>
                                    <p:cond delay="25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p:tgtEl>
                                          <p:spTgt spid="24"/>
                                        </p:tgtEl>
                                        <p:attrNameLst>
                                          <p:attrName>ppt_y</p:attrName>
                                        </p:attrNameLst>
                                      </p:cBhvr>
                                      <p:tavLst>
                                        <p:tav tm="0">
                                          <p:val>
                                            <p:strVal val="#ppt_y+#ppt_h*1.125000"/>
                                          </p:val>
                                        </p:tav>
                                        <p:tav tm="100000">
                                          <p:val>
                                            <p:strVal val="#ppt_y"/>
                                          </p:val>
                                        </p:tav>
                                      </p:tavLst>
                                    </p:anim>
                                    <p:animEffect transition="in" filter="wipe(up)">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047"/>
                                        </p:tgtEl>
                                        <p:attrNameLst>
                                          <p:attrName>style.visibility</p:attrName>
                                        </p:attrNameLst>
                                      </p:cBhvr>
                                      <p:to>
                                        <p:strVal val="visible"/>
                                      </p:to>
                                    </p:set>
                                    <p:animEffect transition="in" filter="wipe(up)">
                                      <p:cBhvr>
                                        <p:cTn id="72"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4" grpId="0" animBg="1"/>
      <p:bldP spid="17" grpId="0" animBg="1"/>
      <p:bldP spid="19"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研究结果及应用</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407988" y="974725"/>
            <a:ext cx="5221287" cy="3260725"/>
            <a:chOff x="407748" y="974696"/>
            <a:chExt cx="5221358" cy="3260521"/>
          </a:xfrm>
        </p:grpSpPr>
        <p:pic>
          <p:nvPicPr>
            <p:cNvPr id="66" name="图片 65"/>
            <p:cNvPicPr>
              <a:picLocks noChangeAspect="1"/>
            </p:cNvPicPr>
            <p:nvPr/>
          </p:nvPicPr>
          <p:blipFill rotWithShape="1">
            <a:blip r:embed="rId2" cstate="print">
              <a:extLst>
                <a:ext uri="{28A0092B-C50C-407E-A947-70E740481C1C}">
                  <a14:useLocalDpi xmlns:a14="http://schemas.microsoft.com/office/drawing/2010/main" val="0"/>
                </a:ext>
              </a:extLst>
            </a:blip>
            <a:srcRect l="4794" r="4359"/>
            <a:stretch/>
          </p:blipFill>
          <p:spPr>
            <a:xfrm>
              <a:off x="407748" y="974696"/>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423623" y="974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28" name="矩形 27"/>
          <p:cNvSpPr/>
          <p:nvPr/>
        </p:nvSpPr>
        <p:spPr>
          <a:xfrm>
            <a:off x="344488" y="4341813"/>
            <a:ext cx="5348287" cy="1938337"/>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REMEMBER THAT HAPPINESS IS A WAY OF TRAVEL, NOT A DESTINATION. SOMETIMES YOU NEED TO LOOK BACK, OTHERWISE YOU WILL NEVER KNOW WHAT YOU HAVE LOST.</a:t>
            </a:r>
            <a:r>
              <a:rPr lang="en-US" altLang="zh-CN" sz="2400" dirty="0">
                <a:solidFill>
                  <a:srgbClr val="044875"/>
                </a:solidFill>
                <a:latin typeface="+mn-lt"/>
                <a:ea typeface="+mn-ea"/>
                <a:cs typeface="Arial" panose="020B0604020202020204" pitchFamily="34" charset="0"/>
              </a:rPr>
              <a:t> </a:t>
            </a:r>
            <a:r>
              <a:rPr lang="en-US" altLang="zh-CN" sz="2400" dirty="0">
                <a:solidFill>
                  <a:srgbClr val="044875"/>
                </a:solidFill>
                <a:latin typeface="+mj-lt"/>
                <a:ea typeface="+mn-ea"/>
                <a:cs typeface="Arial" panose="020B0604020202020204" pitchFamily="34" charset="0"/>
              </a:rPr>
              <a:t>REMEMBER THAT HAPPINESS IS A WAY OF TRAVEL.</a:t>
            </a:r>
          </a:p>
        </p:txBody>
      </p:sp>
      <p:grpSp>
        <p:nvGrpSpPr>
          <p:cNvPr id="3" name="组合 2"/>
          <p:cNvGrpSpPr>
            <a:grpSpLocks/>
          </p:cNvGrpSpPr>
          <p:nvPr/>
        </p:nvGrpSpPr>
        <p:grpSpPr bwMode="auto">
          <a:xfrm>
            <a:off x="6904038" y="992188"/>
            <a:ext cx="1081087" cy="1081087"/>
            <a:chOff x="6903720" y="991463"/>
            <a:chExt cx="1082040" cy="1082040"/>
          </a:xfrm>
        </p:grpSpPr>
        <p:sp>
          <p:nvSpPr>
            <p:cNvPr id="15397" name="Freeform 74"/>
            <p:cNvSpPr>
              <a:spLocks noEditPoints="1"/>
            </p:cNvSpPr>
            <p:nvPr/>
          </p:nvSpPr>
          <p:spPr bwMode="auto">
            <a:xfrm>
              <a:off x="7175611" y="1356515"/>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4" name="组合 33"/>
          <p:cNvGrpSpPr>
            <a:grpSpLocks/>
          </p:cNvGrpSpPr>
          <p:nvPr/>
        </p:nvGrpSpPr>
        <p:grpSpPr bwMode="auto">
          <a:xfrm>
            <a:off x="8115300" y="938213"/>
            <a:ext cx="3605213" cy="1182687"/>
            <a:chOff x="6833347" y="934388"/>
            <a:chExt cx="3605244" cy="1183572"/>
          </a:xfrm>
        </p:grpSpPr>
        <p:sp>
          <p:nvSpPr>
            <p:cNvPr id="37" name="文本框 36"/>
            <p:cNvSpPr txBox="1"/>
            <p:nvPr/>
          </p:nvSpPr>
          <p:spPr>
            <a:xfrm>
              <a:off x="6833347" y="934388"/>
              <a:ext cx="2425721" cy="462308"/>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38" name="文本框 37"/>
            <p:cNvSpPr txBox="1"/>
            <p:nvPr/>
          </p:nvSpPr>
          <p:spPr bwMode="auto">
            <a:xfrm>
              <a:off x="6833347" y="1371277"/>
              <a:ext cx="3605244" cy="74668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39" name="直接连接符 38"/>
            <p:cNvCxnSpPr/>
            <p:nvPr/>
          </p:nvCxnSpPr>
          <p:spPr>
            <a:xfrm>
              <a:off x="6922248" y="137127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p:cNvGrpSpPr>
          <p:nvPr/>
        </p:nvGrpSpPr>
        <p:grpSpPr bwMode="auto">
          <a:xfrm>
            <a:off x="6904038" y="2362200"/>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2" name="组合 41"/>
          <p:cNvGrpSpPr>
            <a:grpSpLocks/>
          </p:cNvGrpSpPr>
          <p:nvPr/>
        </p:nvGrpSpPr>
        <p:grpSpPr bwMode="auto">
          <a:xfrm>
            <a:off x="8115300" y="2308225"/>
            <a:ext cx="3605213" cy="1184275"/>
            <a:chOff x="6833347" y="934388"/>
            <a:chExt cx="3605244" cy="1183572"/>
          </a:xfrm>
        </p:grpSpPr>
        <p:sp>
          <p:nvSpPr>
            <p:cNvPr id="43" name="文本框 42"/>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44" name="文本框 43"/>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6904038" y="3733800"/>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49"/>
          <p:cNvGrpSpPr>
            <a:grpSpLocks/>
          </p:cNvGrpSpPr>
          <p:nvPr/>
        </p:nvGrpSpPr>
        <p:grpSpPr bwMode="auto">
          <a:xfrm>
            <a:off x="8115300" y="3679825"/>
            <a:ext cx="3605213" cy="1184275"/>
            <a:chOff x="6833347" y="934388"/>
            <a:chExt cx="3605244" cy="1183572"/>
          </a:xfrm>
        </p:grpSpPr>
        <p:sp>
          <p:nvSpPr>
            <p:cNvPr id="51" name="文本框 50"/>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2" name="文本框 51"/>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a:grpSpLocks/>
          </p:cNvGrpSpPr>
          <p:nvPr/>
        </p:nvGrpSpPr>
        <p:grpSpPr bwMode="auto">
          <a:xfrm>
            <a:off x="6904038"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7" name="组合 56"/>
          <p:cNvGrpSpPr>
            <a:grpSpLocks/>
          </p:cNvGrpSpPr>
          <p:nvPr/>
        </p:nvGrpSpPr>
        <p:grpSpPr bwMode="auto">
          <a:xfrm>
            <a:off x="8115300" y="5051425"/>
            <a:ext cx="3605213" cy="1184275"/>
            <a:chOff x="6833347" y="934388"/>
            <a:chExt cx="3605244" cy="1183572"/>
          </a:xfrm>
        </p:grpSpPr>
        <p:sp>
          <p:nvSpPr>
            <p:cNvPr id="58" name="文本框 57"/>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Add Your Title</a:t>
              </a:r>
              <a:endParaRPr lang="zh-CN" altLang="en-US" sz="2400" b="1" dirty="0">
                <a:solidFill>
                  <a:srgbClr val="044875"/>
                </a:solidFill>
                <a:latin typeface="+mj-lt"/>
                <a:ea typeface="+mn-ea"/>
                <a:cs typeface="Arial" panose="020B0604020202020204" pitchFamily="34" charset="0"/>
              </a:endParaRPr>
            </a:p>
          </p:txBody>
        </p:sp>
        <p:sp>
          <p:nvSpPr>
            <p:cNvPr id="59" name="文本框 58"/>
            <p:cNvSpPr txBox="1"/>
            <p:nvPr/>
          </p:nvSpPr>
          <p:spPr bwMode="auto">
            <a:xfrm>
              <a:off x="6833347" y="1372278"/>
              <a:ext cx="3605244" cy="745682"/>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a:t>
              </a: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340475" y="966788"/>
            <a:ext cx="0" cy="5243512"/>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iterate type="wd">
                                    <p:tmPct val="10000"/>
                                  </p:iterate>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53" presetClass="entr" presetSubtype="16"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2"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p:tgtEl>
                                          <p:spTgt spid="34"/>
                                        </p:tgtEl>
                                        <p:attrNameLst>
                                          <p:attrName>ppt_x</p:attrName>
                                        </p:attrNameLst>
                                      </p:cBhvr>
                                      <p:tavLst>
                                        <p:tav tm="0">
                                          <p:val>
                                            <p:strVal val="#ppt_x+#ppt_w*1.125000"/>
                                          </p:val>
                                        </p:tav>
                                        <p:tav tm="100000">
                                          <p:val>
                                            <p:strVal val="#ppt_x"/>
                                          </p:val>
                                        </p:tav>
                                      </p:tavLst>
                                    </p:anim>
                                    <p:animEffect transition="in" filter="wipe(left)">
                                      <p:cBhvr>
                                        <p:cTn id="70" dur="500"/>
                                        <p:tgtEl>
                                          <p:spTgt spid="34"/>
                                        </p:tgtEl>
                                      </p:cBhvr>
                                    </p:animEffect>
                                  </p:childTnLst>
                                </p:cTn>
                              </p:par>
                              <p:par>
                                <p:cTn id="71" presetID="12" presetClass="entr" presetSubtype="2" fill="hold" nodeType="withEffect">
                                  <p:stCondLst>
                                    <p:cond delay="25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p:tgtEl>
                                          <p:spTgt spid="42"/>
                                        </p:tgtEl>
                                        <p:attrNameLst>
                                          <p:attrName>ppt_x</p:attrName>
                                        </p:attrNameLst>
                                      </p:cBhvr>
                                      <p:tavLst>
                                        <p:tav tm="0">
                                          <p:val>
                                            <p:strVal val="#ppt_x+#ppt_w*1.125000"/>
                                          </p:val>
                                        </p:tav>
                                        <p:tav tm="100000">
                                          <p:val>
                                            <p:strVal val="#ppt_x"/>
                                          </p:val>
                                        </p:tav>
                                      </p:tavLst>
                                    </p:anim>
                                    <p:animEffect transition="in" filter="wipe(left)">
                                      <p:cBhvr>
                                        <p:cTn id="74" dur="500"/>
                                        <p:tgtEl>
                                          <p:spTgt spid="42"/>
                                        </p:tgtEl>
                                      </p:cBhvr>
                                    </p:animEffect>
                                  </p:childTnLst>
                                </p:cTn>
                              </p:par>
                              <p:par>
                                <p:cTn id="75" presetID="12" presetClass="entr" presetSubtype="2" fill="hold" nodeType="withEffect">
                                  <p:stCondLst>
                                    <p:cond delay="50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p:tgtEl>
                                          <p:spTgt spid="50"/>
                                        </p:tgtEl>
                                        <p:attrNameLst>
                                          <p:attrName>ppt_x</p:attrName>
                                        </p:attrNameLst>
                                      </p:cBhvr>
                                      <p:tavLst>
                                        <p:tav tm="0">
                                          <p:val>
                                            <p:strVal val="#ppt_x+#ppt_w*1.125000"/>
                                          </p:val>
                                        </p:tav>
                                        <p:tav tm="100000">
                                          <p:val>
                                            <p:strVal val="#ppt_x"/>
                                          </p:val>
                                        </p:tav>
                                      </p:tavLst>
                                    </p:anim>
                                    <p:animEffect transition="in" filter="wipe(left)">
                                      <p:cBhvr>
                                        <p:cTn id="78" dur="500"/>
                                        <p:tgtEl>
                                          <p:spTgt spid="50"/>
                                        </p:tgtEl>
                                      </p:cBhvr>
                                    </p:animEffect>
                                  </p:childTnLst>
                                </p:cTn>
                              </p:par>
                              <p:par>
                                <p:cTn id="79" presetID="12" presetClass="entr" presetSubtype="2" fill="hold" nodeType="withEffect">
                                  <p:stCondLst>
                                    <p:cond delay="75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p:tgtEl>
                                          <p:spTgt spid="57"/>
                                        </p:tgtEl>
                                        <p:attrNameLst>
                                          <p:attrName>ppt_x</p:attrName>
                                        </p:attrNameLst>
                                      </p:cBhvr>
                                      <p:tavLst>
                                        <p:tav tm="0">
                                          <p:val>
                                            <p:strVal val="#ppt_x+#ppt_w*1.125000"/>
                                          </p:val>
                                        </p:tav>
                                        <p:tav tm="100000">
                                          <p:val>
                                            <p:strVal val="#ppt_x"/>
                                          </p:val>
                                        </p:tav>
                                      </p:tavLst>
                                    </p:anim>
                                    <p:animEffect transition="in" filter="wipe(left)">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a:grpSpLocks/>
          </p:cNvGrpSpPr>
          <p:nvPr/>
        </p:nvGrpSpPr>
        <p:grpSpPr bwMode="auto">
          <a:xfrm>
            <a:off x="768350" y="968375"/>
            <a:ext cx="10798175" cy="3790950"/>
            <a:chOff x="768985" y="967908"/>
            <a:chExt cx="10798175" cy="3790950"/>
          </a:xfrm>
        </p:grpSpPr>
        <p:pic>
          <p:nvPicPr>
            <p:cNvPr id="2" name="图片 1"/>
            <p:cNvPicPr>
              <a:picLocks noChangeAspect="1"/>
            </p:cNvPicPr>
            <p:nvPr/>
          </p:nvPicPr>
          <p:blipFill>
            <a:blip r:embed="rId2"/>
            <a:srcRect l="3429" t="21849" b="17825"/>
            <a:stretch>
              <a:fillRect/>
            </a:stretch>
          </p:blipFill>
          <p:spPr bwMode="auto">
            <a:xfrm>
              <a:off x="768985" y="967908"/>
              <a:ext cx="10798175"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91721"/>
              <a:ext cx="10798175" cy="376713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 name="组合 3"/>
          <p:cNvGrpSpPr>
            <a:grpSpLocks/>
          </p:cNvGrpSpPr>
          <p:nvPr/>
        </p:nvGrpSpPr>
        <p:grpSpPr bwMode="auto">
          <a:xfrm>
            <a:off x="1195388" y="4254500"/>
            <a:ext cx="1514475" cy="1512888"/>
            <a:chOff x="1194628" y="4254003"/>
            <a:chExt cx="1515084" cy="1513476"/>
          </a:xfrm>
        </p:grpSpPr>
        <p:grpSp>
          <p:nvGrpSpPr>
            <p:cNvPr id="16412" name="组合 4"/>
            <p:cNvGrpSpPr>
              <a:grpSpLocks/>
            </p:cNvGrpSpPr>
            <p:nvPr/>
          </p:nvGrpSpPr>
          <p:grpSpPr bwMode="auto">
            <a:xfrm>
              <a:off x="1407885" y="4254003"/>
              <a:ext cx="1088571" cy="1088571"/>
              <a:chOff x="1407885" y="4254003"/>
              <a:chExt cx="1088571" cy="1088571"/>
            </a:xfrm>
          </p:grpSpPr>
          <p:sp>
            <p:nvSpPr>
              <p:cNvPr id="7" name="椭圆 6"/>
              <p:cNvSpPr/>
              <p:nvPr/>
            </p:nvSpPr>
            <p:spPr>
              <a:xfrm>
                <a:off x="1407439"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5" name="Freeform 141"/>
              <p:cNvSpPr>
                <a:spLocks noEditPoints="1"/>
              </p:cNvSpPr>
              <p:nvPr/>
            </p:nvSpPr>
            <p:spPr bwMode="auto">
              <a:xfrm>
                <a:off x="1731728" y="4654998"/>
                <a:ext cx="440885" cy="274209"/>
              </a:xfrm>
              <a:custGeom>
                <a:avLst/>
                <a:gdLst>
                  <a:gd name="T0" fmla="*/ 2147483647 w 208"/>
                  <a:gd name="T1" fmla="*/ 0 h 129"/>
                  <a:gd name="T2" fmla="*/ 2147483647 w 208"/>
                  <a:gd name="T3" fmla="*/ 0 h 129"/>
                  <a:gd name="T4" fmla="*/ 2147483647 w 208"/>
                  <a:gd name="T5" fmla="*/ 2147483647 h 129"/>
                  <a:gd name="T6" fmla="*/ 2147483647 w 208"/>
                  <a:gd name="T7" fmla="*/ 2147483647 h 129"/>
                  <a:gd name="T8" fmla="*/ 2147483647 w 208"/>
                  <a:gd name="T9" fmla="*/ 2147483647 h 129"/>
                  <a:gd name="T10" fmla="*/ 2147483647 w 208"/>
                  <a:gd name="T11" fmla="*/ 2147483647 h 129"/>
                  <a:gd name="T12" fmla="*/ 0 w 208"/>
                  <a:gd name="T13" fmla="*/ 2147483647 h 129"/>
                  <a:gd name="T14" fmla="*/ 0 w 208"/>
                  <a:gd name="T15" fmla="*/ 2147483647 h 129"/>
                  <a:gd name="T16" fmla="*/ 2147483647 w 208"/>
                  <a:gd name="T17" fmla="*/ 0 h 129"/>
                  <a:gd name="T18" fmla="*/ 2147483647 w 208"/>
                  <a:gd name="T19" fmla="*/ 2147483647 h 129"/>
                  <a:gd name="T20" fmla="*/ 2147483647 w 208"/>
                  <a:gd name="T21" fmla="*/ 2147483647 h 129"/>
                  <a:gd name="T22" fmla="*/ 2147483647 w 208"/>
                  <a:gd name="T23" fmla="*/ 2147483647 h 129"/>
                  <a:gd name="T24" fmla="*/ 2147483647 w 208"/>
                  <a:gd name="T25" fmla="*/ 2147483647 h 129"/>
                  <a:gd name="T26" fmla="*/ 2147483647 w 208"/>
                  <a:gd name="T27" fmla="*/ 2147483647 h 129"/>
                  <a:gd name="T28" fmla="*/ 2147483647 w 208"/>
                  <a:gd name="T29" fmla="*/ 2147483647 h 129"/>
                  <a:gd name="T30" fmla="*/ 2147483647 w 208"/>
                  <a:gd name="T31" fmla="*/ 2147483647 h 129"/>
                  <a:gd name="T32" fmla="*/ 2147483647 w 208"/>
                  <a:gd name="T33" fmla="*/ 2147483647 h 129"/>
                  <a:gd name="T34" fmla="*/ 2147483647 w 208"/>
                  <a:gd name="T35" fmla="*/ 2147483647 h 129"/>
                  <a:gd name="T36" fmla="*/ 2147483647 w 208"/>
                  <a:gd name="T37" fmla="*/ 2147483647 h 129"/>
                  <a:gd name="T38" fmla="*/ 2147483647 w 208"/>
                  <a:gd name="T39" fmla="*/ 2147483647 h 129"/>
                  <a:gd name="T40" fmla="*/ 2147483647 w 208"/>
                  <a:gd name="T41" fmla="*/ 2147483647 h 129"/>
                  <a:gd name="T42" fmla="*/ 2147483647 w 208"/>
                  <a:gd name="T43" fmla="*/ 2147483647 h 129"/>
                  <a:gd name="T44" fmla="*/ 2147483647 w 208"/>
                  <a:gd name="T45" fmla="*/ 2147483647 h 129"/>
                  <a:gd name="T46" fmla="*/ 2147483647 w 208"/>
                  <a:gd name="T47" fmla="*/ 2147483647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8" h="129">
                    <a:moveTo>
                      <a:pt x="25" y="0"/>
                    </a:moveTo>
                    <a:cubicBezTo>
                      <a:pt x="183" y="0"/>
                      <a:pt x="183" y="0"/>
                      <a:pt x="183" y="0"/>
                    </a:cubicBezTo>
                    <a:cubicBezTo>
                      <a:pt x="197" y="0"/>
                      <a:pt x="208" y="11"/>
                      <a:pt x="208" y="25"/>
                    </a:cubicBezTo>
                    <a:cubicBezTo>
                      <a:pt x="208" y="104"/>
                      <a:pt x="208" y="104"/>
                      <a:pt x="208" y="104"/>
                    </a:cubicBezTo>
                    <a:cubicBezTo>
                      <a:pt x="208" y="117"/>
                      <a:pt x="197" y="129"/>
                      <a:pt x="183" y="129"/>
                    </a:cubicBezTo>
                    <a:cubicBezTo>
                      <a:pt x="25" y="129"/>
                      <a:pt x="25" y="129"/>
                      <a:pt x="25" y="129"/>
                    </a:cubicBezTo>
                    <a:cubicBezTo>
                      <a:pt x="12" y="129"/>
                      <a:pt x="0" y="117"/>
                      <a:pt x="0" y="104"/>
                    </a:cubicBezTo>
                    <a:cubicBezTo>
                      <a:pt x="0" y="25"/>
                      <a:pt x="0" y="25"/>
                      <a:pt x="0" y="25"/>
                    </a:cubicBezTo>
                    <a:cubicBezTo>
                      <a:pt x="0" y="11"/>
                      <a:pt x="12" y="0"/>
                      <a:pt x="25" y="0"/>
                    </a:cubicBezTo>
                    <a:close/>
                    <a:moveTo>
                      <a:pt x="26" y="20"/>
                    </a:moveTo>
                    <a:cubicBezTo>
                      <a:pt x="26" y="109"/>
                      <a:pt x="26" y="109"/>
                      <a:pt x="26" y="109"/>
                    </a:cubicBezTo>
                    <a:cubicBezTo>
                      <a:pt x="184" y="109"/>
                      <a:pt x="184" y="109"/>
                      <a:pt x="184" y="109"/>
                    </a:cubicBezTo>
                    <a:cubicBezTo>
                      <a:pt x="184" y="20"/>
                      <a:pt x="184" y="20"/>
                      <a:pt x="184" y="20"/>
                    </a:cubicBezTo>
                    <a:cubicBezTo>
                      <a:pt x="26" y="20"/>
                      <a:pt x="26" y="20"/>
                      <a:pt x="26" y="20"/>
                    </a:cubicBezTo>
                    <a:close/>
                    <a:moveTo>
                      <a:pt x="6" y="51"/>
                    </a:moveTo>
                    <a:cubicBezTo>
                      <a:pt x="6" y="76"/>
                      <a:pt x="6" y="76"/>
                      <a:pt x="6" y="76"/>
                    </a:cubicBezTo>
                    <a:cubicBezTo>
                      <a:pt x="21" y="76"/>
                      <a:pt x="21" y="76"/>
                      <a:pt x="21" y="76"/>
                    </a:cubicBezTo>
                    <a:cubicBezTo>
                      <a:pt x="21" y="51"/>
                      <a:pt x="21" y="51"/>
                      <a:pt x="21" y="51"/>
                    </a:cubicBezTo>
                    <a:cubicBezTo>
                      <a:pt x="6" y="51"/>
                      <a:pt x="6" y="51"/>
                      <a:pt x="6" y="51"/>
                    </a:cubicBezTo>
                    <a:close/>
                    <a:moveTo>
                      <a:pt x="193" y="51"/>
                    </a:moveTo>
                    <a:cubicBezTo>
                      <a:pt x="193" y="76"/>
                      <a:pt x="193" y="76"/>
                      <a:pt x="193" y="76"/>
                    </a:cubicBezTo>
                    <a:cubicBezTo>
                      <a:pt x="200" y="76"/>
                      <a:pt x="200" y="76"/>
                      <a:pt x="200" y="76"/>
                    </a:cubicBezTo>
                    <a:cubicBezTo>
                      <a:pt x="200" y="51"/>
                      <a:pt x="200" y="51"/>
                      <a:pt x="200" y="51"/>
                    </a:cubicBezTo>
                    <a:lnTo>
                      <a:pt x="193"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文本框 5"/>
            <p:cNvSpPr txBox="1"/>
            <p:nvPr/>
          </p:nvSpPr>
          <p:spPr>
            <a:xfrm>
              <a:off x="1194628"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9" name="组合 8"/>
          <p:cNvGrpSpPr>
            <a:grpSpLocks/>
          </p:cNvGrpSpPr>
          <p:nvPr/>
        </p:nvGrpSpPr>
        <p:grpSpPr bwMode="auto">
          <a:xfrm>
            <a:off x="3981450" y="4254500"/>
            <a:ext cx="1516063" cy="1512888"/>
            <a:chOff x="3981939" y="4254003"/>
            <a:chExt cx="1515084" cy="1513476"/>
          </a:xfrm>
        </p:grpSpPr>
        <p:grpSp>
          <p:nvGrpSpPr>
            <p:cNvPr id="16408" name="组合 9"/>
            <p:cNvGrpSpPr>
              <a:grpSpLocks/>
            </p:cNvGrpSpPr>
            <p:nvPr/>
          </p:nvGrpSpPr>
          <p:grpSpPr bwMode="auto">
            <a:xfrm>
              <a:off x="4195196" y="4254003"/>
              <a:ext cx="1088571" cy="1088571"/>
              <a:chOff x="4195196" y="4254003"/>
              <a:chExt cx="1088571" cy="1088571"/>
            </a:xfrm>
          </p:grpSpPr>
          <p:sp>
            <p:nvSpPr>
              <p:cNvPr id="12" name="椭圆 11"/>
              <p:cNvSpPr/>
              <p:nvPr/>
            </p:nvSpPr>
            <p:spPr>
              <a:xfrm>
                <a:off x="4194526" y="4254003"/>
                <a:ext cx="1089909"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11" name="Freeform 135"/>
              <p:cNvSpPr>
                <a:spLocks noEditPoints="1"/>
              </p:cNvSpPr>
              <p:nvPr/>
            </p:nvSpPr>
            <p:spPr bwMode="auto">
              <a:xfrm>
                <a:off x="4592072" y="4577845"/>
                <a:ext cx="294819" cy="440885"/>
              </a:xfrm>
              <a:custGeom>
                <a:avLst/>
                <a:gdLst>
                  <a:gd name="T0" fmla="*/ 2147483647 w 139"/>
                  <a:gd name="T1" fmla="*/ 2147483647 h 208"/>
                  <a:gd name="T2" fmla="*/ 2147483647 w 139"/>
                  <a:gd name="T3" fmla="*/ 2147483647 h 208"/>
                  <a:gd name="T4" fmla="*/ 2147483647 w 139"/>
                  <a:gd name="T5" fmla="*/ 2147483647 h 208"/>
                  <a:gd name="T6" fmla="*/ 2147483647 w 139"/>
                  <a:gd name="T7" fmla="*/ 2147483647 h 208"/>
                  <a:gd name="T8" fmla="*/ 2147483647 w 139"/>
                  <a:gd name="T9" fmla="*/ 2147483647 h 208"/>
                  <a:gd name="T10" fmla="*/ 2147483647 w 139"/>
                  <a:gd name="T11" fmla="*/ 2147483647 h 208"/>
                  <a:gd name="T12" fmla="*/ 2147483647 w 139"/>
                  <a:gd name="T13" fmla="*/ 2147483647 h 208"/>
                  <a:gd name="T14" fmla="*/ 2147483647 w 139"/>
                  <a:gd name="T15" fmla="*/ 2147483647 h 208"/>
                  <a:gd name="T16" fmla="*/ 2147483647 w 139"/>
                  <a:gd name="T17" fmla="*/ 2147483647 h 208"/>
                  <a:gd name="T18" fmla="*/ 2147483647 w 139"/>
                  <a:gd name="T19" fmla="*/ 2147483647 h 208"/>
                  <a:gd name="T20" fmla="*/ 2147483647 w 139"/>
                  <a:gd name="T21" fmla="*/ 2147483647 h 208"/>
                  <a:gd name="T22" fmla="*/ 2147483647 w 139"/>
                  <a:gd name="T23" fmla="*/ 2147483647 h 208"/>
                  <a:gd name="T24" fmla="*/ 2147483647 w 139"/>
                  <a:gd name="T25" fmla="*/ 2147483647 h 208"/>
                  <a:gd name="T26" fmla="*/ 2147483647 w 139"/>
                  <a:gd name="T27" fmla="*/ 2147483647 h 208"/>
                  <a:gd name="T28" fmla="*/ 2147483647 w 139"/>
                  <a:gd name="T29" fmla="*/ 2147483647 h 208"/>
                  <a:gd name="T30" fmla="*/ 2147483647 w 139"/>
                  <a:gd name="T31" fmla="*/ 0 h 208"/>
                  <a:gd name="T32" fmla="*/ 0 w 139"/>
                  <a:gd name="T33" fmla="*/ 2147483647 h 208"/>
                  <a:gd name="T34" fmla="*/ 0 w 139"/>
                  <a:gd name="T35" fmla="*/ 2147483647 h 208"/>
                  <a:gd name="T36" fmla="*/ 2147483647 w 139"/>
                  <a:gd name="T37" fmla="*/ 2147483647 h 208"/>
                  <a:gd name="T38" fmla="*/ 2147483647 w 139"/>
                  <a:gd name="T39" fmla="*/ 2147483647 h 208"/>
                  <a:gd name="T40" fmla="*/ 2147483647 w 139"/>
                  <a:gd name="T41" fmla="*/ 2147483647 h 208"/>
                  <a:gd name="T42" fmla="*/ 2147483647 w 139"/>
                  <a:gd name="T43" fmla="*/ 2147483647 h 208"/>
                  <a:gd name="T44" fmla="*/ 2147483647 w 139"/>
                  <a:gd name="T45" fmla="*/ 0 h 208"/>
                  <a:gd name="T46" fmla="*/ 2147483647 w 139"/>
                  <a:gd name="T47" fmla="*/ 0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 name="文本框 10"/>
            <p:cNvSpPr txBox="1"/>
            <p:nvPr/>
          </p:nvSpPr>
          <p:spPr>
            <a:xfrm>
              <a:off x="3981939"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grpSp>
        <p:nvGrpSpPr>
          <p:cNvPr id="14" name="组合 13"/>
          <p:cNvGrpSpPr>
            <a:grpSpLocks/>
          </p:cNvGrpSpPr>
          <p:nvPr/>
        </p:nvGrpSpPr>
        <p:grpSpPr bwMode="auto">
          <a:xfrm>
            <a:off x="6769100" y="4254500"/>
            <a:ext cx="1514475" cy="1512888"/>
            <a:chOff x="6769250" y="4254003"/>
            <a:chExt cx="1515084" cy="1513476"/>
          </a:xfrm>
        </p:grpSpPr>
        <p:grpSp>
          <p:nvGrpSpPr>
            <p:cNvPr id="16404" name="组合 14"/>
            <p:cNvGrpSpPr>
              <a:grpSpLocks/>
            </p:cNvGrpSpPr>
            <p:nvPr/>
          </p:nvGrpSpPr>
          <p:grpSpPr bwMode="auto">
            <a:xfrm>
              <a:off x="6982507" y="4254003"/>
              <a:ext cx="1088571" cy="1088571"/>
              <a:chOff x="6982507" y="4254003"/>
              <a:chExt cx="1088571" cy="1088571"/>
            </a:xfrm>
          </p:grpSpPr>
          <p:sp>
            <p:nvSpPr>
              <p:cNvPr id="17" name="椭圆 16"/>
              <p:cNvSpPr/>
              <p:nvPr/>
            </p:nvSpPr>
            <p:spPr>
              <a:xfrm>
                <a:off x="6982061"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7" name="Freeform 153"/>
              <p:cNvSpPr>
                <a:spLocks noEditPoints="1"/>
              </p:cNvSpPr>
              <p:nvPr/>
            </p:nvSpPr>
            <p:spPr bwMode="auto">
              <a:xfrm>
                <a:off x="7276169" y="4587413"/>
                <a:ext cx="437301" cy="420275"/>
              </a:xfrm>
              <a:custGeom>
                <a:avLst/>
                <a:gdLst>
                  <a:gd name="T0" fmla="*/ 2147483647 w 206"/>
                  <a:gd name="T1" fmla="*/ 2147483647 h 198"/>
                  <a:gd name="T2" fmla="*/ 2147483647 w 206"/>
                  <a:gd name="T3" fmla="*/ 2147483647 h 198"/>
                  <a:gd name="T4" fmla="*/ 2147483647 w 206"/>
                  <a:gd name="T5" fmla="*/ 2147483647 h 198"/>
                  <a:gd name="T6" fmla="*/ 2147483647 w 206"/>
                  <a:gd name="T7" fmla="*/ 2147483647 h 198"/>
                  <a:gd name="T8" fmla="*/ 2147483647 w 206"/>
                  <a:gd name="T9" fmla="*/ 2147483647 h 198"/>
                  <a:gd name="T10" fmla="*/ 2147483647 w 206"/>
                  <a:gd name="T11" fmla="*/ 2147483647 h 198"/>
                  <a:gd name="T12" fmla="*/ 2147483647 w 206"/>
                  <a:gd name="T13" fmla="*/ 2147483647 h 198"/>
                  <a:gd name="T14" fmla="*/ 2147483647 w 206"/>
                  <a:gd name="T15" fmla="*/ 2147483647 h 198"/>
                  <a:gd name="T16" fmla="*/ 2147483647 w 206"/>
                  <a:gd name="T17" fmla="*/ 2147483647 h 198"/>
                  <a:gd name="T18" fmla="*/ 2147483647 w 206"/>
                  <a:gd name="T19" fmla="*/ 2147483647 h 198"/>
                  <a:gd name="T20" fmla="*/ 2147483647 w 206"/>
                  <a:gd name="T21" fmla="*/ 2147483647 h 198"/>
                  <a:gd name="T22" fmla="*/ 2147483647 w 206"/>
                  <a:gd name="T23" fmla="*/ 2147483647 h 198"/>
                  <a:gd name="T24" fmla="*/ 2147483647 w 206"/>
                  <a:gd name="T25" fmla="*/ 2147483647 h 198"/>
                  <a:gd name="T26" fmla="*/ 2147483647 w 206"/>
                  <a:gd name="T27" fmla="*/ 2147483647 h 198"/>
                  <a:gd name="T28" fmla="*/ 2147483647 w 206"/>
                  <a:gd name="T29" fmla="*/ 2147483647 h 198"/>
                  <a:gd name="T30" fmla="*/ 2147483647 w 206"/>
                  <a:gd name="T31" fmla="*/ 2147483647 h 198"/>
                  <a:gd name="T32" fmla="*/ 2147483647 w 206"/>
                  <a:gd name="T33" fmla="*/ 2147483647 h 198"/>
                  <a:gd name="T34" fmla="*/ 2147483647 w 206"/>
                  <a:gd name="T35" fmla="*/ 2147483647 h 198"/>
                  <a:gd name="T36" fmla="*/ 2147483647 w 206"/>
                  <a:gd name="T37" fmla="*/ 2147483647 h 198"/>
                  <a:gd name="T38" fmla="*/ 2147483647 w 206"/>
                  <a:gd name="T39" fmla="*/ 2147483647 h 198"/>
                  <a:gd name="T40" fmla="*/ 2147483647 w 206"/>
                  <a:gd name="T41" fmla="*/ 2147483647 h 198"/>
                  <a:gd name="T42" fmla="*/ 2147483647 w 206"/>
                  <a:gd name="T43" fmla="*/ 2147483647 h 198"/>
                  <a:gd name="T44" fmla="*/ 2147483647 w 206"/>
                  <a:gd name="T45" fmla="*/ 2147483647 h 198"/>
                  <a:gd name="T46" fmla="*/ 2147483647 w 206"/>
                  <a:gd name="T47" fmla="*/ 2147483647 h 198"/>
                  <a:gd name="T48" fmla="*/ 2147483647 w 206"/>
                  <a:gd name="T49" fmla="*/ 2147483647 h 198"/>
                  <a:gd name="T50" fmla="*/ 2147483647 w 206"/>
                  <a:gd name="T51" fmla="*/ 2147483647 h 198"/>
                  <a:gd name="T52" fmla="*/ 2147483647 w 206"/>
                  <a:gd name="T53" fmla="*/ 2147483647 h 198"/>
                  <a:gd name="T54" fmla="*/ 2147483647 w 206"/>
                  <a:gd name="T55" fmla="*/ 2147483647 h 198"/>
                  <a:gd name="T56" fmla="*/ 2147483647 w 206"/>
                  <a:gd name="T57" fmla="*/ 2147483647 h 198"/>
                  <a:gd name="T58" fmla="*/ 2147483647 w 206"/>
                  <a:gd name="T59" fmla="*/ 2147483647 h 198"/>
                  <a:gd name="T60" fmla="*/ 2147483647 w 206"/>
                  <a:gd name="T61" fmla="*/ 2147483647 h 198"/>
                  <a:gd name="T62" fmla="*/ 2147483647 w 206"/>
                  <a:gd name="T63" fmla="*/ 2147483647 h 198"/>
                  <a:gd name="T64" fmla="*/ 2147483647 w 206"/>
                  <a:gd name="T65" fmla="*/ 2147483647 h 198"/>
                  <a:gd name="T66" fmla="*/ 2147483647 w 206"/>
                  <a:gd name="T67" fmla="*/ 2147483647 h 198"/>
                  <a:gd name="T68" fmla="*/ 2147483647 w 206"/>
                  <a:gd name="T69" fmla="*/ 2147483647 h 198"/>
                  <a:gd name="T70" fmla="*/ 2147483647 w 206"/>
                  <a:gd name="T71" fmla="*/ 2147483647 h 198"/>
                  <a:gd name="T72" fmla="*/ 2147483647 w 206"/>
                  <a:gd name="T73" fmla="*/ 2147483647 h 198"/>
                  <a:gd name="T74" fmla="*/ 2147483647 w 206"/>
                  <a:gd name="T75" fmla="*/ 2147483647 h 198"/>
                  <a:gd name="T76" fmla="*/ 2147483647 w 206"/>
                  <a:gd name="T77" fmla="*/ 2147483647 h 198"/>
                  <a:gd name="T78" fmla="*/ 2147483647 w 206"/>
                  <a:gd name="T79" fmla="*/ 2147483647 h 198"/>
                  <a:gd name="T80" fmla="*/ 2147483647 w 206"/>
                  <a:gd name="T81" fmla="*/ 2147483647 h 198"/>
                  <a:gd name="T82" fmla="*/ 2147483647 w 206"/>
                  <a:gd name="T83" fmla="*/ 2147483647 h 198"/>
                  <a:gd name="T84" fmla="*/ 2147483647 w 206"/>
                  <a:gd name="T85" fmla="*/ 2147483647 h 1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6" h="198">
                    <a:moveTo>
                      <a:pt x="104" y="19"/>
                    </a:moveTo>
                    <a:cubicBezTo>
                      <a:pt x="183" y="19"/>
                      <a:pt x="183" y="19"/>
                      <a:pt x="183" y="19"/>
                    </a:cubicBezTo>
                    <a:cubicBezTo>
                      <a:pt x="196" y="19"/>
                      <a:pt x="206" y="30"/>
                      <a:pt x="206" y="42"/>
                    </a:cubicBezTo>
                    <a:cubicBezTo>
                      <a:pt x="206" y="175"/>
                      <a:pt x="206" y="175"/>
                      <a:pt x="206" y="175"/>
                    </a:cubicBezTo>
                    <a:cubicBezTo>
                      <a:pt x="206" y="187"/>
                      <a:pt x="196" y="198"/>
                      <a:pt x="183" y="198"/>
                    </a:cubicBezTo>
                    <a:cubicBezTo>
                      <a:pt x="104" y="198"/>
                      <a:pt x="104" y="198"/>
                      <a:pt x="104" y="198"/>
                    </a:cubicBezTo>
                    <a:cubicBezTo>
                      <a:pt x="94" y="198"/>
                      <a:pt x="85" y="191"/>
                      <a:pt x="82" y="181"/>
                    </a:cubicBezTo>
                    <a:cubicBezTo>
                      <a:pt x="82" y="181"/>
                      <a:pt x="82" y="181"/>
                      <a:pt x="82" y="181"/>
                    </a:cubicBezTo>
                    <a:cubicBezTo>
                      <a:pt x="62" y="178"/>
                      <a:pt x="44" y="171"/>
                      <a:pt x="32" y="161"/>
                    </a:cubicBezTo>
                    <a:cubicBezTo>
                      <a:pt x="19" y="150"/>
                      <a:pt x="12" y="135"/>
                      <a:pt x="13" y="117"/>
                    </a:cubicBezTo>
                    <a:cubicBezTo>
                      <a:pt x="13" y="116"/>
                      <a:pt x="13" y="115"/>
                      <a:pt x="13" y="113"/>
                    </a:cubicBezTo>
                    <a:cubicBezTo>
                      <a:pt x="14" y="106"/>
                      <a:pt x="17" y="98"/>
                      <a:pt x="21" y="90"/>
                    </a:cubicBezTo>
                    <a:cubicBezTo>
                      <a:pt x="6" y="77"/>
                      <a:pt x="0" y="60"/>
                      <a:pt x="16" y="33"/>
                    </a:cubicBezTo>
                    <a:cubicBezTo>
                      <a:pt x="14" y="32"/>
                      <a:pt x="14" y="32"/>
                      <a:pt x="14" y="32"/>
                    </a:cubicBezTo>
                    <a:cubicBezTo>
                      <a:pt x="38" y="1"/>
                      <a:pt x="38" y="1"/>
                      <a:pt x="38" y="1"/>
                    </a:cubicBezTo>
                    <a:cubicBezTo>
                      <a:pt x="38" y="1"/>
                      <a:pt x="47" y="0"/>
                      <a:pt x="53" y="4"/>
                    </a:cubicBezTo>
                    <a:cubicBezTo>
                      <a:pt x="59" y="7"/>
                      <a:pt x="64" y="13"/>
                      <a:pt x="64" y="13"/>
                    </a:cubicBezTo>
                    <a:cubicBezTo>
                      <a:pt x="44" y="34"/>
                      <a:pt x="44" y="34"/>
                      <a:pt x="44" y="34"/>
                    </a:cubicBezTo>
                    <a:cubicBezTo>
                      <a:pt x="38" y="29"/>
                      <a:pt x="38" y="29"/>
                      <a:pt x="38" y="29"/>
                    </a:cubicBezTo>
                    <a:cubicBezTo>
                      <a:pt x="30" y="42"/>
                      <a:pt x="30" y="42"/>
                      <a:pt x="30" y="42"/>
                    </a:cubicBezTo>
                    <a:cubicBezTo>
                      <a:pt x="27" y="40"/>
                      <a:pt x="27" y="40"/>
                      <a:pt x="27" y="40"/>
                    </a:cubicBezTo>
                    <a:cubicBezTo>
                      <a:pt x="17" y="58"/>
                      <a:pt x="19" y="69"/>
                      <a:pt x="28" y="78"/>
                    </a:cubicBezTo>
                    <a:cubicBezTo>
                      <a:pt x="33" y="71"/>
                      <a:pt x="39" y="63"/>
                      <a:pt x="47" y="54"/>
                    </a:cubicBezTo>
                    <a:cubicBezTo>
                      <a:pt x="46" y="52"/>
                      <a:pt x="46" y="50"/>
                      <a:pt x="46" y="48"/>
                    </a:cubicBezTo>
                    <a:cubicBezTo>
                      <a:pt x="46" y="43"/>
                      <a:pt x="48" y="39"/>
                      <a:pt x="51" y="36"/>
                    </a:cubicBezTo>
                    <a:cubicBezTo>
                      <a:pt x="51" y="36"/>
                      <a:pt x="51" y="36"/>
                      <a:pt x="51" y="36"/>
                    </a:cubicBezTo>
                    <a:cubicBezTo>
                      <a:pt x="51" y="36"/>
                      <a:pt x="51" y="36"/>
                      <a:pt x="51" y="36"/>
                    </a:cubicBezTo>
                    <a:cubicBezTo>
                      <a:pt x="54" y="32"/>
                      <a:pt x="58" y="31"/>
                      <a:pt x="63" y="31"/>
                    </a:cubicBezTo>
                    <a:cubicBezTo>
                      <a:pt x="67" y="31"/>
                      <a:pt x="72" y="32"/>
                      <a:pt x="75" y="36"/>
                    </a:cubicBezTo>
                    <a:cubicBezTo>
                      <a:pt x="75" y="36"/>
                      <a:pt x="75" y="36"/>
                      <a:pt x="75" y="36"/>
                    </a:cubicBezTo>
                    <a:cubicBezTo>
                      <a:pt x="78" y="39"/>
                      <a:pt x="80" y="43"/>
                      <a:pt x="80" y="48"/>
                    </a:cubicBezTo>
                    <a:cubicBezTo>
                      <a:pt x="80" y="52"/>
                      <a:pt x="78" y="56"/>
                      <a:pt x="75" y="60"/>
                    </a:cubicBezTo>
                    <a:cubicBezTo>
                      <a:pt x="72" y="63"/>
                      <a:pt x="67" y="65"/>
                      <a:pt x="63" y="65"/>
                    </a:cubicBezTo>
                    <a:cubicBezTo>
                      <a:pt x="61" y="65"/>
                      <a:pt x="59" y="64"/>
                      <a:pt x="57" y="63"/>
                    </a:cubicBezTo>
                    <a:cubicBezTo>
                      <a:pt x="49" y="71"/>
                      <a:pt x="43" y="79"/>
                      <a:pt x="38" y="86"/>
                    </a:cubicBezTo>
                    <a:cubicBezTo>
                      <a:pt x="38" y="86"/>
                      <a:pt x="38" y="87"/>
                      <a:pt x="38" y="87"/>
                    </a:cubicBezTo>
                    <a:cubicBezTo>
                      <a:pt x="38" y="87"/>
                      <a:pt x="38" y="87"/>
                      <a:pt x="38" y="87"/>
                    </a:cubicBezTo>
                    <a:cubicBezTo>
                      <a:pt x="43" y="90"/>
                      <a:pt x="48" y="94"/>
                      <a:pt x="54" y="98"/>
                    </a:cubicBezTo>
                    <a:cubicBezTo>
                      <a:pt x="64" y="103"/>
                      <a:pt x="73" y="109"/>
                      <a:pt x="81" y="116"/>
                    </a:cubicBezTo>
                    <a:cubicBezTo>
                      <a:pt x="81" y="42"/>
                      <a:pt x="81" y="42"/>
                      <a:pt x="81" y="42"/>
                    </a:cubicBezTo>
                    <a:cubicBezTo>
                      <a:pt x="81" y="30"/>
                      <a:pt x="92" y="19"/>
                      <a:pt x="104" y="19"/>
                    </a:cubicBezTo>
                    <a:close/>
                    <a:moveTo>
                      <a:pt x="68" y="43"/>
                    </a:moveTo>
                    <a:cubicBezTo>
                      <a:pt x="66" y="41"/>
                      <a:pt x="65" y="40"/>
                      <a:pt x="63" y="40"/>
                    </a:cubicBezTo>
                    <a:cubicBezTo>
                      <a:pt x="61" y="40"/>
                      <a:pt x="59" y="41"/>
                      <a:pt x="58" y="43"/>
                    </a:cubicBezTo>
                    <a:cubicBezTo>
                      <a:pt x="58" y="43"/>
                      <a:pt x="58" y="43"/>
                      <a:pt x="58" y="43"/>
                    </a:cubicBezTo>
                    <a:cubicBezTo>
                      <a:pt x="56" y="44"/>
                      <a:pt x="56" y="46"/>
                      <a:pt x="56" y="48"/>
                    </a:cubicBezTo>
                    <a:cubicBezTo>
                      <a:pt x="56" y="50"/>
                      <a:pt x="56" y="51"/>
                      <a:pt x="58" y="53"/>
                    </a:cubicBezTo>
                    <a:cubicBezTo>
                      <a:pt x="58" y="53"/>
                      <a:pt x="58" y="53"/>
                      <a:pt x="58" y="53"/>
                    </a:cubicBezTo>
                    <a:cubicBezTo>
                      <a:pt x="59" y="54"/>
                      <a:pt x="61" y="55"/>
                      <a:pt x="63" y="55"/>
                    </a:cubicBezTo>
                    <a:cubicBezTo>
                      <a:pt x="65" y="55"/>
                      <a:pt x="66" y="54"/>
                      <a:pt x="68" y="53"/>
                    </a:cubicBezTo>
                    <a:cubicBezTo>
                      <a:pt x="69" y="51"/>
                      <a:pt x="70" y="50"/>
                      <a:pt x="70" y="48"/>
                    </a:cubicBezTo>
                    <a:cubicBezTo>
                      <a:pt x="70" y="46"/>
                      <a:pt x="69" y="44"/>
                      <a:pt x="68" y="43"/>
                    </a:cubicBezTo>
                    <a:cubicBezTo>
                      <a:pt x="68" y="43"/>
                      <a:pt x="68" y="43"/>
                      <a:pt x="68" y="43"/>
                    </a:cubicBezTo>
                    <a:close/>
                    <a:moveTo>
                      <a:pt x="81" y="167"/>
                    </a:moveTo>
                    <a:cubicBezTo>
                      <a:pt x="81" y="134"/>
                      <a:pt x="81" y="134"/>
                      <a:pt x="81" y="134"/>
                    </a:cubicBezTo>
                    <a:cubicBezTo>
                      <a:pt x="72" y="124"/>
                      <a:pt x="60" y="116"/>
                      <a:pt x="48" y="109"/>
                    </a:cubicBezTo>
                    <a:cubicBezTo>
                      <a:pt x="42" y="106"/>
                      <a:pt x="36" y="102"/>
                      <a:pt x="31" y="99"/>
                    </a:cubicBezTo>
                    <a:cubicBezTo>
                      <a:pt x="29" y="104"/>
                      <a:pt x="27" y="110"/>
                      <a:pt x="26" y="115"/>
                    </a:cubicBezTo>
                    <a:cubicBezTo>
                      <a:pt x="26" y="116"/>
                      <a:pt x="26" y="117"/>
                      <a:pt x="26" y="118"/>
                    </a:cubicBezTo>
                    <a:cubicBezTo>
                      <a:pt x="25" y="131"/>
                      <a:pt x="31" y="142"/>
                      <a:pt x="41" y="151"/>
                    </a:cubicBezTo>
                    <a:cubicBezTo>
                      <a:pt x="51" y="159"/>
                      <a:pt x="65" y="165"/>
                      <a:pt x="81" y="167"/>
                    </a:cubicBezTo>
                    <a:close/>
                    <a:moveTo>
                      <a:pt x="104" y="43"/>
                    </a:moveTo>
                    <a:cubicBezTo>
                      <a:pt x="104" y="119"/>
                      <a:pt x="104" y="119"/>
                      <a:pt x="104" y="119"/>
                    </a:cubicBezTo>
                    <a:cubicBezTo>
                      <a:pt x="185" y="119"/>
                      <a:pt x="185" y="119"/>
                      <a:pt x="185" y="119"/>
                    </a:cubicBezTo>
                    <a:cubicBezTo>
                      <a:pt x="185" y="43"/>
                      <a:pt x="185" y="43"/>
                      <a:pt x="185" y="43"/>
                    </a:cubicBezTo>
                    <a:cubicBezTo>
                      <a:pt x="104" y="43"/>
                      <a:pt x="104" y="43"/>
                      <a:pt x="104" y="43"/>
                    </a:cubicBezTo>
                    <a:close/>
                    <a:moveTo>
                      <a:pt x="143" y="131"/>
                    </a:moveTo>
                    <a:cubicBezTo>
                      <a:pt x="138" y="131"/>
                      <a:pt x="133" y="133"/>
                      <a:pt x="129" y="136"/>
                    </a:cubicBezTo>
                    <a:cubicBezTo>
                      <a:pt x="144" y="151"/>
                      <a:pt x="144" y="151"/>
                      <a:pt x="144" y="151"/>
                    </a:cubicBezTo>
                    <a:cubicBezTo>
                      <a:pt x="159" y="136"/>
                      <a:pt x="159" y="136"/>
                      <a:pt x="159" y="136"/>
                    </a:cubicBezTo>
                    <a:cubicBezTo>
                      <a:pt x="154" y="133"/>
                      <a:pt x="149" y="131"/>
                      <a:pt x="143" y="131"/>
                    </a:cubicBezTo>
                    <a:close/>
                    <a:moveTo>
                      <a:pt x="164" y="142"/>
                    </a:moveTo>
                    <a:cubicBezTo>
                      <a:pt x="150" y="157"/>
                      <a:pt x="150" y="157"/>
                      <a:pt x="150" y="157"/>
                    </a:cubicBezTo>
                    <a:cubicBezTo>
                      <a:pt x="165" y="172"/>
                      <a:pt x="165" y="172"/>
                      <a:pt x="165" y="172"/>
                    </a:cubicBezTo>
                    <a:cubicBezTo>
                      <a:pt x="167" y="167"/>
                      <a:pt x="169" y="162"/>
                      <a:pt x="169" y="157"/>
                    </a:cubicBezTo>
                    <a:cubicBezTo>
                      <a:pt x="169" y="152"/>
                      <a:pt x="167" y="147"/>
                      <a:pt x="164" y="142"/>
                    </a:cubicBezTo>
                    <a:close/>
                    <a:moveTo>
                      <a:pt x="159" y="178"/>
                    </a:moveTo>
                    <a:cubicBezTo>
                      <a:pt x="144" y="163"/>
                      <a:pt x="144" y="163"/>
                      <a:pt x="144" y="163"/>
                    </a:cubicBezTo>
                    <a:cubicBezTo>
                      <a:pt x="129" y="178"/>
                      <a:pt x="129" y="178"/>
                      <a:pt x="129" y="178"/>
                    </a:cubicBezTo>
                    <a:cubicBezTo>
                      <a:pt x="133" y="181"/>
                      <a:pt x="138" y="183"/>
                      <a:pt x="143" y="183"/>
                    </a:cubicBezTo>
                    <a:cubicBezTo>
                      <a:pt x="149" y="183"/>
                      <a:pt x="154" y="181"/>
                      <a:pt x="159" y="178"/>
                    </a:cubicBezTo>
                    <a:close/>
                    <a:moveTo>
                      <a:pt x="123" y="172"/>
                    </a:moveTo>
                    <a:cubicBezTo>
                      <a:pt x="138" y="157"/>
                      <a:pt x="138" y="157"/>
                      <a:pt x="138" y="157"/>
                    </a:cubicBezTo>
                    <a:cubicBezTo>
                      <a:pt x="123" y="142"/>
                      <a:pt x="123" y="142"/>
                      <a:pt x="123" y="142"/>
                    </a:cubicBezTo>
                    <a:cubicBezTo>
                      <a:pt x="120" y="146"/>
                      <a:pt x="118" y="151"/>
                      <a:pt x="118" y="157"/>
                    </a:cubicBezTo>
                    <a:cubicBezTo>
                      <a:pt x="118" y="163"/>
                      <a:pt x="120" y="168"/>
                      <a:pt x="123" y="1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 name="文本框 15"/>
            <p:cNvSpPr txBox="1"/>
            <p:nvPr/>
          </p:nvSpPr>
          <p:spPr>
            <a:xfrm>
              <a:off x="6769250"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rgbClr val="044875"/>
                  </a:solidFill>
                  <a:latin typeface="+mj-lt"/>
                  <a:ea typeface="+mn-ea"/>
                  <a:cs typeface="Levenim MT" panose="02010502060101010101" pitchFamily="2" charset="-79"/>
                </a:rPr>
                <a:t>Your Title</a:t>
              </a:r>
              <a:endParaRPr lang="zh-CN" altLang="en-US" b="1" dirty="0">
                <a:solidFill>
                  <a:srgbClr val="044875"/>
                </a:solidFill>
                <a:latin typeface="+mj-lt"/>
                <a:ea typeface="+mn-ea"/>
                <a:cs typeface="Levenim MT" panose="02010502060101010101" pitchFamily="2" charset="-79"/>
              </a:endParaRPr>
            </a:p>
          </p:txBody>
        </p:sp>
      </p:grpSp>
      <p:grpSp>
        <p:nvGrpSpPr>
          <p:cNvPr id="19" name="组合 18"/>
          <p:cNvGrpSpPr>
            <a:grpSpLocks/>
          </p:cNvGrpSpPr>
          <p:nvPr/>
        </p:nvGrpSpPr>
        <p:grpSpPr bwMode="auto">
          <a:xfrm>
            <a:off x="9556750" y="4254500"/>
            <a:ext cx="1514475" cy="1512888"/>
            <a:chOff x="9556562" y="4254003"/>
            <a:chExt cx="1515084" cy="1513476"/>
          </a:xfrm>
        </p:grpSpPr>
        <p:grpSp>
          <p:nvGrpSpPr>
            <p:cNvPr id="16400" name="组合 19"/>
            <p:cNvGrpSpPr>
              <a:grpSpLocks/>
            </p:cNvGrpSpPr>
            <p:nvPr/>
          </p:nvGrpSpPr>
          <p:grpSpPr bwMode="auto">
            <a:xfrm>
              <a:off x="9769819" y="4254003"/>
              <a:ext cx="1088571" cy="1088571"/>
              <a:chOff x="9769819" y="4254003"/>
              <a:chExt cx="1088571" cy="1088571"/>
            </a:xfrm>
          </p:grpSpPr>
          <p:sp>
            <p:nvSpPr>
              <p:cNvPr id="22" name="椭圆 21"/>
              <p:cNvSpPr/>
              <p:nvPr/>
            </p:nvSpPr>
            <p:spPr>
              <a:xfrm>
                <a:off x="9769373" y="4254003"/>
                <a:ext cx="1089463"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03" name="Freeform 170"/>
              <p:cNvSpPr>
                <a:spLocks noEditPoints="1"/>
              </p:cNvSpPr>
              <p:nvPr/>
            </p:nvSpPr>
            <p:spPr bwMode="auto">
              <a:xfrm>
                <a:off x="10095572" y="4628132"/>
                <a:ext cx="437065" cy="414444"/>
              </a:xfrm>
              <a:custGeom>
                <a:avLst/>
                <a:gdLst>
                  <a:gd name="T0" fmla="*/ 2147483647 w 229"/>
                  <a:gd name="T1" fmla="*/ 0 h 217"/>
                  <a:gd name="T2" fmla="*/ 2147483647 w 229"/>
                  <a:gd name="T3" fmla="*/ 0 h 217"/>
                  <a:gd name="T4" fmla="*/ 2147483647 w 229"/>
                  <a:gd name="T5" fmla="*/ 2147483647 h 217"/>
                  <a:gd name="T6" fmla="*/ 2147483647 w 229"/>
                  <a:gd name="T7" fmla="*/ 2147483647 h 217"/>
                  <a:gd name="T8" fmla="*/ 2147483647 w 229"/>
                  <a:gd name="T9" fmla="*/ 2147483647 h 217"/>
                  <a:gd name="T10" fmla="*/ 2147483647 w 229"/>
                  <a:gd name="T11" fmla="*/ 2147483647 h 217"/>
                  <a:gd name="T12" fmla="*/ 0 w 229"/>
                  <a:gd name="T13" fmla="*/ 2147483647 h 217"/>
                  <a:gd name="T14" fmla="*/ 0 w 229"/>
                  <a:gd name="T15" fmla="*/ 2147483647 h 217"/>
                  <a:gd name="T16" fmla="*/ 2147483647 w 229"/>
                  <a:gd name="T17" fmla="*/ 0 h 217"/>
                  <a:gd name="T18" fmla="*/ 2147483647 w 229"/>
                  <a:gd name="T19" fmla="*/ 2147483647 h 217"/>
                  <a:gd name="T20" fmla="*/ 2147483647 w 229"/>
                  <a:gd name="T21" fmla="*/ 2147483647 h 217"/>
                  <a:gd name="T22" fmla="*/ 2147483647 w 229"/>
                  <a:gd name="T23" fmla="*/ 2147483647 h 217"/>
                  <a:gd name="T24" fmla="*/ 2147483647 w 229"/>
                  <a:gd name="T25" fmla="*/ 2147483647 h 217"/>
                  <a:gd name="T26" fmla="*/ 2147483647 w 229"/>
                  <a:gd name="T27" fmla="*/ 2147483647 h 217"/>
                  <a:gd name="T28" fmla="*/ 2147483647 w 229"/>
                  <a:gd name="T29" fmla="*/ 2147483647 h 217"/>
                  <a:gd name="T30" fmla="*/ 2147483647 w 229"/>
                  <a:gd name="T31" fmla="*/ 2147483647 h 217"/>
                  <a:gd name="T32" fmla="*/ 2147483647 w 229"/>
                  <a:gd name="T33" fmla="*/ 2147483647 h 217"/>
                  <a:gd name="T34" fmla="*/ 2147483647 w 229"/>
                  <a:gd name="T35" fmla="*/ 2147483647 h 217"/>
                  <a:gd name="T36" fmla="*/ 2147483647 w 229"/>
                  <a:gd name="T37" fmla="*/ 2147483647 h 217"/>
                  <a:gd name="T38" fmla="*/ 2147483647 w 229"/>
                  <a:gd name="T39" fmla="*/ 2147483647 h 217"/>
                  <a:gd name="T40" fmla="*/ 2147483647 w 229"/>
                  <a:gd name="T41" fmla="*/ 2147483647 h 217"/>
                  <a:gd name="T42" fmla="*/ 2147483647 w 229"/>
                  <a:gd name="T43" fmla="*/ 2147483647 h 217"/>
                  <a:gd name="T44" fmla="*/ 2147483647 w 229"/>
                  <a:gd name="T45" fmla="*/ 2147483647 h 217"/>
                  <a:gd name="T46" fmla="*/ 2147483647 w 229"/>
                  <a:gd name="T47" fmla="*/ 2147483647 h 217"/>
                  <a:gd name="T48" fmla="*/ 2147483647 w 229"/>
                  <a:gd name="T49" fmla="*/ 2147483647 h 217"/>
                  <a:gd name="T50" fmla="*/ 2147483647 w 229"/>
                  <a:gd name="T51" fmla="*/ 2147483647 h 217"/>
                  <a:gd name="T52" fmla="*/ 2147483647 w 229"/>
                  <a:gd name="T53" fmla="*/ 2147483647 h 217"/>
                  <a:gd name="T54" fmla="*/ 2147483647 w 229"/>
                  <a:gd name="T55" fmla="*/ 2147483647 h 2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 name="文本框 20"/>
            <p:cNvSpPr txBox="1"/>
            <p:nvPr/>
          </p:nvSpPr>
          <p:spPr>
            <a:xfrm>
              <a:off x="9556562" y="5397447"/>
              <a:ext cx="1515084" cy="370032"/>
            </a:xfrm>
            <a:prstGeom prst="rect">
              <a:avLst/>
            </a:prstGeom>
            <a:noFill/>
          </p:spPr>
          <p:txBody>
            <a:bodyPr>
              <a:spAutoFit/>
            </a:bodyPr>
            <a:lstStyle/>
            <a:p>
              <a:pPr algn="ctr" eaLnBrk="1" fontAlgn="auto" hangingPunct="1">
                <a:spcBef>
                  <a:spcPts val="0"/>
                </a:spcBef>
                <a:spcAft>
                  <a:spcPts val="0"/>
                </a:spcAft>
                <a:defRPr/>
              </a:pPr>
              <a:r>
                <a:rPr lang="en-US" altLang="zh-CN" b="1" dirty="0">
                  <a:solidFill>
                    <a:schemeClr val="bg2">
                      <a:lumMod val="25000"/>
                    </a:schemeClr>
                  </a:solidFill>
                  <a:latin typeface="+mj-lt"/>
                  <a:ea typeface="+mn-ea"/>
                  <a:cs typeface="Levenim MT" panose="02010502060101010101" pitchFamily="2" charset="-79"/>
                </a:rPr>
                <a:t>Your Title</a:t>
              </a:r>
              <a:endParaRPr lang="zh-CN" altLang="en-US" b="1" dirty="0">
                <a:solidFill>
                  <a:schemeClr val="bg2">
                    <a:lumMod val="25000"/>
                  </a:schemeClr>
                </a:solidFill>
                <a:latin typeface="+mj-lt"/>
                <a:ea typeface="+mn-ea"/>
                <a:cs typeface="Levenim MT" panose="02010502060101010101" pitchFamily="2" charset="-79"/>
              </a:endParaRPr>
            </a:p>
          </p:txBody>
        </p:sp>
      </p:grpSp>
      <p:sp>
        <p:nvSpPr>
          <p:cNvPr id="24" name="文本框 23"/>
          <p:cNvSpPr txBox="1">
            <a:spLocks noChangeArrowheads="1"/>
          </p:cNvSpPr>
          <p:nvPr/>
        </p:nvSpPr>
        <p:spPr bwMode="auto">
          <a:xfrm>
            <a:off x="1189038" y="5899150"/>
            <a:ext cx="98139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ts val="1700"/>
              </a:lnSpc>
            </a:pPr>
            <a:r>
              <a:rPr lang="en-US" altLang="zh-CN">
                <a:solidFill>
                  <a:srgbClr val="044875"/>
                </a:solidFill>
                <a:latin typeface="Arial" pitchFamily="34" charset="0"/>
                <a:cs typeface="Arial" pitchFamily="34" charset="0"/>
              </a:rPr>
              <a:t>Remember that happiness is a way of travel, not a destination. Remember that happiness is a way of travel. Remember that happiness is a way of travel, not a destination. </a:t>
            </a: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7" name="组合 26"/>
          <p:cNvGrpSpPr>
            <a:grpSpLocks/>
          </p:cNvGrpSpPr>
          <p:nvPr/>
        </p:nvGrpSpPr>
        <p:grpSpPr bwMode="auto">
          <a:xfrm>
            <a:off x="550863" y="82550"/>
            <a:ext cx="3556000" cy="585788"/>
            <a:chOff x="551544" y="82976"/>
            <a:chExt cx="3554910" cy="584775"/>
          </a:xfrm>
        </p:grpSpPr>
        <p:sp>
          <p:nvSpPr>
            <p:cNvPr id="16398" name="文本框 27"/>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29" name="文本框 28"/>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30" name="矩形 2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文本框 3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par>
                                <p:cTn id="37" presetID="53" presetClass="entr" presetSubtype="16" fill="hold" nodeType="withEffect">
                                  <p:stCondLst>
                                    <p:cond delay="25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nodeType="withEffect">
                                  <p:stCondLst>
                                    <p:cond delay="50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30"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总结建议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292100" y="82550"/>
            <a:ext cx="3292475" cy="585788"/>
            <a:chOff x="292102" y="82976"/>
            <a:chExt cx="3291840" cy="584775"/>
          </a:xfrm>
        </p:grpSpPr>
        <p:sp>
          <p:nvSpPr>
            <p:cNvPr id="18475"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746089" cy="945046"/>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4" name="文本框 28"/>
            <p:cNvSpPr txBox="1">
              <a:spLocks noChangeArrowheads="1"/>
            </p:cNvSpPr>
            <p:nvPr/>
          </p:nvSpPr>
          <p:spPr bwMode="auto">
            <a:xfrm>
              <a:off x="666148" y="4049849"/>
              <a:ext cx="1618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a:t>YOUR TEXT</a:t>
              </a:r>
              <a:endParaRPr lang="zh-CN" altLang="en-US" sz="2400"/>
            </a:p>
          </p:txBody>
        </p:sp>
      </p:grpSp>
      <p:grpSp>
        <p:nvGrpSpPr>
          <p:cNvPr id="11" name="组合 10"/>
          <p:cNvGrpSpPr>
            <a:grpSpLocks/>
          </p:cNvGrpSpPr>
          <p:nvPr/>
        </p:nvGrpSpPr>
        <p:grpSpPr bwMode="auto">
          <a:xfrm>
            <a:off x="2208213" y="1373188"/>
            <a:ext cx="1617662"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1" name="文本框 30"/>
            <p:cNvSpPr txBox="1">
              <a:spLocks noChangeArrowheads="1"/>
            </p:cNvSpPr>
            <p:nvPr/>
          </p:nvSpPr>
          <p:spPr bwMode="auto">
            <a:xfrm>
              <a:off x="2208197" y="2217172"/>
              <a:ext cx="1618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t>YOUR TEXT</a:t>
              </a:r>
              <a:endParaRPr lang="zh-CN" altLang="en-US" sz="2000"/>
            </a:p>
          </p:txBody>
        </p:sp>
      </p:grpSp>
      <p:grpSp>
        <p:nvGrpSpPr>
          <p:cNvPr id="63" name="组合 62"/>
          <p:cNvGrpSpPr>
            <a:grpSpLocks/>
          </p:cNvGrpSpPr>
          <p:nvPr/>
        </p:nvGrpSpPr>
        <p:grpSpPr bwMode="auto">
          <a:xfrm>
            <a:off x="2500313" y="2992438"/>
            <a:ext cx="1619250"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文本框 31"/>
            <p:cNvSpPr txBox="1">
              <a:spLocks noChangeArrowheads="1"/>
            </p:cNvSpPr>
            <p:nvPr/>
          </p:nvSpPr>
          <p:spPr bwMode="auto">
            <a:xfrm>
              <a:off x="2501045" y="4127691"/>
              <a:ext cx="1618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600"/>
                <a:t>YOUR TEXT</a:t>
              </a:r>
              <a:endParaRPr lang="zh-CN" altLang="en-US" sz="1600"/>
            </a:p>
          </p:txBody>
        </p:sp>
      </p:grpSp>
      <p:grpSp>
        <p:nvGrpSpPr>
          <p:cNvPr id="34" name="组合 33"/>
          <p:cNvGrpSpPr>
            <a:grpSpLocks/>
          </p:cNvGrpSpPr>
          <p:nvPr/>
        </p:nvGrpSpPr>
        <p:grpSpPr bwMode="auto">
          <a:xfrm>
            <a:off x="4760913" y="1401763"/>
            <a:ext cx="1235075" cy="755650"/>
            <a:chOff x="0" y="1587632"/>
            <a:chExt cx="1473572" cy="901650"/>
          </a:xfrm>
        </p:grpSpPr>
        <p:sp>
          <p:nvSpPr>
            <p:cNvPr id="18464"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01</a:t>
              </a:r>
              <a:endParaRPr lang="zh-CN" altLang="en-US" sz="2800">
                <a:solidFill>
                  <a:srgbClr val="044875"/>
                </a:solidFill>
                <a:latin typeface="Impact"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a:grpSpLocks/>
          </p:cNvGrpSpPr>
          <p:nvPr/>
        </p:nvGrpSpPr>
        <p:grpSpPr bwMode="auto">
          <a:xfrm>
            <a:off x="5556250" y="1285875"/>
            <a:ext cx="6419850" cy="922338"/>
            <a:chOff x="867562" y="1427973"/>
            <a:chExt cx="6420056" cy="922324"/>
          </a:xfrm>
        </p:grpSpPr>
        <p:sp>
          <p:nvSpPr>
            <p:cNvPr id="38" name="文本框 37"/>
            <p:cNvSpPr txBox="1"/>
            <p:nvPr/>
          </p:nvSpPr>
          <p:spPr>
            <a:xfrm>
              <a:off x="867562" y="1427973"/>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0" name="组合 39"/>
          <p:cNvGrpSpPr>
            <a:grpSpLocks/>
          </p:cNvGrpSpPr>
          <p:nvPr/>
        </p:nvGrpSpPr>
        <p:grpSpPr bwMode="auto">
          <a:xfrm>
            <a:off x="4760913" y="2508250"/>
            <a:ext cx="1235075" cy="757238"/>
            <a:chOff x="0" y="1587632"/>
            <a:chExt cx="1473572" cy="901650"/>
          </a:xfrm>
        </p:grpSpPr>
        <p:sp>
          <p:nvSpPr>
            <p:cNvPr id="18460"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02</a:t>
              </a:r>
              <a:endParaRPr lang="zh-CN" altLang="en-US" sz="2800">
                <a:solidFill>
                  <a:srgbClr val="044875"/>
                </a:solidFill>
                <a:latin typeface="Impact"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a:grpSpLocks/>
          </p:cNvGrpSpPr>
          <p:nvPr/>
        </p:nvGrpSpPr>
        <p:grpSpPr bwMode="auto">
          <a:xfrm>
            <a:off x="5556250" y="2392363"/>
            <a:ext cx="6419850" cy="908050"/>
            <a:chOff x="867562" y="2496369"/>
            <a:chExt cx="6420056" cy="907810"/>
          </a:xfrm>
        </p:grpSpPr>
        <p:sp>
          <p:nvSpPr>
            <p:cNvPr id="44" name="文本框 43"/>
            <p:cNvSpPr txBox="1"/>
            <p:nvPr/>
          </p:nvSpPr>
          <p:spPr>
            <a:xfrm>
              <a:off x="867562" y="2496369"/>
              <a:ext cx="3113188" cy="3999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45" name="文本框 44"/>
            <p:cNvSpPr txBox="1"/>
            <p:nvPr/>
          </p:nvSpPr>
          <p:spPr>
            <a:xfrm>
              <a:off x="1234287" y="2824894"/>
              <a:ext cx="6053331" cy="579285"/>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grpSp>
        <p:nvGrpSpPr>
          <p:cNvPr id="46" name="组合 45"/>
          <p:cNvGrpSpPr>
            <a:grpSpLocks/>
          </p:cNvGrpSpPr>
          <p:nvPr/>
        </p:nvGrpSpPr>
        <p:grpSpPr bwMode="auto">
          <a:xfrm>
            <a:off x="4760913" y="3616325"/>
            <a:ext cx="1235075" cy="755650"/>
            <a:chOff x="0" y="1587632"/>
            <a:chExt cx="1473572" cy="901650"/>
          </a:xfrm>
        </p:grpSpPr>
        <p:sp>
          <p:nvSpPr>
            <p:cNvPr id="18456" name="文本框 46"/>
            <p:cNvSpPr txBox="1">
              <a:spLocks noChangeArrowheads="1"/>
            </p:cNvSpPr>
            <p:nvPr/>
          </p:nvSpPr>
          <p:spPr bwMode="auto">
            <a:xfrm>
              <a:off x="0" y="1747704"/>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03</a:t>
              </a:r>
              <a:endParaRPr lang="zh-CN" altLang="en-US" sz="2800">
                <a:solidFill>
                  <a:srgbClr val="044875"/>
                </a:solidFill>
                <a:latin typeface="Impact"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 name="组合 48"/>
          <p:cNvGrpSpPr>
            <a:grpSpLocks/>
          </p:cNvGrpSpPr>
          <p:nvPr/>
        </p:nvGrpSpPr>
        <p:grpSpPr bwMode="auto">
          <a:xfrm>
            <a:off x="5556250" y="3484563"/>
            <a:ext cx="6419850" cy="922337"/>
            <a:chOff x="867562" y="3535737"/>
            <a:chExt cx="6420056" cy="922324"/>
          </a:xfrm>
        </p:grpSpPr>
        <p:sp>
          <p:nvSpPr>
            <p:cNvPr id="50" name="文本框 49"/>
            <p:cNvSpPr txBox="1"/>
            <p:nvPr/>
          </p:nvSpPr>
          <p:spPr>
            <a:xfrm>
              <a:off x="867562" y="3535737"/>
              <a:ext cx="3113188" cy="40004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ADD YOUR TITLE HERE</a:t>
              </a:r>
              <a:endParaRPr lang="zh-CN" altLang="en-US" sz="2000" b="1" dirty="0">
                <a:solidFill>
                  <a:srgbClr val="044875"/>
                </a:solidFill>
                <a:latin typeface="+mj-lt"/>
                <a:ea typeface="+mn-ea"/>
              </a:endParaRPr>
            </a:p>
          </p:txBody>
        </p:sp>
        <p:sp>
          <p:nvSpPr>
            <p:cNvPr id="51" name="文本框 50"/>
            <p:cNvSpPr txBox="1"/>
            <p:nvPr/>
          </p:nvSpPr>
          <p:spPr>
            <a:xfrm>
              <a:off x="1234287" y="3878632"/>
              <a:ext cx="6053331" cy="579429"/>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Time goes by so fast, people go in and out of your life. You must never miss the opportunity to tell these people how much they mean to you.</a:t>
              </a:r>
              <a:endParaRPr lang="zh-CN" altLang="en-US" sz="1600" dirty="0">
                <a:solidFill>
                  <a:schemeClr val="bg2">
                    <a:lumMod val="25000"/>
                  </a:schemeClr>
                </a:solidFill>
                <a:latin typeface="+mn-lt"/>
                <a:ea typeface="+mn-ea"/>
              </a:endParaRPr>
            </a:p>
          </p:txBody>
        </p:sp>
      </p:grpSp>
      <p:cxnSp>
        <p:nvCxnSpPr>
          <p:cNvPr id="59" name="直接连接符 58"/>
          <p:cNvCxnSpPr/>
          <p:nvPr/>
        </p:nvCxnSpPr>
        <p:spPr>
          <a:xfrm flipH="1">
            <a:off x="19050"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488950" y="5129213"/>
            <a:ext cx="11671300"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p>
          <a:p>
            <a:pPr eaLnBrk="1" hangingPunct="1">
              <a:lnSpc>
                <a:spcPts val="2300"/>
              </a:lnSpc>
              <a:buFont typeface="Wingdings" pitchFamily="2" charset="2"/>
              <a:buChar char="Ø"/>
            </a:pPr>
            <a:r>
              <a:rPr lang="en-US" altLang="zh-CN">
                <a:solidFill>
                  <a:srgbClr val="044875"/>
                </a:solidFill>
              </a:rPr>
              <a:t>Time goes by so fast, people go in and out of your life. You must never miss the opportunity to tell these people how much they mean to you. </a:t>
            </a:r>
            <a:endParaRPr lang="en-US" altLang="zh-CN" sz="2400">
              <a:solidFill>
                <a:srgbClr val="0072A9"/>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animEffect transition="in" filter="fade">
                                      <p:cBhvr>
                                        <p:cTn id="41" dur="500"/>
                                        <p:tgtEl>
                                          <p:spTgt spid="63"/>
                                        </p:tgtEl>
                                      </p:cBhvr>
                                    </p:animEffect>
                                  </p:childTnLst>
                                </p:cTn>
                              </p:par>
                              <p:par>
                                <p:cTn id="42" presetID="53" presetClass="entr" presetSubtype="16" fill="hold" nodeType="withEffect">
                                  <p:stCondLst>
                                    <p:cond delay="7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par>
                                <p:cTn id="52" presetID="53" presetClass="entr" presetSubtype="16" fill="hold" nodeType="withEffect">
                                  <p:stCondLst>
                                    <p:cond delay="12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par>
                                <p:cTn id="64" presetID="53" presetClass="entr" presetSubtype="16"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par>
                                <p:cTn id="69" presetID="53" presetClass="entr" presetSubtype="16"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2" fill="hold"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p:tgtEl>
                                          <p:spTgt spid="37"/>
                                        </p:tgtEl>
                                        <p:attrNameLst>
                                          <p:attrName>ppt_x</p:attrName>
                                        </p:attrNameLst>
                                      </p:cBhvr>
                                      <p:tavLst>
                                        <p:tav tm="0">
                                          <p:val>
                                            <p:strVal val="#ppt_x+#ppt_w*1.125000"/>
                                          </p:val>
                                        </p:tav>
                                        <p:tav tm="100000">
                                          <p:val>
                                            <p:strVal val="#ppt_x"/>
                                          </p:val>
                                        </p:tav>
                                      </p:tavLst>
                                    </p:anim>
                                    <p:animEffect transition="in" filter="wipe(left)">
                                      <p:cBhvr>
                                        <p:cTn id="79" dur="500"/>
                                        <p:tgtEl>
                                          <p:spTgt spid="37"/>
                                        </p:tgtEl>
                                      </p:cBhvr>
                                    </p:animEffect>
                                  </p:childTnLst>
                                </p:cTn>
                              </p:par>
                              <p:par>
                                <p:cTn id="80" presetID="12" presetClass="entr" presetSubtype="2" fill="hold" nodeType="withEffect">
                                  <p:stCondLst>
                                    <p:cond delay="25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left)">
                                      <p:cBhvr>
                                        <p:cTn id="83" dur="500"/>
                                        <p:tgtEl>
                                          <p:spTgt spid="43"/>
                                        </p:tgtEl>
                                      </p:cBhvr>
                                    </p:animEffect>
                                  </p:childTnLst>
                                </p:cTn>
                              </p:par>
                              <p:par>
                                <p:cTn id="84" presetID="12" presetClass="entr" presetSubtype="2" fill="hold" nodeType="withEffect">
                                  <p:stCondLst>
                                    <p:cond delay="50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p:tgtEl>
                                          <p:spTgt spid="49"/>
                                        </p:tgtEl>
                                        <p:attrNameLst>
                                          <p:attrName>ppt_x</p:attrName>
                                        </p:attrNameLst>
                                      </p:cBhvr>
                                      <p:tavLst>
                                        <p:tav tm="0">
                                          <p:val>
                                            <p:strVal val="#ppt_x+#ppt_w*1.125000"/>
                                          </p:val>
                                        </p:tav>
                                        <p:tav tm="100000">
                                          <p:val>
                                            <p:strVal val="#ppt_x"/>
                                          </p:val>
                                        </p:tav>
                                      </p:tavLst>
                                    </p:anim>
                                    <p:animEffect transition="in" filter="wipe(left)">
                                      <p:cBhvr>
                                        <p:cTn id="87" dur="500"/>
                                        <p:tgtEl>
                                          <p:spTgt spid="4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72">
                                            <p:txEl>
                                              <p:pRg st="0" end="0"/>
                                            </p:txEl>
                                          </p:spTgt>
                                        </p:tgtEl>
                                        <p:attrNameLst>
                                          <p:attrName>style.visibility</p:attrName>
                                        </p:attrNameLst>
                                      </p:cBhvr>
                                      <p:to>
                                        <p:strVal val="visible"/>
                                      </p:to>
                                    </p:set>
                                    <p:anim calcmode="lin" valueType="num">
                                      <p:cBhvr additive="base">
                                        <p:cTn id="97" dur="500"/>
                                        <p:tgtEl>
                                          <p:spTgt spid="72">
                                            <p:txEl>
                                              <p:pRg st="0" end="0"/>
                                            </p:txEl>
                                          </p:spTgt>
                                        </p:tgtEl>
                                        <p:attrNameLst>
                                          <p:attrName>ppt_y</p:attrName>
                                        </p:attrNameLst>
                                      </p:cBhvr>
                                      <p:tavLst>
                                        <p:tav tm="0">
                                          <p:val>
                                            <p:strVal val="#ppt_y+#ppt_h*1.125000"/>
                                          </p:val>
                                        </p:tav>
                                        <p:tav tm="100000">
                                          <p:val>
                                            <p:strVal val="#ppt_y"/>
                                          </p:val>
                                        </p:tav>
                                      </p:tavLst>
                                    </p:anim>
                                    <p:animEffect transition="in" filter="wipe(up)">
                                      <p:cBhvr>
                                        <p:cTn id="98" dur="500"/>
                                        <p:tgtEl>
                                          <p:spTgt spid="7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72">
                                            <p:txEl>
                                              <p:pRg st="1" end="1"/>
                                            </p:txEl>
                                          </p:spTgt>
                                        </p:tgtEl>
                                        <p:attrNameLst>
                                          <p:attrName>style.visibility</p:attrName>
                                        </p:attrNameLst>
                                      </p:cBhvr>
                                      <p:to>
                                        <p:strVal val="visible"/>
                                      </p:to>
                                    </p:set>
                                    <p:anim calcmode="lin" valueType="num">
                                      <p:cBhvr additive="base">
                                        <p:cTn id="103" dur="500"/>
                                        <p:tgtEl>
                                          <p:spTgt spid="72">
                                            <p:txEl>
                                              <p:pRg st="1" end="1"/>
                                            </p:txEl>
                                          </p:spTgt>
                                        </p:tgtEl>
                                        <p:attrNameLst>
                                          <p:attrName>ppt_y</p:attrName>
                                        </p:attrNameLst>
                                      </p:cBhvr>
                                      <p:tavLst>
                                        <p:tav tm="0">
                                          <p:val>
                                            <p:strVal val="#ppt_y+#ppt_h*1.125000"/>
                                          </p:val>
                                        </p:tav>
                                        <p:tav tm="100000">
                                          <p:val>
                                            <p:strVal val="#ppt_y"/>
                                          </p:val>
                                        </p:tav>
                                      </p:tavLst>
                                    </p:anim>
                                    <p:animEffect transition="in" filter="wipe(up)">
                                      <p:cBhvr>
                                        <p:cTn id="104"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72"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1103B5-FEE6-43D9-9681-4B5316C29255}"/>
              </a:ext>
            </a:extLst>
          </p:cNvPr>
          <p:cNvSpPr txBox="1">
            <a:spLocks noChangeArrowheads="1"/>
          </p:cNvSpPr>
          <p:nvPr/>
        </p:nvSpPr>
        <p:spPr bwMode="auto">
          <a:xfrm>
            <a:off x="74731" y="2485169"/>
            <a:ext cx="1040490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b="1" dirty="0">
                <a:latin typeface="Times New Roman" panose="02020603050405020304" pitchFamily="18" charset="0"/>
                <a:ea typeface="微软雅黑" pitchFamily="34" charset="-122"/>
                <a:cs typeface="Times New Roman" panose="02020603050405020304" pitchFamily="18" charset="0"/>
              </a:rPr>
              <a:t>Group leader&amp; speaker</a:t>
            </a:r>
            <a:r>
              <a:rPr lang="en-US" altLang="zh-CN" sz="2800" dirty="0">
                <a:latin typeface="Times New Roman" panose="02020603050405020304" pitchFamily="18" charset="0"/>
                <a:ea typeface="微软雅黑" pitchFamily="34" charset="-122"/>
                <a:cs typeface="Times New Roman" panose="02020603050405020304" pitchFamily="18" charset="0"/>
              </a:rPr>
              <a:t>:</a:t>
            </a:r>
            <a:r>
              <a:rPr lang="en-US" altLang="zh-CN" sz="2800" b="1" dirty="0">
                <a:latin typeface="Times New Roman" panose="02020603050405020304" pitchFamily="18" charset="0"/>
                <a:ea typeface="微软雅黑" pitchFamily="34" charset="-122"/>
                <a:cs typeface="Times New Roman" panose="02020603050405020304" pitchFamily="18" charset="0"/>
              </a:rPr>
              <a:t> </a:t>
            </a:r>
            <a:r>
              <a:rPr lang="en-US" altLang="zh-CN" sz="2800" dirty="0">
                <a:latin typeface="Times New Roman" panose="02020603050405020304" pitchFamily="18" charset="0"/>
                <a:ea typeface="微软雅黑" pitchFamily="34" charset="-122"/>
                <a:cs typeface="Times New Roman" panose="02020603050405020304" pitchFamily="18" charset="0"/>
              </a:rPr>
              <a:t>Jiao </a:t>
            </a:r>
            <a:r>
              <a:rPr lang="en-US" altLang="zh-CN" sz="2800" dirty="0" err="1">
                <a:latin typeface="Times New Roman" panose="02020603050405020304" pitchFamily="18" charset="0"/>
                <a:ea typeface="微软雅黑" pitchFamily="34" charset="-122"/>
                <a:cs typeface="Times New Roman" panose="02020603050405020304" pitchFamily="18" charset="0"/>
              </a:rPr>
              <a:t>Weiran</a:t>
            </a:r>
            <a:endParaRPr lang="en-US" altLang="zh-CN" sz="2800" dirty="0">
              <a:latin typeface="Times New Roman" panose="02020603050405020304" pitchFamily="18" charset="0"/>
              <a:ea typeface="微软雅黑" pitchFamily="34" charset="-122"/>
              <a:cs typeface="Times New Roman" panose="02020603050405020304" pitchFamily="18" charset="0"/>
            </a:endParaRPr>
          </a:p>
          <a:p>
            <a:pPr algn="ctr" eaLnBrk="1" hangingPunct="1"/>
            <a:r>
              <a:rPr lang="en-US" altLang="zh-CN" sz="2800" b="1" dirty="0">
                <a:latin typeface="Times New Roman" panose="02020603050405020304" pitchFamily="18" charset="0"/>
                <a:ea typeface="微软雅黑" pitchFamily="34" charset="-122"/>
                <a:cs typeface="Times New Roman" panose="02020603050405020304" pitchFamily="18" charset="0"/>
              </a:rPr>
              <a:t>        Group members</a:t>
            </a:r>
            <a:r>
              <a:rPr lang="en-US" altLang="zh-CN" sz="2800" dirty="0">
                <a:latin typeface="Times New Roman" panose="02020603050405020304" pitchFamily="18" charset="0"/>
                <a:ea typeface="微软雅黑" pitchFamily="34" charset="-122"/>
                <a:cs typeface="Times New Roman" panose="02020603050405020304" pitchFamily="18" charset="0"/>
              </a:rPr>
              <a:t>: Ni Meng</a:t>
            </a:r>
          </a:p>
          <a:p>
            <a:pPr algn="ctr" eaLnBrk="1" hangingPunct="1"/>
            <a:r>
              <a:rPr lang="en-US" altLang="zh-CN" sz="2800" dirty="0">
                <a:latin typeface="Times New Roman" panose="02020603050405020304" pitchFamily="18" charset="0"/>
                <a:ea typeface="微软雅黑" pitchFamily="34" charset="-122"/>
                <a:cs typeface="Times New Roman" panose="02020603050405020304" pitchFamily="18" charset="0"/>
              </a:rPr>
              <a:t>                                       Gao Peng</a:t>
            </a:r>
          </a:p>
          <a:p>
            <a:pPr algn="ctr" eaLnBrk="1" hangingPunct="1"/>
            <a:r>
              <a:rPr lang="en-US" altLang="zh-CN" sz="2800" dirty="0">
                <a:latin typeface="Times New Roman" panose="02020603050405020304" pitchFamily="18" charset="0"/>
                <a:ea typeface="微软雅黑" pitchFamily="34" charset="-122"/>
                <a:cs typeface="Times New Roman" panose="02020603050405020304" pitchFamily="18" charset="0"/>
              </a:rPr>
              <a:t>                                                  Zhang </a:t>
            </a:r>
            <a:r>
              <a:rPr lang="en-US" altLang="zh-CN" sz="2800" dirty="0" err="1">
                <a:latin typeface="Times New Roman" panose="02020603050405020304" pitchFamily="18" charset="0"/>
                <a:ea typeface="微软雅黑" pitchFamily="34" charset="-122"/>
                <a:cs typeface="Times New Roman" panose="02020603050405020304" pitchFamily="18" charset="0"/>
              </a:rPr>
              <a:t>Tingquan</a:t>
            </a:r>
            <a:endParaRPr lang="en-US" altLang="zh-CN" sz="2800" dirty="0">
              <a:latin typeface="Times New Roman" panose="02020603050405020304" pitchFamily="18" charset="0"/>
              <a:ea typeface="微软雅黑" pitchFamily="34" charset="-122"/>
              <a:cs typeface="Times New Roman" panose="02020603050405020304" pitchFamily="18" charset="0"/>
            </a:endParaRPr>
          </a:p>
          <a:p>
            <a:pPr algn="ctr" eaLnBrk="1" hangingPunct="1"/>
            <a:r>
              <a:rPr lang="en-US" altLang="zh-CN" sz="2800" dirty="0">
                <a:latin typeface="Times New Roman" panose="02020603050405020304" pitchFamily="18" charset="0"/>
                <a:ea typeface="微软雅黑" pitchFamily="34" charset="-122"/>
                <a:cs typeface="Times New Roman" panose="02020603050405020304" pitchFamily="18" charset="0"/>
              </a:rPr>
              <a:t>                                       Xin Yuan</a:t>
            </a:r>
          </a:p>
          <a:p>
            <a:pPr algn="ctr" eaLnBrk="1" hangingPunct="1"/>
            <a:r>
              <a:rPr lang="en-US" altLang="zh-CN" sz="2800" dirty="0">
                <a:latin typeface="Times New Roman" panose="02020603050405020304" pitchFamily="18" charset="0"/>
                <a:ea typeface="微软雅黑" pitchFamily="34" charset="-122"/>
                <a:cs typeface="Times New Roman" panose="02020603050405020304" pitchFamily="18" charset="0"/>
              </a:rPr>
              <a:t>                                          Yan Cheng</a:t>
            </a:r>
          </a:p>
        </p:txBody>
      </p:sp>
      <p:sp>
        <p:nvSpPr>
          <p:cNvPr id="3" name="文本框 2">
            <a:extLst>
              <a:ext uri="{FF2B5EF4-FFF2-40B4-BE49-F238E27FC236}">
                <a16:creationId xmlns:a16="http://schemas.microsoft.com/office/drawing/2014/main" id="{954EF0DF-0057-4245-BB63-3F7D67FB7619}"/>
              </a:ext>
            </a:extLst>
          </p:cNvPr>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GROUP MEMBERS</a:t>
            </a:r>
            <a:endParaRPr lang="zh-CN" altLang="en-US" sz="5400" dirty="0">
              <a:solidFill>
                <a:srgbClr val="044875"/>
              </a:solidFill>
              <a:latin typeface="+mj-lt"/>
              <a:ea typeface="+mn-ea"/>
            </a:endParaRPr>
          </a:p>
        </p:txBody>
      </p:sp>
      <p:sp>
        <p:nvSpPr>
          <p:cNvPr id="4" name="矩形 3">
            <a:extLst>
              <a:ext uri="{FF2B5EF4-FFF2-40B4-BE49-F238E27FC236}">
                <a16:creationId xmlns:a16="http://schemas.microsoft.com/office/drawing/2014/main" id="{1B73689A-88BF-455B-96EF-A69444DF3FB3}"/>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CA4CC5E4-84E5-49E1-89D6-A34CBB3F4DB5}"/>
              </a:ext>
            </a:extLst>
          </p:cNvPr>
          <p:cNvSpPr/>
          <p:nvPr/>
        </p:nvSpPr>
        <p:spPr>
          <a:xfrm>
            <a:off x="0" y="6484937"/>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53" presetClass="entr" presetSubtype="16" fill="hold" grpId="0" nodeType="withEffect">
                                  <p:stCondLst>
                                    <p:cond delay="0"/>
                                  </p:stCondLst>
                                  <p:iterate type="lt">
                                    <p:tmPct val="10000"/>
                                  </p:iterate>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答辩人：</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0" name="文本框 29"/>
          <p:cNvSpPr txBox="1">
            <a:spLocks noChangeArrowheads="1"/>
          </p:cNvSpPr>
          <p:nvPr/>
        </p:nvSpPr>
        <p:spPr bwMode="auto">
          <a:xfrm>
            <a:off x="3983038" y="3932238"/>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导师：</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1" name="文本框 30"/>
          <p:cNvSpPr txBox="1">
            <a:spLocks noChangeArrowheads="1"/>
          </p:cNvSpPr>
          <p:nvPr/>
        </p:nvSpPr>
        <p:spPr bwMode="auto">
          <a:xfrm>
            <a:off x="8093075" y="3932238"/>
            <a:ext cx="230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时间：</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6037263" y="3932238"/>
            <a:ext cx="256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专业：</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46" name="文本框 45"/>
          <p:cNvSpPr txBox="1"/>
          <p:nvPr/>
        </p:nvSpPr>
        <p:spPr>
          <a:xfrm>
            <a:off x="3094724" y="1908154"/>
            <a:ext cx="5967202" cy="750158"/>
          </a:xfrm>
          <a:prstGeom prst="rect">
            <a:avLst/>
          </a:prstGeom>
          <a:blipFill dpi="0" rotWithShape="1">
            <a:blip r:embed="rId2"/>
            <a:srcRect/>
            <a:stretch>
              <a:fillRect t="-45000"/>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ADD YOUR  SUBTITLE HERE</a:t>
            </a:r>
            <a:endParaRPr lang="zh-CN" altLang="en-US"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3" grpId="0" animBg="1"/>
      <p:bldP spid="44" grpId="0"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a:extLst>
              <a:ext uri="{FF2B5EF4-FFF2-40B4-BE49-F238E27FC236}">
                <a16:creationId xmlns:a16="http://schemas.microsoft.com/office/drawing/2014/main" id="{953BFEE3-49DE-4B0A-868A-0BAA6D05704C}"/>
              </a:ext>
            </a:extLst>
          </p:cNvPr>
          <p:cNvGrpSpPr/>
          <p:nvPr/>
        </p:nvGrpSpPr>
        <p:grpSpPr>
          <a:xfrm>
            <a:off x="6589713" y="2593975"/>
            <a:ext cx="5389954" cy="721002"/>
            <a:chOff x="6589713" y="2593975"/>
            <a:chExt cx="5389954" cy="721002"/>
          </a:xfrm>
        </p:grpSpPr>
        <p:sp>
          <p:nvSpPr>
            <p:cNvPr id="20" name="Freeform 74"/>
            <p:cNvSpPr>
              <a:spLocks noEditPoints="1"/>
            </p:cNvSpPr>
            <p:nvPr/>
          </p:nvSpPr>
          <p:spPr bwMode="auto">
            <a:xfrm>
              <a:off x="7747010" y="2768597"/>
              <a:ext cx="578541" cy="350837"/>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3107" name="组合 71"/>
            <p:cNvGrpSpPr>
              <a:grpSpLocks/>
            </p:cNvGrpSpPr>
            <p:nvPr/>
          </p:nvGrpSpPr>
          <p:grpSpPr bwMode="auto">
            <a:xfrm>
              <a:off x="6589713" y="2593975"/>
              <a:ext cx="5389954" cy="721002"/>
              <a:chOff x="6298049" y="1397569"/>
              <a:chExt cx="4842391" cy="721097"/>
            </a:xfrm>
          </p:grpSpPr>
          <p:sp>
            <p:nvSpPr>
              <p:cNvPr id="3109" name="文本框 73"/>
              <p:cNvSpPr txBox="1">
                <a:spLocks noChangeArrowheads="1"/>
              </p:cNvSpPr>
              <p:nvPr/>
            </p:nvSpPr>
            <p:spPr bwMode="auto">
              <a:xfrm>
                <a:off x="8045500" y="1491298"/>
                <a:ext cx="3058609"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Opening Speech</a:t>
                </a:r>
                <a:endParaRPr lang="zh-CN" altLang="en-US" sz="2800" dirty="0">
                  <a:solidFill>
                    <a:srgbClr val="044875"/>
                  </a:solidFill>
                  <a:latin typeface="微软雅黑" pitchFamily="34" charset="-122"/>
                  <a:ea typeface="微软雅黑"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7978034" y="1405784"/>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grpSp>
      <p:grpSp>
        <p:nvGrpSpPr>
          <p:cNvPr id="22" name="组合 21"/>
          <p:cNvGrpSpPr>
            <a:grpSpLocks/>
          </p:cNvGrpSpPr>
          <p:nvPr/>
        </p:nvGrpSpPr>
        <p:grpSpPr bwMode="auto">
          <a:xfrm>
            <a:off x="6588642" y="3724272"/>
            <a:ext cx="5407619" cy="730885"/>
            <a:chOff x="6535248" y="3340628"/>
            <a:chExt cx="4858261" cy="730982"/>
          </a:xfrm>
        </p:grpSpPr>
        <p:grpSp>
          <p:nvGrpSpPr>
            <p:cNvPr id="3099" name="组合 115"/>
            <p:cNvGrpSpPr>
              <a:grpSpLocks/>
            </p:cNvGrpSpPr>
            <p:nvPr/>
          </p:nvGrpSpPr>
          <p:grpSpPr bwMode="auto">
            <a:xfrm>
              <a:off x="6535248" y="3340628"/>
              <a:ext cx="4858261" cy="730982"/>
              <a:chOff x="6298049" y="1397569"/>
              <a:chExt cx="4858261" cy="730982"/>
            </a:xfrm>
          </p:grpSpPr>
          <p:sp>
            <p:nvSpPr>
              <p:cNvPr id="3101" name="文本框 133"/>
              <p:cNvSpPr txBox="1">
                <a:spLocks noChangeArrowheads="1"/>
              </p:cNvSpPr>
              <p:nvPr/>
            </p:nvSpPr>
            <p:spPr bwMode="auto">
              <a:xfrm>
                <a:off x="8028809" y="1506484"/>
                <a:ext cx="3127501"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Keynote Speech</a:t>
                </a:r>
                <a:endParaRPr lang="zh-CN" altLang="en-US" sz="2800" dirty="0">
                  <a:solidFill>
                    <a:srgbClr val="044875"/>
                  </a:solidFill>
                  <a:latin typeface="微软雅黑" pitchFamily="34" charset="-122"/>
                  <a:ea typeface="微软雅黑"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7972647" y="14156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614985" y="3469233"/>
              <a:ext cx="419527" cy="498544"/>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1" name="组合 20">
            <a:extLst>
              <a:ext uri="{FF2B5EF4-FFF2-40B4-BE49-F238E27FC236}">
                <a16:creationId xmlns:a16="http://schemas.microsoft.com/office/drawing/2014/main" id="{50F8EE93-EB8A-4975-A2EA-459E53BA4416}"/>
              </a:ext>
            </a:extLst>
          </p:cNvPr>
          <p:cNvGrpSpPr/>
          <p:nvPr/>
        </p:nvGrpSpPr>
        <p:grpSpPr>
          <a:xfrm>
            <a:off x="212333" y="4854574"/>
            <a:ext cx="5206863" cy="734764"/>
            <a:chOff x="212333" y="4854574"/>
            <a:chExt cx="5206863" cy="734764"/>
          </a:xfrm>
        </p:grpSpPr>
        <p:grpSp>
          <p:nvGrpSpPr>
            <p:cNvPr id="3115" name="组合 116"/>
            <p:cNvGrpSpPr>
              <a:grpSpLocks/>
            </p:cNvGrpSpPr>
            <p:nvPr/>
          </p:nvGrpSpPr>
          <p:grpSpPr bwMode="auto">
            <a:xfrm>
              <a:off x="212333" y="4854574"/>
              <a:ext cx="5206863" cy="734764"/>
              <a:chOff x="6298049" y="1397569"/>
              <a:chExt cx="4842391" cy="734861"/>
            </a:xfrm>
          </p:grpSpPr>
          <p:sp>
            <p:nvSpPr>
              <p:cNvPr id="3117" name="文本框 126"/>
              <p:cNvSpPr txBox="1">
                <a:spLocks noChangeArrowheads="1"/>
              </p:cNvSpPr>
              <p:nvPr/>
            </p:nvSpPr>
            <p:spPr bwMode="auto">
              <a:xfrm>
                <a:off x="8171597"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Q&amp;A</a:t>
                </a:r>
                <a:endParaRPr lang="zh-CN" altLang="en-US" sz="2800" dirty="0">
                  <a:solidFill>
                    <a:srgbClr val="044875"/>
                  </a:solidFill>
                  <a:latin typeface="微软雅黑" pitchFamily="34" charset="-122"/>
                  <a:ea typeface="微软雅黑" pitchFamily="34" charset="-122"/>
                </a:endParaRP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7986937" y="1419548"/>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1410099" y="4924557"/>
              <a:ext cx="404557" cy="57626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a:cxnSpLocks/>
          </p:cNvCxnSpPr>
          <p:nvPr/>
        </p:nvCxnSpPr>
        <p:spPr>
          <a:xfrm flipH="1">
            <a:off x="5622836" y="2949302"/>
            <a:ext cx="870431"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cxnSp>
        <p:nvCxnSpPr>
          <p:cNvPr id="157" name="直接连接符 156"/>
          <p:cNvCxnSpPr/>
          <p:nvPr/>
        </p:nvCxnSpPr>
        <p:spPr bwMode="auto">
          <a:xfrm flipV="1">
            <a:off x="3700463" y="1511300"/>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DEDC25D2-72F1-41D1-9C21-C8ACDA316359}"/>
              </a:ext>
            </a:extLst>
          </p:cNvPr>
          <p:cNvCxnSpPr>
            <a:cxnSpLocks/>
          </p:cNvCxnSpPr>
          <p:nvPr/>
        </p:nvCxnSpPr>
        <p:spPr>
          <a:xfrm flipH="1">
            <a:off x="5621629" y="4093109"/>
            <a:ext cx="924030"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2A72CD22-7EE4-4B95-9799-C678B32A6DAD}"/>
              </a:ext>
            </a:extLst>
          </p:cNvPr>
          <p:cNvCxnSpPr>
            <a:cxnSpLocks/>
          </p:cNvCxnSpPr>
          <p:nvPr/>
        </p:nvCxnSpPr>
        <p:spPr>
          <a:xfrm flipH="1">
            <a:off x="5641779" y="5184547"/>
            <a:ext cx="870431"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80C3629-DB8D-4FAB-94EA-EAC97522C7B4}"/>
              </a:ext>
            </a:extLst>
          </p:cNvPr>
          <p:cNvGrpSpPr/>
          <p:nvPr/>
        </p:nvGrpSpPr>
        <p:grpSpPr>
          <a:xfrm>
            <a:off x="212333" y="2585972"/>
            <a:ext cx="5206863" cy="720791"/>
            <a:chOff x="212333" y="2585972"/>
            <a:chExt cx="5206863" cy="720791"/>
          </a:xfrm>
        </p:grpSpPr>
        <p:grpSp>
          <p:nvGrpSpPr>
            <p:cNvPr id="15" name="组合 14">
              <a:extLst>
                <a:ext uri="{FF2B5EF4-FFF2-40B4-BE49-F238E27FC236}">
                  <a16:creationId xmlns:a16="http://schemas.microsoft.com/office/drawing/2014/main" id="{D0A4DD34-7DB2-440A-BBDD-7B7FE3741875}"/>
                </a:ext>
              </a:extLst>
            </p:cNvPr>
            <p:cNvGrpSpPr/>
            <p:nvPr/>
          </p:nvGrpSpPr>
          <p:grpSpPr>
            <a:xfrm>
              <a:off x="212333" y="2585972"/>
              <a:ext cx="5206863" cy="720791"/>
              <a:chOff x="212333" y="2585972"/>
              <a:chExt cx="5206863" cy="720791"/>
            </a:xfrm>
          </p:grpSpPr>
          <p:sp>
            <p:nvSpPr>
              <p:cNvPr id="3132" name="文本框 20"/>
              <p:cNvSpPr txBox="1">
                <a:spLocks noChangeArrowheads="1"/>
              </p:cNvSpPr>
              <p:nvPr/>
            </p:nvSpPr>
            <p:spPr bwMode="auto">
              <a:xfrm>
                <a:off x="2237234" y="2702876"/>
                <a:ext cx="305419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18" name="矩形 17"/>
              <p:cNvSpPr/>
              <p:nvPr/>
            </p:nvSpPr>
            <p:spPr bwMode="auto">
              <a:xfrm>
                <a:off x="1161208" y="2593975"/>
                <a:ext cx="4257988"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bwMode="auto">
              <a:xfrm flipH="1">
                <a:off x="2019313" y="2585972"/>
                <a:ext cx="13653" cy="712788"/>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212333" y="2593975"/>
                <a:ext cx="988427" cy="712788"/>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pic>
          <p:nvPicPr>
            <p:cNvPr id="3074" name="Picture 2">
              <a:extLst>
                <a:ext uri="{FF2B5EF4-FFF2-40B4-BE49-F238E27FC236}">
                  <a16:creationId xmlns:a16="http://schemas.microsoft.com/office/drawing/2014/main" id="{C9815267-1A07-4745-BDE1-9256DADDF8C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40" t="13333" r="2364" b="11161"/>
            <a:stretch/>
          </p:blipFill>
          <p:spPr bwMode="auto">
            <a:xfrm>
              <a:off x="1293170" y="2652949"/>
              <a:ext cx="638417" cy="5714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组合 25">
            <a:extLst>
              <a:ext uri="{FF2B5EF4-FFF2-40B4-BE49-F238E27FC236}">
                <a16:creationId xmlns:a16="http://schemas.microsoft.com/office/drawing/2014/main" id="{EE12C2C8-1606-41EE-9AA5-4C1985BC9EF4}"/>
              </a:ext>
            </a:extLst>
          </p:cNvPr>
          <p:cNvGrpSpPr/>
          <p:nvPr/>
        </p:nvGrpSpPr>
        <p:grpSpPr>
          <a:xfrm>
            <a:off x="6589713" y="4854575"/>
            <a:ext cx="5389954" cy="743130"/>
            <a:chOff x="6589713" y="4854575"/>
            <a:chExt cx="5389954" cy="743130"/>
          </a:xfrm>
        </p:grpSpPr>
        <p:grpSp>
          <p:nvGrpSpPr>
            <p:cNvPr id="3091" name="组合 117"/>
            <p:cNvGrpSpPr>
              <a:grpSpLocks/>
            </p:cNvGrpSpPr>
            <p:nvPr/>
          </p:nvGrpSpPr>
          <p:grpSpPr bwMode="auto">
            <a:xfrm>
              <a:off x="6589713" y="4854575"/>
              <a:ext cx="5389954" cy="743130"/>
              <a:chOff x="6298049" y="1397569"/>
              <a:chExt cx="4842391" cy="743228"/>
            </a:xfrm>
          </p:grpSpPr>
          <p:sp>
            <p:nvSpPr>
              <p:cNvPr id="3093" name="文本框 119"/>
              <p:cNvSpPr txBox="1">
                <a:spLocks noChangeArrowheads="1"/>
              </p:cNvSpPr>
              <p:nvPr/>
            </p:nvSpPr>
            <p:spPr bwMode="auto">
              <a:xfrm>
                <a:off x="8124857" y="1493261"/>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Closing Speech</a:t>
                </a:r>
                <a:endParaRPr lang="zh-CN" altLang="en-US" sz="2800" dirty="0">
                  <a:solidFill>
                    <a:srgbClr val="044875"/>
                  </a:solidFill>
                  <a:latin typeface="微软雅黑" pitchFamily="34" charset="-122"/>
                  <a:ea typeface="微软雅黑" pitchFamily="34" charset="-122"/>
                </a:endParaRP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7972271" y="1427915"/>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pic>
          <p:nvPicPr>
            <p:cNvPr id="3076" name="Picture 4">
              <a:extLst>
                <a:ext uri="{FF2B5EF4-FFF2-40B4-BE49-F238E27FC236}">
                  <a16:creationId xmlns:a16="http://schemas.microsoft.com/office/drawing/2014/main" id="{B6697812-ED29-44B8-8206-749D52470A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026" y="4916778"/>
              <a:ext cx="591667" cy="591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a:extLst>
              <a:ext uri="{FF2B5EF4-FFF2-40B4-BE49-F238E27FC236}">
                <a16:creationId xmlns:a16="http://schemas.microsoft.com/office/drawing/2014/main" id="{7CF7811E-6F50-4DE3-916F-DF4817770DF3}"/>
              </a:ext>
            </a:extLst>
          </p:cNvPr>
          <p:cNvGrpSpPr/>
          <p:nvPr/>
        </p:nvGrpSpPr>
        <p:grpSpPr>
          <a:xfrm>
            <a:off x="203009" y="3716272"/>
            <a:ext cx="5430977" cy="720791"/>
            <a:chOff x="203009" y="3716272"/>
            <a:chExt cx="5430977" cy="720791"/>
          </a:xfrm>
        </p:grpSpPr>
        <p:grpSp>
          <p:nvGrpSpPr>
            <p:cNvPr id="3123" name="组合 79"/>
            <p:cNvGrpSpPr>
              <a:grpSpLocks/>
            </p:cNvGrpSpPr>
            <p:nvPr/>
          </p:nvGrpSpPr>
          <p:grpSpPr bwMode="auto">
            <a:xfrm>
              <a:off x="203009" y="3716272"/>
              <a:ext cx="5430977" cy="720791"/>
              <a:chOff x="6298049" y="1389565"/>
              <a:chExt cx="5050817" cy="720886"/>
            </a:xfrm>
          </p:grpSpPr>
          <p:sp>
            <p:nvSpPr>
              <p:cNvPr id="3125" name="文本框 81"/>
              <p:cNvSpPr txBox="1">
                <a:spLocks noChangeArrowheads="1"/>
              </p:cNvSpPr>
              <p:nvPr/>
            </p:nvSpPr>
            <p:spPr bwMode="auto">
              <a:xfrm>
                <a:off x="7787556" y="1504807"/>
                <a:ext cx="3561310"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Introducing Speech</a:t>
                </a:r>
                <a:endParaRPr lang="zh-CN" altLang="en-US" sz="2800" dirty="0">
                  <a:solidFill>
                    <a:srgbClr val="044875"/>
                  </a:solidFill>
                  <a:latin typeface="微软雅黑" pitchFamily="34" charset="-122"/>
                  <a:ea typeface="微软雅黑"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7987825" y="1389565"/>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pic>
          <p:nvPicPr>
            <p:cNvPr id="3078" name="Picture 6">
              <a:extLst>
                <a:ext uri="{FF2B5EF4-FFF2-40B4-BE49-F238E27FC236}">
                  <a16:creationId xmlns:a16="http://schemas.microsoft.com/office/drawing/2014/main" id="{A3C0C796-1916-4F17-A060-D5FDEAF5572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240" t="53478" r="-2417" b="16949"/>
            <a:stretch/>
          </p:blipFill>
          <p:spPr bwMode="auto">
            <a:xfrm>
              <a:off x="1316018" y="3894528"/>
              <a:ext cx="629123" cy="382252"/>
            </a:xfrm>
            <a:prstGeom prst="rect">
              <a:avLst/>
            </a:prstGeom>
            <a:noFill/>
            <a:extLst>
              <a:ext uri="{909E8E84-426E-40DD-AFC4-6F175D3DCCD1}">
                <a14:hiddenFill xmlns:a14="http://schemas.microsoft.com/office/drawing/2010/main">
                  <a:solidFill>
                    <a:srgbClr val="FFFFFF"/>
                  </a:solidFill>
                </a14:hiddenFill>
              </a:ext>
            </a:extLst>
          </p:spPr>
        </p:pic>
      </p:grpSp>
      <p:pic>
        <p:nvPicPr>
          <p:cNvPr id="3080" name="Picture 8">
            <a:extLst>
              <a:ext uri="{FF2B5EF4-FFF2-40B4-BE49-F238E27FC236}">
                <a16:creationId xmlns:a16="http://schemas.microsoft.com/office/drawing/2014/main" id="{719E7F1B-9BF0-479F-907E-9589CA7A81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8"/>
                                        </p:tgtEl>
                                        <p:attrNameLst>
                                          <p:attrName>style.visibility</p:attrName>
                                        </p:attrNameLst>
                                      </p:cBhvr>
                                      <p:to>
                                        <p:strVal val="visible"/>
                                      </p:to>
                                    </p:set>
                                    <p:anim calcmode="lin" valueType="num">
                                      <p:cBhvr additive="base">
                                        <p:cTn id="35" dur="500" fill="hold"/>
                                        <p:tgtEl>
                                          <p:spTgt spid="108"/>
                                        </p:tgtEl>
                                        <p:attrNameLst>
                                          <p:attrName>ppt_x</p:attrName>
                                        </p:attrNameLst>
                                      </p:cBhvr>
                                      <p:tavLst>
                                        <p:tav tm="0">
                                          <p:val>
                                            <p:strVal val="#ppt_x"/>
                                          </p:val>
                                        </p:tav>
                                        <p:tav tm="100000">
                                          <p:val>
                                            <p:strVal val="#ppt_x"/>
                                          </p:val>
                                        </p:tav>
                                      </p:tavLst>
                                    </p:anim>
                                    <p:anim calcmode="lin" valueType="num">
                                      <p:cBhvr additive="base">
                                        <p:cTn id="36" dur="500" fill="hold"/>
                                        <p:tgtEl>
                                          <p:spTgt spid="10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additive="base">
                                        <p:cTn id="39" dur="500" fill="hold"/>
                                        <p:tgtEl>
                                          <p:spTgt spid="74"/>
                                        </p:tgtEl>
                                        <p:attrNameLst>
                                          <p:attrName>ppt_x</p:attrName>
                                        </p:attrNameLst>
                                      </p:cBhvr>
                                      <p:tavLst>
                                        <p:tav tm="0">
                                          <p:val>
                                            <p:strVal val="#ppt_x"/>
                                          </p:val>
                                        </p:tav>
                                        <p:tav tm="100000">
                                          <p:val>
                                            <p:strVal val="#ppt_x"/>
                                          </p:val>
                                        </p:tav>
                                      </p:tavLst>
                                    </p:anim>
                                    <p:anim calcmode="lin" valueType="num">
                                      <p:cBhvr additive="base">
                                        <p:cTn id="40" dur="500" fill="hold"/>
                                        <p:tgtEl>
                                          <p:spTgt spid="7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53" presetClass="entr" presetSubtype="16" fill="hold" nodeType="withEffect">
                                  <p:stCondLst>
                                    <p:cond delay="0"/>
                                  </p:stCondLst>
                                  <p:childTnLst>
                                    <p:set>
                                      <p:cBhvr>
                                        <p:cTn id="58" dur="1" fill="hold">
                                          <p:stCondLst>
                                            <p:cond delay="0"/>
                                          </p:stCondLst>
                                        </p:cTn>
                                        <p:tgtEl>
                                          <p:spTgt spid="157"/>
                                        </p:tgtEl>
                                        <p:attrNameLst>
                                          <p:attrName>style.visibility</p:attrName>
                                        </p:attrNameLst>
                                      </p:cBhvr>
                                      <p:to>
                                        <p:strVal val="visible"/>
                                      </p:to>
                                    </p:set>
                                    <p:anim calcmode="lin" valueType="num">
                                      <p:cBhvr>
                                        <p:cTn id="59" dur="500" fill="hold"/>
                                        <p:tgtEl>
                                          <p:spTgt spid="157"/>
                                        </p:tgtEl>
                                        <p:attrNameLst>
                                          <p:attrName>ppt_w</p:attrName>
                                        </p:attrNameLst>
                                      </p:cBhvr>
                                      <p:tavLst>
                                        <p:tav tm="0">
                                          <p:val>
                                            <p:fltVal val="0"/>
                                          </p:val>
                                        </p:tav>
                                        <p:tav tm="100000">
                                          <p:val>
                                            <p:strVal val="#ppt_w"/>
                                          </p:val>
                                        </p:tav>
                                      </p:tavLst>
                                    </p:anim>
                                    <p:anim calcmode="lin" valueType="num">
                                      <p:cBhvr>
                                        <p:cTn id="60" dur="500" fill="hold"/>
                                        <p:tgtEl>
                                          <p:spTgt spid="157"/>
                                        </p:tgtEl>
                                        <p:attrNameLst>
                                          <p:attrName>ppt_h</p:attrName>
                                        </p:attrNameLst>
                                      </p:cBhvr>
                                      <p:tavLst>
                                        <p:tav tm="0">
                                          <p:val>
                                            <p:fltVal val="0"/>
                                          </p:val>
                                        </p:tav>
                                        <p:tav tm="100000">
                                          <p:val>
                                            <p:strVal val="#ppt_h"/>
                                          </p:val>
                                        </p:tav>
                                      </p:tavLst>
                                    </p:anim>
                                    <p:animEffect transition="in" filter="fade">
                                      <p:cBhvr>
                                        <p:cTn id="61"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26989" y="2663825"/>
            <a:ext cx="10969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200" b="1" dirty="0">
                <a:solidFill>
                  <a:srgbClr val="044875"/>
                </a:solidFill>
                <a:latin typeface="微软雅黑" pitchFamily="34" charset="-122"/>
                <a:ea typeface="微软雅黑" pitchFamily="34" charset="-122"/>
              </a:rPr>
              <a:t>First</a:t>
            </a:r>
            <a:endParaRPr lang="zh-CN" altLang="en-US" sz="3200" b="1" dirty="0">
              <a:solidFill>
                <a:srgbClr val="044875"/>
              </a:solidFill>
              <a:latin typeface="微软雅黑" pitchFamily="34" charset="-122"/>
              <a:ea typeface="微软雅黑"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1935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200" b="1" dirty="0">
                <a:solidFill>
                  <a:srgbClr val="044875"/>
                </a:solidFill>
                <a:latin typeface="微软雅黑" pitchFamily="34" charset="-122"/>
                <a:ea typeface="微软雅黑" pitchFamily="34" charset="-122"/>
              </a:rPr>
              <a:t>part</a:t>
            </a:r>
            <a:endParaRPr lang="zh-CN" altLang="en-US" sz="3200" b="1" dirty="0">
              <a:solidFill>
                <a:srgbClr val="044875"/>
              </a:solidFill>
              <a:latin typeface="微软雅黑" pitchFamily="34" charset="-122"/>
              <a:ea typeface="微软雅黑" pitchFamily="34" charset="-122"/>
            </a:endParaRP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b="1" dirty="0">
                <a:solidFill>
                  <a:schemeClr val="bg1"/>
                </a:solidFill>
                <a:latin typeface="微软雅黑" pitchFamily="34" charset="-122"/>
                <a:ea typeface="微软雅黑" pitchFamily="34" charset="-122"/>
              </a:rPr>
              <a:t>Host / Hostess</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288" y="2281238"/>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472906" y="2894683"/>
            <a:ext cx="5903912" cy="2949975"/>
          </a:xfrm>
          <a:prstGeom prst="rect">
            <a:avLst/>
          </a:prstGeom>
          <a:noFill/>
        </p:spPr>
        <p:txBody>
          <a:bodyPr>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rPr>
              <a:t>Greeting guests and introducing the conference</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rPr>
              <a:t>Introducing the speakers and connecting different parts of the conference</a:t>
            </a: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2000" b="1" dirty="0">
              <a:solidFill>
                <a:schemeClr val="bg2">
                  <a:lumMod val="25000"/>
                </a:schemeClr>
              </a:solidFill>
              <a:latin typeface="Times New Roman" panose="02020603050405020304" pitchFamily="18" charset="0"/>
              <a:ea typeface="+mn-ea"/>
              <a:cs typeface="Times New Roman" panose="02020603050405020304" pitchFamily="18"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rgbClr val="E7E6E6">
                    <a:lumMod val="25000"/>
                  </a:srgbClr>
                </a:solidFill>
                <a:latin typeface="Times New Roman" panose="02020603050405020304" pitchFamily="18" charset="0"/>
                <a:ea typeface="+mn-ea"/>
                <a:cs typeface="Times New Roman" panose="02020603050405020304" pitchFamily="18" charset="0"/>
              </a:rPr>
              <a:t>Promoting the interaction between guests and speakers</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b="1" dirty="0">
              <a:solidFill>
                <a:srgbClr val="E7E6E6">
                  <a:lumMod val="25000"/>
                </a:srgbClr>
              </a:solidFill>
              <a:latin typeface="Times New Roman" panose="02020603050405020304" pitchFamily="18" charset="0"/>
              <a:ea typeface="+mn-ea"/>
              <a:cs typeface="Times New Roman" panose="02020603050405020304" pitchFamily="18"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b="1" dirty="0">
                <a:solidFill>
                  <a:srgbClr val="E7E6E6">
                    <a:lumMod val="25000"/>
                  </a:srgbClr>
                </a:solidFill>
                <a:latin typeface="Times New Roman" panose="02020603050405020304" pitchFamily="18" charset="0"/>
                <a:ea typeface="+mn-ea"/>
                <a:cs typeface="Times New Roman" panose="02020603050405020304" pitchFamily="18" charset="0"/>
              </a:rPr>
              <a:t>Dealing with emergencies</a:t>
            </a: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51"/>
          <p:cNvGrpSpPr>
            <a:grpSpLocks/>
          </p:cNvGrpSpPr>
          <p:nvPr/>
        </p:nvGrpSpPr>
        <p:grpSpPr bwMode="auto">
          <a:xfrm>
            <a:off x="5308598" y="1754188"/>
            <a:ext cx="6208712" cy="741545"/>
            <a:chOff x="5982652" y="1917540"/>
            <a:chExt cx="6130782" cy="742868"/>
          </a:xfrm>
        </p:grpSpPr>
        <p:sp>
          <p:nvSpPr>
            <p:cNvPr id="53" name="矩形 52"/>
            <p:cNvSpPr/>
            <p:nvPr/>
          </p:nvSpPr>
          <p:spPr>
            <a:xfrm>
              <a:off x="5982652" y="1917540"/>
              <a:ext cx="6130782" cy="74286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5" name="文本框 53"/>
            <p:cNvSpPr txBox="1">
              <a:spLocks noChangeArrowheads="1"/>
            </p:cNvSpPr>
            <p:nvPr/>
          </p:nvSpPr>
          <p:spPr bwMode="auto">
            <a:xfrm>
              <a:off x="5982652" y="1961043"/>
              <a:ext cx="6105540" cy="66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200"/>
                </a:lnSpc>
              </a:pPr>
              <a:r>
                <a:rPr lang="en-US" altLang="zh-CN" sz="2000" dirty="0">
                  <a:solidFill>
                    <a:schemeClr val="bg1"/>
                  </a:solidFill>
                  <a:cs typeface="Arial" pitchFamily="34" charset="0"/>
                </a:rPr>
                <a:t>a person responsible for guests at an event or for providing hospitality during it</a:t>
              </a:r>
            </a:p>
          </p:txBody>
        </p:sp>
      </p:grpSp>
      <p:grpSp>
        <p:nvGrpSpPr>
          <p:cNvPr id="55" name="组合 54"/>
          <p:cNvGrpSpPr>
            <a:grpSpLocks/>
          </p:cNvGrpSpPr>
          <p:nvPr/>
        </p:nvGrpSpPr>
        <p:grpSpPr bwMode="auto">
          <a:xfrm>
            <a:off x="5332414" y="1159946"/>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6094"/>
              <a:ext cx="3235645" cy="462788"/>
            </a:xfrm>
            <a:prstGeom prst="rect">
              <a:avLst/>
            </a:prstGeom>
            <a:noFill/>
          </p:spPr>
          <p:txBody>
            <a:bodyPr>
              <a:spAutoFit/>
            </a:bodyPr>
            <a:lstStyle/>
            <a:p>
              <a:pPr eaLnBrk="1" fontAlgn="auto" hangingPunct="1">
                <a:spcBef>
                  <a:spcPts val="0"/>
                </a:spcBef>
                <a:spcAft>
                  <a:spcPts val="0"/>
                </a:spcAft>
                <a:defRPr/>
              </a:pPr>
              <a:r>
                <a:rPr lang="en-US" altLang="zh-CN" sz="2400" b="1" dirty="0">
                  <a:solidFill>
                    <a:schemeClr val="bg1"/>
                  </a:solidFill>
                  <a:latin typeface="+mj-lt"/>
                  <a:ea typeface="+mn-ea"/>
                  <a:cs typeface="Arial" panose="020B0604020202020204" pitchFamily="34" charset="0"/>
                </a:rPr>
                <a:t>Duties of a host / hostess</a:t>
              </a:r>
              <a:endParaRPr lang="zh-CN" altLang="en-US" sz="2400" b="1" dirty="0">
                <a:solidFill>
                  <a:schemeClr val="bg1"/>
                </a:solidFill>
                <a:latin typeface="+mj-lt"/>
                <a:ea typeface="+mn-ea"/>
                <a:cs typeface="Arial" panose="020B0604020202020204" pitchFamily="34" charset="0"/>
              </a:endParaRPr>
            </a:p>
          </p:txBody>
        </p:sp>
      </p:grpSp>
      <p:cxnSp>
        <p:nvCxnSpPr>
          <p:cNvPr id="74" name="直接连接符 73"/>
          <p:cNvCxnSpPr/>
          <p:nvPr/>
        </p:nvCxnSpPr>
        <p:spPr>
          <a:xfrm>
            <a:off x="5594351" y="3327954"/>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28" name="Picture 8">
            <a:extLst>
              <a:ext uri="{FF2B5EF4-FFF2-40B4-BE49-F238E27FC236}">
                <a16:creationId xmlns:a16="http://schemas.microsoft.com/office/drawing/2014/main" id="{17724747-866B-484F-8A00-FB867F0C9E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接连接符 28">
            <a:extLst>
              <a:ext uri="{FF2B5EF4-FFF2-40B4-BE49-F238E27FC236}">
                <a16:creationId xmlns:a16="http://schemas.microsoft.com/office/drawing/2014/main" id="{5CBB6623-5367-4EF1-A9A5-ECA40EC62AF5}"/>
              </a:ext>
            </a:extLst>
          </p:cNvPr>
          <p:cNvCxnSpPr/>
          <p:nvPr/>
        </p:nvCxnSpPr>
        <p:spPr>
          <a:xfrm>
            <a:off x="5604625" y="4024884"/>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F298826-4A0C-4695-B0BA-D1AA5DBFEB49}"/>
              </a:ext>
            </a:extLst>
          </p:cNvPr>
          <p:cNvCxnSpPr/>
          <p:nvPr/>
        </p:nvCxnSpPr>
        <p:spPr>
          <a:xfrm>
            <a:off x="5627960" y="4834830"/>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C602D6B2-6E2B-4D14-8BB5-EBE631312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1159946"/>
            <a:ext cx="4781550" cy="477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left)">
                                      <p:cBhvr>
                                        <p:cTn id="26" dur="500"/>
                                        <p:tgtEl>
                                          <p:spTgt spid="55"/>
                                        </p:tgtEl>
                                      </p:cBhvr>
                                    </p:animEffect>
                                  </p:childTnLst>
                                </p:cTn>
                              </p:par>
                              <p:par>
                                <p:cTn id="27" presetID="42" presetClass="entr" presetSubtype="0" fill="hold" nodeType="withEffect">
                                  <p:stCondLst>
                                    <p:cond delay="0"/>
                                  </p:stCondLst>
                                  <p:childTnLst>
                                    <p:set>
                                      <p:cBhvr>
                                        <p:cTn id="28" dur="1" fill="hold">
                                          <p:stCondLst>
                                            <p:cond delay="0"/>
                                          </p:stCondLst>
                                        </p:cTn>
                                        <p:tgtEl>
                                          <p:spTgt spid="6146"/>
                                        </p:tgtEl>
                                        <p:attrNameLst>
                                          <p:attrName>style.visibility</p:attrName>
                                        </p:attrNameLst>
                                      </p:cBhvr>
                                      <p:to>
                                        <p:strVal val="visible"/>
                                      </p:to>
                                    </p:set>
                                    <p:animEffect transition="in" filter="fade">
                                      <p:cBhvr>
                                        <p:cTn id="29" dur="500"/>
                                        <p:tgtEl>
                                          <p:spTgt spid="6146"/>
                                        </p:tgtEl>
                                      </p:cBhvr>
                                    </p:animEffect>
                                    <p:anim calcmode="lin" valueType="num">
                                      <p:cBhvr>
                                        <p:cTn id="30" dur="500" fill="hold"/>
                                        <p:tgtEl>
                                          <p:spTgt spid="6146"/>
                                        </p:tgtEl>
                                        <p:attrNameLst>
                                          <p:attrName>ppt_x</p:attrName>
                                        </p:attrNameLst>
                                      </p:cBhvr>
                                      <p:tavLst>
                                        <p:tav tm="0">
                                          <p:val>
                                            <p:strVal val="#ppt_x"/>
                                          </p:val>
                                        </p:tav>
                                        <p:tav tm="100000">
                                          <p:val>
                                            <p:strVal val="#ppt_x"/>
                                          </p:val>
                                        </p:tav>
                                      </p:tavLst>
                                    </p:anim>
                                    <p:anim calcmode="lin" valueType="num">
                                      <p:cBhvr>
                                        <p:cTn id="31" dur="500" fill="hold"/>
                                        <p:tgtEl>
                                          <p:spTgt spid="6146"/>
                                        </p:tgtEl>
                                        <p:attrNameLst>
                                          <p:attrName>ppt_y</p:attrName>
                                        </p:attrNameLst>
                                      </p:cBhvr>
                                      <p:tavLst>
                                        <p:tav tm="0">
                                          <p:val>
                                            <p:strVal val="#ppt_y+.1"/>
                                          </p:val>
                                        </p:tav>
                                        <p:tav tm="100000">
                                          <p:val>
                                            <p:strVal val="#ppt_y"/>
                                          </p:val>
                                        </p:tav>
                                      </p:tavLst>
                                    </p:anim>
                                  </p:childTnLst>
                                </p:cTn>
                              </p:par>
                              <p:par>
                                <p:cTn id="32" presetID="22" presetClass="entr" presetSubtype="8" fill="hold" nodeType="withEffect">
                                  <p:stCondLst>
                                    <p:cond delay="25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60">
                                            <p:txEl>
                                              <p:pRg st="0" end="0"/>
                                            </p:txEl>
                                          </p:spTgt>
                                        </p:tgtEl>
                                        <p:attrNameLst>
                                          <p:attrName>style.visibility</p:attrName>
                                        </p:attrNameLst>
                                      </p:cBhvr>
                                      <p:to>
                                        <p:strVal val="visible"/>
                                      </p:to>
                                    </p:set>
                                    <p:anim calcmode="lin" valueType="num">
                                      <p:cBhvr additive="base">
                                        <p:cTn id="44" dur="500"/>
                                        <p:tgtEl>
                                          <p:spTgt spid="60">
                                            <p:txEl>
                                              <p:pRg st="0" end="0"/>
                                            </p:txEl>
                                          </p:spTgt>
                                        </p:tgtEl>
                                        <p:attrNameLst>
                                          <p:attrName>ppt_x</p:attrName>
                                        </p:attrNameLst>
                                      </p:cBhvr>
                                      <p:tavLst>
                                        <p:tav tm="0">
                                          <p:val>
                                            <p:strVal val="#ppt_x-#ppt_w*1.125000"/>
                                          </p:val>
                                        </p:tav>
                                        <p:tav tm="100000">
                                          <p:val>
                                            <p:strVal val="#ppt_x"/>
                                          </p:val>
                                        </p:tav>
                                      </p:tavLst>
                                    </p:anim>
                                    <p:animEffect transition="in" filter="wipe(right)">
                                      <p:cBhvr>
                                        <p:cTn id="45" dur="500"/>
                                        <p:tgtEl>
                                          <p:spTgt spid="6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60">
                                            <p:txEl>
                                              <p:pRg st="2" end="2"/>
                                            </p:txEl>
                                          </p:spTgt>
                                        </p:tgtEl>
                                        <p:attrNameLst>
                                          <p:attrName>style.visibility</p:attrName>
                                        </p:attrNameLst>
                                      </p:cBhvr>
                                      <p:to>
                                        <p:strVal val="visible"/>
                                      </p:to>
                                    </p:set>
                                    <p:anim calcmode="lin" valueType="num">
                                      <p:cBhvr additive="base">
                                        <p:cTn id="50"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60">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0">
                                            <p:txEl>
                                              <p:pRg st="4" end="4"/>
                                            </p:txEl>
                                          </p:spTgt>
                                        </p:tgtEl>
                                        <p:attrNameLst>
                                          <p:attrName>style.visibility</p:attrName>
                                        </p:attrNameLst>
                                      </p:cBhvr>
                                      <p:to>
                                        <p:strVal val="visible"/>
                                      </p:to>
                                    </p:set>
                                    <p:anim calcmode="lin" valueType="num">
                                      <p:cBhvr additive="base">
                                        <p:cTn id="59" dur="500"/>
                                        <p:tgtEl>
                                          <p:spTgt spid="60">
                                            <p:txEl>
                                              <p:pRg st="4" end="4"/>
                                            </p:txEl>
                                          </p:spTgt>
                                        </p:tgtEl>
                                        <p:attrNameLst>
                                          <p:attrName>ppt_x</p:attrName>
                                        </p:attrNameLst>
                                      </p:cBhvr>
                                      <p:tavLst>
                                        <p:tav tm="0">
                                          <p:val>
                                            <p:strVal val="#ppt_x-#ppt_w*1.125000"/>
                                          </p:val>
                                        </p:tav>
                                        <p:tav tm="100000">
                                          <p:val>
                                            <p:strVal val="#ppt_x"/>
                                          </p:val>
                                        </p:tav>
                                      </p:tavLst>
                                    </p:anim>
                                    <p:animEffect transition="in" filter="wipe(right)">
                                      <p:cBhvr>
                                        <p:cTn id="60" dur="500"/>
                                        <p:tgtEl>
                                          <p:spTgt spid="60">
                                            <p:txEl>
                                              <p:pRg st="4" end="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60">
                                            <p:txEl>
                                              <p:pRg st="6" end="6"/>
                                            </p:txEl>
                                          </p:spTgt>
                                        </p:tgtEl>
                                        <p:attrNameLst>
                                          <p:attrName>style.visibility</p:attrName>
                                        </p:attrNameLst>
                                      </p:cBhvr>
                                      <p:to>
                                        <p:strVal val="visible"/>
                                      </p:to>
                                    </p:set>
                                    <p:anim calcmode="lin" valueType="num">
                                      <p:cBhvr additive="base">
                                        <p:cTn id="68" dur="500"/>
                                        <p:tgtEl>
                                          <p:spTgt spid="60">
                                            <p:txEl>
                                              <p:pRg st="6" end="6"/>
                                            </p:txEl>
                                          </p:spTgt>
                                        </p:tgtEl>
                                        <p:attrNameLst>
                                          <p:attrName>ppt_x</p:attrName>
                                        </p:attrNameLst>
                                      </p:cBhvr>
                                      <p:tavLst>
                                        <p:tav tm="0">
                                          <p:val>
                                            <p:strVal val="#ppt_x-#ppt_w*1.125000"/>
                                          </p:val>
                                        </p:tav>
                                        <p:tav tm="100000">
                                          <p:val>
                                            <p:strVal val="#ppt_x"/>
                                          </p:val>
                                        </p:tav>
                                      </p:tavLst>
                                    </p:anim>
                                    <p:animEffect transition="in" filter="wipe(right)">
                                      <p:cBhvr>
                                        <p:cTn id="69" dur="500"/>
                                        <p:tgtEl>
                                          <p:spTgt spid="60">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uiExpand="1" build="p" bldLvl="3"/>
      <p:bldP spid="2" grpId="0" animBg="1"/>
      <p:bldP spid="3"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Picture 8">
            <a:extLst>
              <a:ext uri="{FF2B5EF4-FFF2-40B4-BE49-F238E27FC236}">
                <a16:creationId xmlns:a16="http://schemas.microsoft.com/office/drawing/2014/main" id="{F224CD98-744C-4034-B574-0FAB096A1B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41712" cy="585788"/>
            <a:chOff x="551544" y="82976"/>
            <a:chExt cx="3540396" cy="584775"/>
          </a:xfrm>
        </p:grpSpPr>
        <p:sp>
          <p:nvSpPr>
            <p:cNvPr id="6227" name="文本框 3"/>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任意多边形 9"/>
          <p:cNvSpPr/>
          <p:nvPr/>
        </p:nvSpPr>
        <p:spPr bwMode="auto">
          <a:xfrm>
            <a:off x="6907213" y="2650089"/>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22" name="任意多边形 21"/>
          <p:cNvSpPr/>
          <p:nvPr/>
        </p:nvSpPr>
        <p:spPr bwMode="auto">
          <a:xfrm>
            <a:off x="4198938" y="2650089"/>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2" name="任意多边形 11"/>
          <p:cNvSpPr/>
          <p:nvPr/>
        </p:nvSpPr>
        <p:spPr bwMode="auto">
          <a:xfrm>
            <a:off x="6907213" y="4213777"/>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8" name="任意多边形 17"/>
          <p:cNvSpPr/>
          <p:nvPr/>
        </p:nvSpPr>
        <p:spPr bwMode="auto">
          <a:xfrm>
            <a:off x="4198938" y="4213777"/>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14" name="任意多边形 13"/>
          <p:cNvSpPr/>
          <p:nvPr/>
        </p:nvSpPr>
        <p:spPr bwMode="auto">
          <a:xfrm>
            <a:off x="5553075" y="4994827"/>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grpSp>
        <p:nvGrpSpPr>
          <p:cNvPr id="23" name="组合 22"/>
          <p:cNvGrpSpPr>
            <a:grpSpLocks/>
          </p:cNvGrpSpPr>
          <p:nvPr/>
        </p:nvGrpSpPr>
        <p:grpSpPr bwMode="auto">
          <a:xfrm>
            <a:off x="4610100" y="2646914"/>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8" name="任意多边形 7"/>
          <p:cNvSpPr/>
          <p:nvPr/>
        </p:nvSpPr>
        <p:spPr bwMode="auto">
          <a:xfrm>
            <a:off x="5553075" y="1867452"/>
            <a:ext cx="1041400" cy="1041400"/>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grpSp>
        <p:nvGrpSpPr>
          <p:cNvPr id="24" name="组合 23"/>
          <p:cNvGrpSpPr>
            <a:grpSpLocks/>
          </p:cNvGrpSpPr>
          <p:nvPr/>
        </p:nvGrpSpPr>
        <p:grpSpPr bwMode="auto">
          <a:xfrm>
            <a:off x="5224463" y="2951714"/>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9" name="文本框 58"/>
          <p:cNvSpPr txBox="1"/>
          <p:nvPr/>
        </p:nvSpPr>
        <p:spPr bwMode="auto">
          <a:xfrm>
            <a:off x="7621354" y="1995396"/>
            <a:ext cx="4700484" cy="492443"/>
          </a:xfrm>
          <a:prstGeom prst="rect">
            <a:avLst/>
          </a:prstGeom>
          <a:noFill/>
        </p:spPr>
        <p:txBody>
          <a:bodyPr wrap="square">
            <a:spAutoFit/>
          </a:bodyPr>
          <a:lstStyle/>
          <a:p>
            <a:pPr eaLnBrk="1" fontAlgn="auto" hangingPunct="1">
              <a:spcBef>
                <a:spcPts val="0"/>
              </a:spcBef>
              <a:spcAft>
                <a:spcPts val="0"/>
              </a:spcAft>
              <a:defRPr/>
            </a:pPr>
            <a:r>
              <a:rPr lang="en-US" altLang="zh-CN" sz="2600" b="1" dirty="0">
                <a:solidFill>
                  <a:schemeClr val="bg2">
                    <a:lumMod val="25000"/>
                  </a:schemeClr>
                </a:solidFill>
                <a:latin typeface="+mj-lt"/>
                <a:ea typeface="+mn-ea"/>
                <a:cs typeface="Arial" panose="020B0604020202020204" pitchFamily="34" charset="0"/>
              </a:rPr>
              <a:t>Conclusion and acknowledgement</a:t>
            </a:r>
            <a:endParaRPr lang="zh-CN" altLang="en-US" sz="2600" b="1" dirty="0">
              <a:solidFill>
                <a:schemeClr val="bg2">
                  <a:lumMod val="25000"/>
                </a:schemeClr>
              </a:solidFill>
              <a:latin typeface="+mj-lt"/>
              <a:ea typeface="+mn-ea"/>
              <a:cs typeface="Arial" panose="020B0604020202020204" pitchFamily="34" charset="0"/>
            </a:endParaRPr>
          </a:p>
        </p:txBody>
      </p:sp>
      <p:sp>
        <p:nvSpPr>
          <p:cNvPr id="58" name="文本框 57"/>
          <p:cNvSpPr txBox="1"/>
          <p:nvPr/>
        </p:nvSpPr>
        <p:spPr bwMode="auto">
          <a:xfrm>
            <a:off x="5308087" y="5201774"/>
            <a:ext cx="1500188" cy="64611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04</a:t>
            </a:r>
            <a:endParaRPr lang="zh-CN" altLang="en-US" sz="3600" dirty="0">
              <a:solidFill>
                <a:schemeClr val="bg2">
                  <a:lumMod val="25000"/>
                </a:schemeClr>
              </a:solidFill>
              <a:latin typeface="Impact" panose="020B0806030902050204" pitchFamily="34" charset="0"/>
              <a:ea typeface="+mn-ea"/>
            </a:endParaRPr>
          </a:p>
        </p:txBody>
      </p:sp>
      <p:sp>
        <p:nvSpPr>
          <p:cNvPr id="6195" name="文本框 96"/>
          <p:cNvSpPr txBox="1">
            <a:spLocks noChangeArrowheads="1"/>
          </p:cNvSpPr>
          <p:nvPr/>
        </p:nvSpPr>
        <p:spPr bwMode="auto">
          <a:xfrm>
            <a:off x="6675379" y="4442934"/>
            <a:ext cx="1499542" cy="646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05</a:t>
            </a:r>
            <a:endParaRPr lang="zh-CN" altLang="en-US" sz="3600" dirty="0">
              <a:solidFill>
                <a:srgbClr val="044875"/>
              </a:solidFill>
              <a:latin typeface="Impact" pitchFamily="34" charset="0"/>
            </a:endParaRPr>
          </a:p>
        </p:txBody>
      </p:sp>
      <p:sp>
        <p:nvSpPr>
          <p:cNvPr id="99" name="文本框 98"/>
          <p:cNvSpPr txBox="1"/>
          <p:nvPr/>
        </p:nvSpPr>
        <p:spPr bwMode="auto">
          <a:xfrm>
            <a:off x="8106472" y="2996160"/>
            <a:ext cx="3298814" cy="492443"/>
          </a:xfrm>
          <a:prstGeom prst="rect">
            <a:avLst/>
          </a:prstGeom>
          <a:noFill/>
        </p:spPr>
        <p:txBody>
          <a:bodyPr wrap="square">
            <a:spAutoFit/>
          </a:bodyPr>
          <a:lstStyle/>
          <a:p>
            <a:pPr eaLnBrk="1" fontAlgn="auto" hangingPunct="1">
              <a:spcBef>
                <a:spcPts val="0"/>
              </a:spcBef>
              <a:spcAft>
                <a:spcPts val="0"/>
              </a:spcAft>
              <a:defRPr/>
            </a:pPr>
            <a:r>
              <a:rPr lang="en-US" altLang="zh-CN" sz="2600" b="1" dirty="0">
                <a:solidFill>
                  <a:srgbClr val="044875"/>
                </a:solidFill>
                <a:latin typeface="+mj-lt"/>
                <a:ea typeface="+mn-ea"/>
                <a:cs typeface="Arial" panose="020B0604020202020204" pitchFamily="34" charset="0"/>
              </a:rPr>
              <a:t>Facilitating interaction</a:t>
            </a:r>
            <a:endParaRPr lang="zh-CN" altLang="en-US" sz="2600" b="1" dirty="0">
              <a:solidFill>
                <a:srgbClr val="044875"/>
              </a:solidFill>
              <a:latin typeface="+mj-lt"/>
              <a:ea typeface="+mn-ea"/>
              <a:cs typeface="Arial" panose="020B0604020202020204" pitchFamily="34" charset="0"/>
            </a:endParaRPr>
          </a:p>
        </p:txBody>
      </p:sp>
      <p:grpSp>
        <p:nvGrpSpPr>
          <p:cNvPr id="102" name="组合 101"/>
          <p:cNvGrpSpPr>
            <a:grpSpLocks/>
          </p:cNvGrpSpPr>
          <p:nvPr/>
        </p:nvGrpSpPr>
        <p:grpSpPr bwMode="auto">
          <a:xfrm>
            <a:off x="6682776" y="2828180"/>
            <a:ext cx="5350431" cy="3552867"/>
            <a:chOff x="6668730" y="-778508"/>
            <a:chExt cx="5350007" cy="3552405"/>
          </a:xfrm>
        </p:grpSpPr>
        <p:grpSp>
          <p:nvGrpSpPr>
            <p:cNvPr id="6188" name="组合 102"/>
            <p:cNvGrpSpPr>
              <a:grpSpLocks/>
            </p:cNvGrpSpPr>
            <p:nvPr/>
          </p:nvGrpSpPr>
          <p:grpSpPr bwMode="auto">
            <a:xfrm>
              <a:off x="8043994" y="332902"/>
              <a:ext cx="3974743" cy="2440995"/>
              <a:chOff x="5984277" y="66695"/>
              <a:chExt cx="3974743" cy="2440995"/>
            </a:xfrm>
          </p:grpSpPr>
          <p:sp>
            <p:nvSpPr>
              <p:cNvPr id="106" name="文本框 105"/>
              <p:cNvSpPr txBox="1"/>
              <p:nvPr/>
            </p:nvSpPr>
            <p:spPr>
              <a:xfrm>
                <a:off x="5984277" y="66695"/>
                <a:ext cx="3782458" cy="892436"/>
              </a:xfrm>
              <a:prstGeom prst="rect">
                <a:avLst/>
              </a:prstGeom>
              <a:noFill/>
            </p:spPr>
            <p:txBody>
              <a:bodyPr wrap="square">
                <a:spAutoFit/>
              </a:bodyPr>
              <a:lstStyle/>
              <a:p>
                <a:pPr eaLnBrk="1" fontAlgn="auto" hangingPunct="1">
                  <a:spcBef>
                    <a:spcPts val="0"/>
                  </a:spcBef>
                  <a:spcAft>
                    <a:spcPts val="0"/>
                  </a:spcAft>
                  <a:defRPr/>
                </a:pPr>
                <a:r>
                  <a:rPr lang="en-US" altLang="zh-CN" sz="2600" b="1" dirty="0">
                    <a:solidFill>
                      <a:schemeClr val="bg2">
                        <a:lumMod val="25000"/>
                      </a:schemeClr>
                    </a:solidFill>
                    <a:latin typeface="+mj-lt"/>
                    <a:ea typeface="+mn-ea"/>
                    <a:cs typeface="Arial" panose="020B0604020202020204" pitchFamily="34" charset="0"/>
                  </a:rPr>
                  <a:t>Make transitions as smooth as possible</a:t>
                </a:r>
              </a:p>
            </p:txBody>
          </p:sp>
          <p:sp>
            <p:nvSpPr>
              <p:cNvPr id="107" name="文本框 106"/>
              <p:cNvSpPr txBox="1"/>
              <p:nvPr/>
            </p:nvSpPr>
            <p:spPr bwMode="auto">
              <a:xfrm>
                <a:off x="6015468" y="876686"/>
                <a:ext cx="3943552" cy="1631004"/>
              </a:xfrm>
              <a:prstGeom prst="rect">
                <a:avLst/>
              </a:prstGeom>
              <a:noFill/>
            </p:spPr>
            <p:txBody>
              <a:bodyPr wrap="square">
                <a:spAutoFit/>
              </a:bodyPr>
              <a:lstStyle/>
              <a:p>
                <a:pPr marL="285750" indent="-285750"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get some applause from audience</a:t>
                </a:r>
              </a:p>
              <a:p>
                <a:pPr marL="285750" indent="-285750"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conclude the former speech </a:t>
                </a:r>
              </a:p>
              <a:p>
                <a:pPr marL="285750" indent="-285750"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introduce next speaker and his topic</a:t>
                </a:r>
              </a:p>
            </p:txBody>
          </p:sp>
          <p:cxnSp>
            <p:nvCxnSpPr>
              <p:cNvPr id="108" name="直接连接符 107"/>
              <p:cNvCxnSpPr>
                <a:cxnSpLocks/>
              </p:cNvCxnSpPr>
              <p:nvPr/>
            </p:nvCxnSpPr>
            <p:spPr>
              <a:xfrm>
                <a:off x="6059785" y="927477"/>
                <a:ext cx="3639593"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4" name="文本框 103"/>
            <p:cNvSpPr txBox="1"/>
            <p:nvPr/>
          </p:nvSpPr>
          <p:spPr>
            <a:xfrm>
              <a:off x="6668730" y="-778508"/>
              <a:ext cx="1500069" cy="646028"/>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06</a:t>
              </a:r>
              <a:endParaRPr lang="zh-CN" altLang="en-US" sz="3600" dirty="0">
                <a:solidFill>
                  <a:schemeClr val="bg2">
                    <a:lumMod val="25000"/>
                  </a:schemeClr>
                </a:solidFill>
                <a:latin typeface="Impact" panose="020B0806030902050204" pitchFamily="34" charset="0"/>
                <a:ea typeface="+mn-ea"/>
              </a:endParaRPr>
            </a:p>
          </p:txBody>
        </p:sp>
      </p:grpSp>
      <p:grpSp>
        <p:nvGrpSpPr>
          <p:cNvPr id="112" name="组合 111"/>
          <p:cNvGrpSpPr>
            <a:grpSpLocks/>
          </p:cNvGrpSpPr>
          <p:nvPr/>
        </p:nvGrpSpPr>
        <p:grpSpPr bwMode="auto">
          <a:xfrm>
            <a:off x="85725" y="2043433"/>
            <a:ext cx="6732410" cy="646354"/>
            <a:chOff x="307975" y="1536051"/>
            <a:chExt cx="6733341" cy="646331"/>
          </a:xfrm>
        </p:grpSpPr>
        <p:grpSp>
          <p:nvGrpSpPr>
            <p:cNvPr id="6181" name="组合 86"/>
            <p:cNvGrpSpPr>
              <a:grpSpLocks/>
            </p:cNvGrpSpPr>
            <p:nvPr/>
          </p:nvGrpSpPr>
          <p:grpSpPr bwMode="auto">
            <a:xfrm>
              <a:off x="307975" y="1551408"/>
              <a:ext cx="3894633" cy="607929"/>
              <a:chOff x="399947" y="2242310"/>
              <a:chExt cx="3894633" cy="607929"/>
            </a:xfrm>
          </p:grpSpPr>
          <p:sp>
            <p:nvSpPr>
              <p:cNvPr id="89" name="文本框 88"/>
              <p:cNvSpPr txBox="1"/>
              <p:nvPr/>
            </p:nvSpPr>
            <p:spPr>
              <a:xfrm>
                <a:off x="913077" y="2242310"/>
                <a:ext cx="3181283" cy="492425"/>
              </a:xfrm>
              <a:prstGeom prst="rect">
                <a:avLst/>
              </a:prstGeom>
              <a:noFill/>
            </p:spPr>
            <p:txBody>
              <a:bodyPr wrap="square">
                <a:spAutoFit/>
              </a:bodyPr>
              <a:lstStyle/>
              <a:p>
                <a:pPr algn="r" eaLnBrk="1" fontAlgn="auto" hangingPunct="1">
                  <a:spcBef>
                    <a:spcPts val="0"/>
                  </a:spcBef>
                  <a:spcAft>
                    <a:spcPts val="0"/>
                  </a:spcAft>
                  <a:defRPr/>
                </a:pPr>
                <a:r>
                  <a:rPr lang="en-US" altLang="zh-CN" sz="2600" dirty="0">
                    <a:solidFill>
                      <a:srgbClr val="044875"/>
                    </a:solidFill>
                    <a:cs typeface="Arial" panose="020B0604020202020204" pitchFamily="34" charset="0"/>
                  </a:rPr>
                  <a:t>Greeting the audience</a:t>
                </a:r>
                <a:endParaRPr lang="zh-CN" altLang="en-US" sz="2600"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399947" y="2539909"/>
                <a:ext cx="3894633" cy="310330"/>
              </a:xfrm>
              <a:prstGeom prst="rect">
                <a:avLst/>
              </a:prstGeom>
              <a:noFill/>
            </p:spPr>
            <p:txBody>
              <a:bodyPr wrap="square">
                <a:spAutoFit/>
              </a:bodyPr>
              <a:lstStyle/>
              <a:p>
                <a:pPr algn="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a:t>
                </a:r>
              </a:p>
            </p:txBody>
          </p:sp>
        </p:grpSp>
        <p:sp>
          <p:nvSpPr>
            <p:cNvPr id="6183" name="文本框 87"/>
            <p:cNvSpPr txBox="1">
              <a:spLocks noChangeArrowheads="1"/>
            </p:cNvSpPr>
            <p:nvPr/>
          </p:nvSpPr>
          <p:spPr bwMode="auto">
            <a:xfrm>
              <a:off x="5541893" y="1536051"/>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grpSp>
      <p:grpSp>
        <p:nvGrpSpPr>
          <p:cNvPr id="113" name="组合 112"/>
          <p:cNvGrpSpPr>
            <a:grpSpLocks/>
          </p:cNvGrpSpPr>
          <p:nvPr/>
        </p:nvGrpSpPr>
        <p:grpSpPr bwMode="auto">
          <a:xfrm>
            <a:off x="255254" y="4262144"/>
            <a:ext cx="5183372" cy="1447462"/>
            <a:chOff x="503724" y="674545"/>
            <a:chExt cx="5184090" cy="1447408"/>
          </a:xfrm>
        </p:grpSpPr>
        <p:grpSp>
          <p:nvGrpSpPr>
            <p:cNvPr id="6174" name="组合 113"/>
            <p:cNvGrpSpPr>
              <a:grpSpLocks/>
            </p:cNvGrpSpPr>
            <p:nvPr/>
          </p:nvGrpSpPr>
          <p:grpSpPr bwMode="auto">
            <a:xfrm>
              <a:off x="503724" y="674545"/>
              <a:ext cx="3860083" cy="1447408"/>
              <a:chOff x="595696" y="1365447"/>
              <a:chExt cx="3860083" cy="1447408"/>
            </a:xfrm>
          </p:grpSpPr>
          <p:sp>
            <p:nvSpPr>
              <p:cNvPr id="118" name="文本框 117"/>
              <p:cNvSpPr txBox="1"/>
              <p:nvPr/>
            </p:nvSpPr>
            <p:spPr>
              <a:xfrm>
                <a:off x="595696" y="1365447"/>
                <a:ext cx="3805210" cy="492425"/>
              </a:xfrm>
              <a:prstGeom prst="rect">
                <a:avLst/>
              </a:prstGeom>
              <a:noFill/>
            </p:spPr>
            <p:txBody>
              <a:bodyPr wrap="square">
                <a:spAutoFit/>
              </a:bodyPr>
              <a:lstStyle/>
              <a:p>
                <a:pPr algn="r" eaLnBrk="1" fontAlgn="auto" hangingPunct="1">
                  <a:spcBef>
                    <a:spcPts val="0"/>
                  </a:spcBef>
                  <a:spcAft>
                    <a:spcPts val="0"/>
                  </a:spcAft>
                  <a:defRPr/>
                </a:pPr>
                <a:r>
                  <a:rPr lang="en-US" altLang="zh-CN" sz="2600" b="1" dirty="0">
                    <a:solidFill>
                      <a:srgbClr val="044875"/>
                    </a:solidFill>
                    <a:latin typeface="+mj-lt"/>
                    <a:ea typeface="+mn-ea"/>
                    <a:cs typeface="Arial" panose="020B0604020202020204" pitchFamily="34" charset="0"/>
                  </a:rPr>
                  <a:t>Introducing the conference</a:t>
                </a:r>
                <a:endParaRPr lang="zh-CN" altLang="en-US" sz="2600" b="1" dirty="0">
                  <a:solidFill>
                    <a:srgbClr val="044875"/>
                  </a:solidFill>
                  <a:latin typeface="+mj-lt"/>
                  <a:ea typeface="+mn-ea"/>
                  <a:cs typeface="Arial" panose="020B0604020202020204" pitchFamily="34" charset="0"/>
                </a:endParaRPr>
              </a:p>
            </p:txBody>
          </p:sp>
          <p:sp>
            <p:nvSpPr>
              <p:cNvPr id="119" name="文本框 118"/>
              <p:cNvSpPr txBox="1"/>
              <p:nvPr/>
            </p:nvSpPr>
            <p:spPr bwMode="auto">
              <a:xfrm>
                <a:off x="595698" y="1797230"/>
                <a:ext cx="3860081" cy="1015625"/>
              </a:xfrm>
              <a:prstGeom prst="rect">
                <a:avLst/>
              </a:prstGeom>
              <a:noFill/>
            </p:spPr>
            <p:txBody>
              <a:bodyPr wrap="square">
                <a:spAutoFit/>
              </a:bodyPr>
              <a:lstStyle/>
              <a:p>
                <a:pPr marL="285750" indent="-285750" algn="r"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Background</a:t>
                </a:r>
              </a:p>
              <a:p>
                <a:pPr marL="285750" indent="-285750" algn="r"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This year’s topic</a:t>
                </a:r>
              </a:p>
              <a:p>
                <a:pPr marL="285750" indent="-285750" algn="r" eaLnBrk="1" fontAlgn="auto" hangingPunct="1">
                  <a:spcBef>
                    <a:spcPts val="0"/>
                  </a:spcBef>
                  <a:spcAft>
                    <a:spcPts val="0"/>
                  </a:spcAft>
                  <a:buFont typeface="Arial" panose="020B0604020202020204" pitchFamily="34" charset="0"/>
                  <a:buChar char="•"/>
                  <a:defRPr/>
                </a:pPr>
                <a:r>
                  <a:rPr lang="en-US" altLang="zh-CN" sz="2000" dirty="0">
                    <a:solidFill>
                      <a:schemeClr val="bg2">
                        <a:lumMod val="25000"/>
                      </a:schemeClr>
                    </a:solidFill>
                    <a:latin typeface="Arial" panose="020B0604020202020204" pitchFamily="34" charset="0"/>
                    <a:ea typeface="+mn-ea"/>
                    <a:cs typeface="Arial" panose="020B0604020202020204" pitchFamily="34" charset="0"/>
                  </a:rPr>
                  <a:t>Conference agenda</a:t>
                </a:r>
              </a:p>
            </p:txBody>
          </p:sp>
          <p:cxnSp>
            <p:nvCxnSpPr>
              <p:cNvPr id="120" name="直接连接符 119"/>
              <p:cNvCxnSpPr>
                <a:cxnSpLocks/>
              </p:cNvCxnSpPr>
              <p:nvPr/>
            </p:nvCxnSpPr>
            <p:spPr>
              <a:xfrm flipV="1">
                <a:off x="806564" y="1803579"/>
                <a:ext cx="3513925" cy="3175"/>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6176" name="文本框 115"/>
            <p:cNvSpPr txBox="1">
              <a:spLocks noChangeArrowheads="1"/>
            </p:cNvSpPr>
            <p:nvPr/>
          </p:nvSpPr>
          <p:spPr bwMode="auto">
            <a:xfrm>
              <a:off x="4188391" y="855328"/>
              <a:ext cx="1499423"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03</a:t>
              </a:r>
              <a:endParaRPr lang="zh-CN" altLang="en-US" sz="3600" dirty="0">
                <a:solidFill>
                  <a:srgbClr val="044875"/>
                </a:solidFill>
                <a:latin typeface="Impact" pitchFamily="34" charset="0"/>
              </a:endParaRPr>
            </a:p>
          </p:txBody>
        </p:sp>
      </p:grpSp>
      <p:grpSp>
        <p:nvGrpSpPr>
          <p:cNvPr id="121" name="组合 120"/>
          <p:cNvGrpSpPr>
            <a:grpSpLocks/>
          </p:cNvGrpSpPr>
          <p:nvPr/>
        </p:nvGrpSpPr>
        <p:grpSpPr bwMode="auto">
          <a:xfrm>
            <a:off x="85725" y="2862448"/>
            <a:ext cx="5383213" cy="1329882"/>
            <a:chOff x="307975" y="829504"/>
            <a:chExt cx="5383959" cy="1329832"/>
          </a:xfrm>
        </p:grpSpPr>
        <p:grpSp>
          <p:nvGrpSpPr>
            <p:cNvPr id="6167" name="组合 121"/>
            <p:cNvGrpSpPr>
              <a:grpSpLocks/>
            </p:cNvGrpSpPr>
            <p:nvPr/>
          </p:nvGrpSpPr>
          <p:grpSpPr bwMode="auto">
            <a:xfrm>
              <a:off x="307975" y="1035943"/>
              <a:ext cx="3870354" cy="1123393"/>
              <a:chOff x="399947" y="1726845"/>
              <a:chExt cx="3870354" cy="1123393"/>
            </a:xfrm>
          </p:grpSpPr>
          <p:sp>
            <p:nvSpPr>
              <p:cNvPr id="126" name="文本框 125"/>
              <p:cNvSpPr txBox="1"/>
              <p:nvPr/>
            </p:nvSpPr>
            <p:spPr>
              <a:xfrm>
                <a:off x="645824" y="1726845"/>
                <a:ext cx="3068676" cy="492425"/>
              </a:xfrm>
              <a:prstGeom prst="rect">
                <a:avLst/>
              </a:prstGeom>
              <a:noFill/>
            </p:spPr>
            <p:txBody>
              <a:bodyPr wrap="square">
                <a:spAutoFit/>
              </a:bodyPr>
              <a:lstStyle/>
              <a:p>
                <a:pPr algn="r" eaLnBrk="1" fontAlgn="auto" hangingPunct="1">
                  <a:spcBef>
                    <a:spcPts val="0"/>
                  </a:spcBef>
                  <a:spcAft>
                    <a:spcPts val="0"/>
                  </a:spcAft>
                  <a:defRPr/>
                </a:pPr>
                <a:r>
                  <a:rPr lang="en-US" altLang="zh-CN" sz="2600" b="1" dirty="0">
                    <a:latin typeface="+mj-lt"/>
                    <a:ea typeface="+mn-ea"/>
                    <a:cs typeface="Arial" panose="020B0604020202020204" pitchFamily="34" charset="0"/>
                  </a:rPr>
                  <a:t>Self-introduction</a:t>
                </a:r>
                <a:endParaRPr lang="zh-CN" altLang="en-US" sz="2600" b="1" dirty="0">
                  <a:latin typeface="+mj-lt"/>
                  <a:ea typeface="+mn-ea"/>
                  <a:cs typeface="Arial" panose="020B0604020202020204" pitchFamily="34" charset="0"/>
                </a:endParaRPr>
              </a:p>
            </p:txBody>
          </p:sp>
          <p:sp>
            <p:nvSpPr>
              <p:cNvPr id="127" name="文本框 126"/>
              <p:cNvSpPr txBox="1"/>
              <p:nvPr/>
            </p:nvSpPr>
            <p:spPr bwMode="auto">
              <a:xfrm>
                <a:off x="399947" y="2539909"/>
                <a:ext cx="3870354" cy="310329"/>
              </a:xfrm>
              <a:prstGeom prst="rect">
                <a:avLst/>
              </a:prstGeom>
              <a:noFill/>
            </p:spPr>
            <p:txBody>
              <a:bodyPr wrap="square">
                <a:spAutoFit/>
              </a:bodyPr>
              <a:lstStyle/>
              <a:p>
                <a:pPr algn="r" eaLnBrk="1" fontAlgn="auto" hangingPunct="1">
                  <a:lnSpc>
                    <a:spcPts val="1700"/>
                  </a:lnSpc>
                  <a:spcBef>
                    <a:spcPts val="0"/>
                  </a:spcBef>
                  <a:spcAft>
                    <a:spcPts val="0"/>
                  </a:spcAft>
                  <a:defRPr/>
                </a:pP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sp>
          <p:nvSpPr>
            <p:cNvPr id="124" name="文本框 123"/>
            <p:cNvSpPr txBox="1"/>
            <p:nvPr/>
          </p:nvSpPr>
          <p:spPr bwMode="auto">
            <a:xfrm>
              <a:off x="4193126" y="829504"/>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grpSp>
      <p:sp>
        <p:nvSpPr>
          <p:cNvPr id="85" name="文本框 84">
            <a:extLst>
              <a:ext uri="{FF2B5EF4-FFF2-40B4-BE49-F238E27FC236}">
                <a16:creationId xmlns:a16="http://schemas.microsoft.com/office/drawing/2014/main" id="{C0E07350-7D1C-474B-B86A-7B11CD8A9F86}"/>
              </a:ext>
            </a:extLst>
          </p:cNvPr>
          <p:cNvSpPr txBox="1"/>
          <p:nvPr/>
        </p:nvSpPr>
        <p:spPr>
          <a:xfrm>
            <a:off x="2057400" y="582613"/>
            <a:ext cx="8382000" cy="954107"/>
          </a:xfrm>
          <a:prstGeom prst="rect">
            <a:avLst/>
          </a:prstGeom>
          <a:noFill/>
        </p:spPr>
        <p:txBody>
          <a:bodyPr wrap="square">
            <a:spAutoFit/>
          </a:bodyPr>
          <a:lstStyle/>
          <a:p>
            <a:pPr algn="ctr" eaLnBrk="1" fontAlgn="auto" hangingPunct="1">
              <a:spcBef>
                <a:spcPts val="0"/>
              </a:spcBef>
              <a:spcAft>
                <a:spcPts val="0"/>
              </a:spcAft>
              <a:defRPr/>
            </a:pPr>
            <a:r>
              <a:rPr lang="en-US" altLang="zh-CN" sz="2800" b="1" dirty="0">
                <a:solidFill>
                  <a:srgbClr val="044875"/>
                </a:solidFill>
                <a:latin typeface="+mj-lt"/>
                <a:ea typeface="+mn-ea"/>
              </a:rPr>
              <a:t>What should the host or hostess do in the simulated international conference presentation?</a:t>
            </a:r>
            <a:endParaRPr lang="zh-CN" altLang="en-US" sz="2800" b="1" dirty="0">
              <a:solidFill>
                <a:srgbClr val="044875"/>
              </a:solidFill>
              <a:latin typeface="+mj-lt"/>
              <a:ea typeface="+mn-ea"/>
            </a:endParaRPr>
          </a:p>
        </p:txBody>
      </p:sp>
      <p:cxnSp>
        <p:nvCxnSpPr>
          <p:cNvPr id="86" name="直接连接符 85">
            <a:extLst>
              <a:ext uri="{FF2B5EF4-FFF2-40B4-BE49-F238E27FC236}">
                <a16:creationId xmlns:a16="http://schemas.microsoft.com/office/drawing/2014/main" id="{BB51F07D-80C7-4B92-B3B5-D8D1D64B73A8}"/>
              </a:ext>
            </a:extLst>
          </p:cNvPr>
          <p:cNvCxnSpPr>
            <a:cxnSpLocks/>
          </p:cNvCxnSpPr>
          <p:nvPr/>
        </p:nvCxnSpPr>
        <p:spPr bwMode="auto">
          <a:xfrm>
            <a:off x="2483708" y="1600097"/>
            <a:ext cx="7781067"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53" presetClass="entr" presetSubtype="16" fill="hold" grpId="0" nodeType="withEffect">
                                  <p:stCondLst>
                                    <p:cond delay="0"/>
                                  </p:stCondLst>
                                  <p:iterate type="lt">
                                    <p:tmPct val="10000"/>
                                  </p:iterate>
                                  <p:childTnLst>
                                    <p:set>
                                      <p:cBhvr>
                                        <p:cTn id="17" dur="1" fill="hold">
                                          <p:stCondLst>
                                            <p:cond delay="0"/>
                                          </p:stCondLst>
                                        </p:cTn>
                                        <p:tgtEl>
                                          <p:spTgt spid="85"/>
                                        </p:tgtEl>
                                        <p:attrNameLst>
                                          <p:attrName>style.visibility</p:attrName>
                                        </p:attrNameLst>
                                      </p:cBhvr>
                                      <p:to>
                                        <p:strVal val="visible"/>
                                      </p:to>
                                    </p:set>
                                    <p:anim calcmode="lin" valueType="num">
                                      <p:cBhvr>
                                        <p:cTn id="18" dur="500" fill="hold"/>
                                        <p:tgtEl>
                                          <p:spTgt spid="85"/>
                                        </p:tgtEl>
                                        <p:attrNameLst>
                                          <p:attrName>ppt_w</p:attrName>
                                        </p:attrNameLst>
                                      </p:cBhvr>
                                      <p:tavLst>
                                        <p:tav tm="0">
                                          <p:val>
                                            <p:fltVal val="0"/>
                                          </p:val>
                                        </p:tav>
                                        <p:tav tm="100000">
                                          <p:val>
                                            <p:strVal val="#ppt_w"/>
                                          </p:val>
                                        </p:tav>
                                      </p:tavLst>
                                    </p:anim>
                                    <p:anim calcmode="lin" valueType="num">
                                      <p:cBhvr>
                                        <p:cTn id="19" dur="500" fill="hold"/>
                                        <p:tgtEl>
                                          <p:spTgt spid="85"/>
                                        </p:tgtEl>
                                        <p:attrNameLst>
                                          <p:attrName>ppt_h</p:attrName>
                                        </p:attrNameLst>
                                      </p:cBhvr>
                                      <p:tavLst>
                                        <p:tav tm="0">
                                          <p:val>
                                            <p:fltVal val="0"/>
                                          </p:val>
                                        </p:tav>
                                        <p:tav tm="100000">
                                          <p:val>
                                            <p:strVal val="#ppt_h"/>
                                          </p:val>
                                        </p:tav>
                                      </p:tavLst>
                                    </p:anim>
                                    <p:animEffect transition="in" filter="fade">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 calcmode="lin" valueType="num">
                                      <p:cBhvr additive="base">
                                        <p:cTn id="61" dur="500" fill="hold"/>
                                        <p:tgtEl>
                                          <p:spTgt spid="58"/>
                                        </p:tgtEl>
                                        <p:attrNameLst>
                                          <p:attrName>ppt_x</p:attrName>
                                        </p:attrNameLst>
                                      </p:cBhvr>
                                      <p:tavLst>
                                        <p:tav tm="0">
                                          <p:val>
                                            <p:strVal val="#ppt_x"/>
                                          </p:val>
                                        </p:tav>
                                        <p:tav tm="100000">
                                          <p:val>
                                            <p:strVal val="#ppt_x"/>
                                          </p:val>
                                        </p:tav>
                                      </p:tavLst>
                                    </p:anim>
                                    <p:anim calcmode="lin" valueType="num">
                                      <p:cBhvr additive="base">
                                        <p:cTn id="62" dur="500" fill="hold"/>
                                        <p:tgtEl>
                                          <p:spTgt spid="5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195"/>
                                        </p:tgtEl>
                                        <p:attrNameLst>
                                          <p:attrName>style.visibility</p:attrName>
                                        </p:attrNameLst>
                                      </p:cBhvr>
                                      <p:to>
                                        <p:strVal val="visible"/>
                                      </p:to>
                                    </p:set>
                                    <p:anim calcmode="lin" valueType="num">
                                      <p:cBhvr additive="base">
                                        <p:cTn id="65" dur="500" fill="hold"/>
                                        <p:tgtEl>
                                          <p:spTgt spid="6195"/>
                                        </p:tgtEl>
                                        <p:attrNameLst>
                                          <p:attrName>ppt_x</p:attrName>
                                        </p:attrNameLst>
                                      </p:cBhvr>
                                      <p:tavLst>
                                        <p:tav tm="0">
                                          <p:val>
                                            <p:strVal val="#ppt_x"/>
                                          </p:val>
                                        </p:tav>
                                        <p:tav tm="100000">
                                          <p:val>
                                            <p:strVal val="#ppt_x"/>
                                          </p:val>
                                        </p:tav>
                                      </p:tavLst>
                                    </p:anim>
                                    <p:anim calcmode="lin" valueType="num">
                                      <p:cBhvr additive="base">
                                        <p:cTn id="66" dur="500" fill="hold"/>
                                        <p:tgtEl>
                                          <p:spTgt spid="619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9"/>
                                        </p:tgtEl>
                                        <p:attrNameLst>
                                          <p:attrName>style.visibility</p:attrName>
                                        </p:attrNameLst>
                                      </p:cBhvr>
                                      <p:to>
                                        <p:strVal val="visible"/>
                                      </p:to>
                                    </p:set>
                                    <p:anim calcmode="lin" valueType="num">
                                      <p:cBhvr additive="base">
                                        <p:cTn id="69" dur="500" fill="hold"/>
                                        <p:tgtEl>
                                          <p:spTgt spid="99"/>
                                        </p:tgtEl>
                                        <p:attrNameLst>
                                          <p:attrName>ppt_x</p:attrName>
                                        </p:attrNameLst>
                                      </p:cBhvr>
                                      <p:tavLst>
                                        <p:tav tm="0">
                                          <p:val>
                                            <p:strVal val="#ppt_x"/>
                                          </p:val>
                                        </p:tav>
                                        <p:tav tm="100000">
                                          <p:val>
                                            <p:strVal val="#ppt_x"/>
                                          </p:val>
                                        </p:tav>
                                      </p:tavLst>
                                    </p:anim>
                                    <p:anim calcmode="lin" valueType="num">
                                      <p:cBhvr additive="base">
                                        <p:cTn id="70" dur="500" fill="hold"/>
                                        <p:tgtEl>
                                          <p:spTgt spid="99"/>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12"/>
                                        </p:tgtEl>
                                        <p:attrNameLst>
                                          <p:attrName>style.visibility</p:attrName>
                                        </p:attrNameLst>
                                      </p:cBhvr>
                                      <p:to>
                                        <p:strVal val="visible"/>
                                      </p:to>
                                    </p:set>
                                    <p:anim calcmode="lin" valueType="num">
                                      <p:cBhvr additive="base">
                                        <p:cTn id="73" dur="500" fill="hold"/>
                                        <p:tgtEl>
                                          <p:spTgt spid="112"/>
                                        </p:tgtEl>
                                        <p:attrNameLst>
                                          <p:attrName>ppt_x</p:attrName>
                                        </p:attrNameLst>
                                      </p:cBhvr>
                                      <p:tavLst>
                                        <p:tav tm="0">
                                          <p:val>
                                            <p:strVal val="#ppt_x"/>
                                          </p:val>
                                        </p:tav>
                                        <p:tav tm="100000">
                                          <p:val>
                                            <p:strVal val="#ppt_x"/>
                                          </p:val>
                                        </p:tav>
                                      </p:tavLst>
                                    </p:anim>
                                    <p:anim calcmode="lin" valueType="num">
                                      <p:cBhvr additive="base">
                                        <p:cTn id="74" dur="500" fill="hold"/>
                                        <p:tgtEl>
                                          <p:spTgt spid="11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13"/>
                                        </p:tgtEl>
                                        <p:attrNameLst>
                                          <p:attrName>style.visibility</p:attrName>
                                        </p:attrNameLst>
                                      </p:cBhvr>
                                      <p:to>
                                        <p:strVal val="visible"/>
                                      </p:to>
                                    </p:set>
                                    <p:anim calcmode="lin" valueType="num">
                                      <p:cBhvr additive="base">
                                        <p:cTn id="77" dur="500" fill="hold"/>
                                        <p:tgtEl>
                                          <p:spTgt spid="113"/>
                                        </p:tgtEl>
                                        <p:attrNameLst>
                                          <p:attrName>ppt_x</p:attrName>
                                        </p:attrNameLst>
                                      </p:cBhvr>
                                      <p:tavLst>
                                        <p:tav tm="0">
                                          <p:val>
                                            <p:strVal val="#ppt_x"/>
                                          </p:val>
                                        </p:tav>
                                        <p:tav tm="100000">
                                          <p:val>
                                            <p:strVal val="#ppt_x"/>
                                          </p:val>
                                        </p:tav>
                                      </p:tavLst>
                                    </p:anim>
                                    <p:anim calcmode="lin" valueType="num">
                                      <p:cBhvr additive="base">
                                        <p:cTn id="78" dur="500" fill="hold"/>
                                        <p:tgtEl>
                                          <p:spTgt spid="113"/>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21"/>
                                        </p:tgtEl>
                                        <p:attrNameLst>
                                          <p:attrName>style.visibility</p:attrName>
                                        </p:attrNameLst>
                                      </p:cBhvr>
                                      <p:to>
                                        <p:strVal val="visible"/>
                                      </p:to>
                                    </p:set>
                                    <p:anim calcmode="lin" valueType="num">
                                      <p:cBhvr additive="base">
                                        <p:cTn id="81" dur="500" fill="hold"/>
                                        <p:tgtEl>
                                          <p:spTgt spid="121"/>
                                        </p:tgtEl>
                                        <p:attrNameLst>
                                          <p:attrName>ppt_x</p:attrName>
                                        </p:attrNameLst>
                                      </p:cBhvr>
                                      <p:tavLst>
                                        <p:tav tm="0">
                                          <p:val>
                                            <p:strVal val="#ppt_x"/>
                                          </p:val>
                                        </p:tav>
                                        <p:tav tm="100000">
                                          <p:val>
                                            <p:strVal val="#ppt_x"/>
                                          </p:val>
                                        </p:tav>
                                      </p:tavLst>
                                    </p:anim>
                                    <p:anim calcmode="lin" valueType="num">
                                      <p:cBhvr additive="base">
                                        <p:cTn id="82" dur="500" fill="hold"/>
                                        <p:tgtEl>
                                          <p:spTgt spid="121"/>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86"/>
                                        </p:tgtEl>
                                        <p:attrNameLst>
                                          <p:attrName>style.visibility</p:attrName>
                                        </p:attrNameLst>
                                      </p:cBhvr>
                                      <p:to>
                                        <p:strVal val="visible"/>
                                      </p:to>
                                    </p:set>
                                    <p:anim calcmode="lin" valueType="num">
                                      <p:cBhvr additive="base">
                                        <p:cTn id="85" dur="500" fill="hold"/>
                                        <p:tgtEl>
                                          <p:spTgt spid="86"/>
                                        </p:tgtEl>
                                        <p:attrNameLst>
                                          <p:attrName>ppt_x</p:attrName>
                                        </p:attrNameLst>
                                      </p:cBhvr>
                                      <p:tavLst>
                                        <p:tav tm="0">
                                          <p:val>
                                            <p:strVal val="#ppt_x"/>
                                          </p:val>
                                        </p:tav>
                                        <p:tav tm="100000">
                                          <p:val>
                                            <p:strVal val="#ppt_x"/>
                                          </p:val>
                                        </p:tav>
                                      </p:tavLst>
                                    </p:anim>
                                    <p:anim calcmode="lin" valueType="num">
                                      <p:cBhvr additive="base">
                                        <p:cTn id="86" dur="500" fill="hold"/>
                                        <p:tgtEl>
                                          <p:spTgt spid="8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02"/>
                                        </p:tgtEl>
                                        <p:attrNameLst>
                                          <p:attrName>style.visibility</p:attrName>
                                        </p:attrNameLst>
                                      </p:cBhvr>
                                      <p:to>
                                        <p:strVal val="visible"/>
                                      </p:to>
                                    </p:set>
                                    <p:anim calcmode="lin" valueType="num">
                                      <p:cBhvr additive="base">
                                        <p:cTn id="89" dur="500" fill="hold"/>
                                        <p:tgtEl>
                                          <p:spTgt spid="102"/>
                                        </p:tgtEl>
                                        <p:attrNameLst>
                                          <p:attrName>ppt_x</p:attrName>
                                        </p:attrNameLst>
                                      </p:cBhvr>
                                      <p:tavLst>
                                        <p:tav tm="0">
                                          <p:val>
                                            <p:strVal val="#ppt_x"/>
                                          </p:val>
                                        </p:tav>
                                        <p:tav tm="100000">
                                          <p:val>
                                            <p:strVal val="#ppt_x"/>
                                          </p:val>
                                        </p:tav>
                                      </p:tavLst>
                                    </p:anim>
                                    <p:anim calcmode="lin" valueType="num">
                                      <p:cBhvr additive="base">
                                        <p:cTn id="90"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22" grpId="0" animBg="1"/>
      <p:bldP spid="12" grpId="0" animBg="1"/>
      <p:bldP spid="18" grpId="0" animBg="1"/>
      <p:bldP spid="14" grpId="0" animBg="1"/>
      <p:bldP spid="8" grpId="0" animBg="1"/>
      <p:bldP spid="59" grpId="0"/>
      <p:bldP spid="58" grpId="0"/>
      <p:bldP spid="6195" grpId="0"/>
      <p:bldP spid="99" grpId="0"/>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Host / Hostess</a:t>
              </a:r>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8" name="Picture 8">
            <a:extLst>
              <a:ext uri="{FF2B5EF4-FFF2-40B4-BE49-F238E27FC236}">
                <a16:creationId xmlns:a16="http://schemas.microsoft.com/office/drawing/2014/main" id="{17724747-866B-484F-8A00-FB867F0C9E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3958" y="5984879"/>
            <a:ext cx="1198010" cy="88002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a:extLst>
              <a:ext uri="{FF2B5EF4-FFF2-40B4-BE49-F238E27FC236}">
                <a16:creationId xmlns:a16="http://schemas.microsoft.com/office/drawing/2014/main" id="{8C688AC3-3CDF-42E7-8C17-7BDE23AA82F3}"/>
              </a:ext>
            </a:extLst>
          </p:cNvPr>
          <p:cNvGrpSpPr>
            <a:grpSpLocks/>
          </p:cNvGrpSpPr>
          <p:nvPr/>
        </p:nvGrpSpPr>
        <p:grpSpPr bwMode="auto">
          <a:xfrm>
            <a:off x="857167" y="969430"/>
            <a:ext cx="6795238" cy="505047"/>
            <a:chOff x="374813" y="962885"/>
            <a:chExt cx="7229086" cy="1438292"/>
          </a:xfrm>
        </p:grpSpPr>
        <p:sp>
          <p:nvSpPr>
            <p:cNvPr id="23" name="矩形 22">
              <a:extLst>
                <a:ext uri="{FF2B5EF4-FFF2-40B4-BE49-F238E27FC236}">
                  <a16:creationId xmlns:a16="http://schemas.microsoft.com/office/drawing/2014/main" id="{3C151731-6234-48E5-850D-B56E0594FA92}"/>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a:extLst>
                <a:ext uri="{FF2B5EF4-FFF2-40B4-BE49-F238E27FC236}">
                  <a16:creationId xmlns:a16="http://schemas.microsoft.com/office/drawing/2014/main" id="{0D30D804-CDD0-48C8-8C0A-5823A912A988}"/>
                </a:ext>
              </a:extLst>
            </p:cNvPr>
            <p:cNvSpPr/>
            <p:nvPr/>
          </p:nvSpPr>
          <p:spPr>
            <a:xfrm>
              <a:off x="581177" y="1172255"/>
              <a:ext cx="7022722" cy="1228922"/>
            </a:xfrm>
            <a:prstGeom prst="rect">
              <a:avLst/>
            </a:prstGeom>
          </p:spPr>
          <p:txBody>
            <a:bodyPr>
              <a:spAutoFit/>
            </a:bodyPr>
            <a:lstStyle/>
            <a:p>
              <a:pPr eaLnBrk="1" fontAlgn="auto" hangingPunct="1">
                <a:lnSpc>
                  <a:spcPts val="2400"/>
                </a:lnSpc>
                <a:spcBef>
                  <a:spcPts val="0"/>
                </a:spcBef>
                <a:spcAft>
                  <a:spcPts val="0"/>
                </a:spcAft>
                <a:defRPr/>
              </a:pPr>
              <a:r>
                <a:rPr lang="en-US" altLang="zh-CN" sz="3200" b="1" dirty="0">
                  <a:solidFill>
                    <a:srgbClr val="044875"/>
                  </a:solidFill>
                  <a:latin typeface="+mj-lt"/>
                  <a:ea typeface="+mn-ea"/>
                  <a:cs typeface="Arial" panose="020B0604020202020204" pitchFamily="34" charset="0"/>
                </a:rPr>
                <a:t>TIPS</a:t>
              </a:r>
            </a:p>
          </p:txBody>
        </p:sp>
      </p:grpSp>
      <p:grpSp>
        <p:nvGrpSpPr>
          <p:cNvPr id="25" name="组合 24">
            <a:extLst>
              <a:ext uri="{FF2B5EF4-FFF2-40B4-BE49-F238E27FC236}">
                <a16:creationId xmlns:a16="http://schemas.microsoft.com/office/drawing/2014/main" id="{96D972FB-3E5C-4C56-B53D-C593C097BF4D}"/>
              </a:ext>
            </a:extLst>
          </p:cNvPr>
          <p:cNvGrpSpPr>
            <a:grpSpLocks/>
          </p:cNvGrpSpPr>
          <p:nvPr/>
        </p:nvGrpSpPr>
        <p:grpSpPr bwMode="auto">
          <a:xfrm>
            <a:off x="857165" y="1835140"/>
            <a:ext cx="4560243" cy="4031276"/>
            <a:chOff x="146663" y="1194708"/>
            <a:chExt cx="2956560" cy="4838700"/>
          </a:xfrm>
        </p:grpSpPr>
        <p:grpSp>
          <p:nvGrpSpPr>
            <p:cNvPr id="26" name="组合 8">
              <a:extLst>
                <a:ext uri="{FF2B5EF4-FFF2-40B4-BE49-F238E27FC236}">
                  <a16:creationId xmlns:a16="http://schemas.microsoft.com/office/drawing/2014/main" id="{E4F5B1A0-4F37-4CFD-AA8A-DF0E175092DF}"/>
                </a:ext>
              </a:extLst>
            </p:cNvPr>
            <p:cNvGrpSpPr>
              <a:grpSpLocks/>
            </p:cNvGrpSpPr>
            <p:nvPr/>
          </p:nvGrpSpPr>
          <p:grpSpPr bwMode="auto">
            <a:xfrm>
              <a:off x="146663" y="1194708"/>
              <a:ext cx="2956560" cy="4838700"/>
              <a:chOff x="146663" y="1194708"/>
              <a:chExt cx="2956560" cy="4838700"/>
            </a:xfrm>
          </p:grpSpPr>
          <p:grpSp>
            <p:nvGrpSpPr>
              <p:cNvPr id="31" name="组合 3">
                <a:extLst>
                  <a:ext uri="{FF2B5EF4-FFF2-40B4-BE49-F238E27FC236}">
                    <a16:creationId xmlns:a16="http://schemas.microsoft.com/office/drawing/2014/main" id="{6BE00DA9-60A3-4547-9397-BA5F3D723D26}"/>
                  </a:ext>
                </a:extLst>
              </p:cNvPr>
              <p:cNvGrpSpPr>
                <a:grpSpLocks/>
              </p:cNvGrpSpPr>
              <p:nvPr/>
            </p:nvGrpSpPr>
            <p:grpSpPr bwMode="auto">
              <a:xfrm>
                <a:off x="146663" y="1194708"/>
                <a:ext cx="2956560" cy="4838699"/>
                <a:chOff x="304800" y="1466850"/>
                <a:chExt cx="2705100" cy="4838699"/>
              </a:xfrm>
            </p:grpSpPr>
            <p:sp>
              <p:nvSpPr>
                <p:cNvPr id="33" name="矩形 32">
                  <a:extLst>
                    <a:ext uri="{FF2B5EF4-FFF2-40B4-BE49-F238E27FC236}">
                      <a16:creationId xmlns:a16="http://schemas.microsoft.com/office/drawing/2014/main" id="{B043DA85-260B-478D-BCEF-0ADF471C6D36}"/>
                    </a:ext>
                  </a:extLst>
                </p:cNvPr>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a:extLst>
                    <a:ext uri="{FF2B5EF4-FFF2-40B4-BE49-F238E27FC236}">
                      <a16:creationId xmlns:a16="http://schemas.microsoft.com/office/drawing/2014/main" id="{8ABAA073-C26F-44A7-A022-A1123A630BB7}"/>
                    </a:ext>
                  </a:extLst>
                </p:cNvPr>
                <p:cNvSpPr/>
                <p:nvPr/>
              </p:nvSpPr>
              <p:spPr>
                <a:xfrm>
                  <a:off x="304800" y="2171699"/>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Speak in a positive attitude</a:t>
                  </a: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Do not speak too fast so that the audience could keep up with you</a:t>
                  </a: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stress should fall on some important words </a:t>
                  </a: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Remember to interact with audience and say thanks to speakers</a:t>
                  </a:r>
                  <a:endParaRPr lang="zh-CN" altLang="en-US" sz="2200" dirty="0">
                    <a:solidFill>
                      <a:schemeClr val="tx1"/>
                    </a:solidFill>
                    <a:latin typeface="Times New Roman" panose="02020603050405020304" pitchFamily="18" charset="0"/>
                    <a:cs typeface="Times New Roman" panose="02020603050405020304" pitchFamily="18" charset="0"/>
                  </a:endParaRPr>
                </a:p>
              </p:txBody>
            </p:sp>
          </p:grpSp>
          <p:sp>
            <p:nvSpPr>
              <p:cNvPr id="32" name="矩形 31">
                <a:extLst>
                  <a:ext uri="{FF2B5EF4-FFF2-40B4-BE49-F238E27FC236}">
                    <a16:creationId xmlns:a16="http://schemas.microsoft.com/office/drawing/2014/main" id="{04F10F41-2CB3-48B8-950C-0B2CEE5501AB}"/>
                  </a:ext>
                </a:extLst>
              </p:cNvPr>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文本框 2">
              <a:extLst>
                <a:ext uri="{FF2B5EF4-FFF2-40B4-BE49-F238E27FC236}">
                  <a16:creationId xmlns:a16="http://schemas.microsoft.com/office/drawing/2014/main" id="{5EE2DBA3-38E2-49D7-B057-06143927CE64}"/>
                </a:ext>
              </a:extLst>
            </p:cNvPr>
            <p:cNvSpPr txBox="1">
              <a:spLocks noChangeArrowheads="1"/>
            </p:cNvSpPr>
            <p:nvPr/>
          </p:nvSpPr>
          <p:spPr bwMode="auto">
            <a:xfrm>
              <a:off x="272393" y="1316300"/>
              <a:ext cx="2705100" cy="55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a:solidFill>
                    <a:schemeClr val="bg1"/>
                  </a:solidFill>
                </a:rPr>
                <a:t>Oral Language</a:t>
              </a:r>
              <a:endParaRPr lang="zh-CN" altLang="en-US" sz="2400" b="1" dirty="0">
                <a:solidFill>
                  <a:schemeClr val="bg1"/>
                </a:solidFill>
              </a:endParaRPr>
            </a:p>
          </p:txBody>
        </p:sp>
      </p:grpSp>
      <p:grpSp>
        <p:nvGrpSpPr>
          <p:cNvPr id="35" name="组合 34">
            <a:extLst>
              <a:ext uri="{FF2B5EF4-FFF2-40B4-BE49-F238E27FC236}">
                <a16:creationId xmlns:a16="http://schemas.microsoft.com/office/drawing/2014/main" id="{BCD8EB29-00C3-42B7-9DB4-4B2BA7932494}"/>
              </a:ext>
            </a:extLst>
          </p:cNvPr>
          <p:cNvGrpSpPr>
            <a:grpSpLocks/>
          </p:cNvGrpSpPr>
          <p:nvPr/>
        </p:nvGrpSpPr>
        <p:grpSpPr bwMode="auto">
          <a:xfrm>
            <a:off x="7006282" y="1835140"/>
            <a:ext cx="4560243" cy="4031275"/>
            <a:chOff x="3179561" y="1194708"/>
            <a:chExt cx="2956560" cy="4838700"/>
          </a:xfrm>
        </p:grpSpPr>
        <p:grpSp>
          <p:nvGrpSpPr>
            <p:cNvPr id="36" name="组合 19">
              <a:extLst>
                <a:ext uri="{FF2B5EF4-FFF2-40B4-BE49-F238E27FC236}">
                  <a16:creationId xmlns:a16="http://schemas.microsoft.com/office/drawing/2014/main" id="{6F45F41A-8A2D-4768-866C-9A6610370F11}"/>
                </a:ext>
              </a:extLst>
            </p:cNvPr>
            <p:cNvGrpSpPr>
              <a:grpSpLocks/>
            </p:cNvGrpSpPr>
            <p:nvPr/>
          </p:nvGrpSpPr>
          <p:grpSpPr bwMode="auto">
            <a:xfrm>
              <a:off x="3179561" y="1194708"/>
              <a:ext cx="2956560" cy="4838700"/>
              <a:chOff x="3179561" y="1194708"/>
              <a:chExt cx="2956560" cy="4838700"/>
            </a:xfrm>
          </p:grpSpPr>
          <p:grpSp>
            <p:nvGrpSpPr>
              <p:cNvPr id="38" name="组合 27">
                <a:extLst>
                  <a:ext uri="{FF2B5EF4-FFF2-40B4-BE49-F238E27FC236}">
                    <a16:creationId xmlns:a16="http://schemas.microsoft.com/office/drawing/2014/main" id="{0C42575D-9179-4658-8798-C08A1AE128EE}"/>
                  </a:ext>
                </a:extLst>
              </p:cNvPr>
              <p:cNvGrpSpPr>
                <a:grpSpLocks/>
              </p:cNvGrpSpPr>
              <p:nvPr/>
            </p:nvGrpSpPr>
            <p:grpSpPr bwMode="auto">
              <a:xfrm>
                <a:off x="3179561" y="1194708"/>
                <a:ext cx="2956560" cy="4838700"/>
                <a:chOff x="304800" y="1466850"/>
                <a:chExt cx="2705100" cy="4838700"/>
              </a:xfrm>
            </p:grpSpPr>
            <p:sp>
              <p:nvSpPr>
                <p:cNvPr id="40" name="矩形 39">
                  <a:extLst>
                    <a:ext uri="{FF2B5EF4-FFF2-40B4-BE49-F238E27FC236}">
                      <a16:creationId xmlns:a16="http://schemas.microsoft.com/office/drawing/2014/main" id="{F36AE0B0-22F7-4A33-9F4E-4EBFDDB64445}"/>
                    </a:ext>
                  </a:extLst>
                </p:cNvPr>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F971004-3D88-4728-9A66-338628438762}"/>
                    </a:ext>
                  </a:extLst>
                </p:cNvPr>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Stand in the middle of the stage or a little bit left of the </a:t>
                  </a:r>
                  <a:r>
                    <a:rPr lang="en-US" altLang="zh-CN" sz="2200" dirty="0" err="1">
                      <a:solidFill>
                        <a:schemeClr val="tx1"/>
                      </a:solidFill>
                      <a:latin typeface="Times New Roman" panose="02020603050405020304" pitchFamily="18" charset="0"/>
                      <a:cs typeface="Times New Roman" panose="02020603050405020304" pitchFamily="18" charset="0"/>
                    </a:rPr>
                    <a:t>centre</a:t>
                  </a:r>
                  <a:endParaRPr lang="en-US" altLang="zh-CN" sz="2200" dirty="0">
                    <a:solidFill>
                      <a:schemeClr val="tx1"/>
                    </a:solidFill>
                    <a:latin typeface="Times New Roman" panose="02020603050405020304" pitchFamily="18" charset="0"/>
                    <a:cs typeface="Times New Roman" panose="02020603050405020304" pitchFamily="18" charset="0"/>
                  </a:endParaRP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Eliminate the telltale signs of nervousness</a:t>
                  </a:r>
                </a:p>
                <a:p>
                  <a:pPr marL="285750" indent="-285750" eaLnBrk="1" fontAlgn="auto" hangingPunct="1">
                    <a:spcBef>
                      <a:spcPts val="0"/>
                    </a:spcBef>
                    <a:spcAft>
                      <a:spcPts val="0"/>
                    </a:spcAft>
                    <a:buFont typeface="Arial" panose="020B0604020202020204" pitchFamily="34" charset="0"/>
                    <a:buChar char="•"/>
                    <a:defRPr/>
                  </a:pPr>
                  <a:r>
                    <a:rPr lang="en-US" altLang="zh-CN" sz="2200" dirty="0">
                      <a:solidFill>
                        <a:schemeClr val="tx1"/>
                      </a:solidFill>
                      <a:latin typeface="Times New Roman" panose="02020603050405020304" pitchFamily="18" charset="0"/>
                      <a:cs typeface="Times New Roman" panose="02020603050405020304" pitchFamily="18" charset="0"/>
                    </a:rPr>
                    <a:t>Show respect for speakers and audience by using the suitable gestures</a:t>
                  </a:r>
                </a:p>
              </p:txBody>
            </p:sp>
          </p:grpSp>
          <p:sp>
            <p:nvSpPr>
              <p:cNvPr id="39" name="矩形 38">
                <a:extLst>
                  <a:ext uri="{FF2B5EF4-FFF2-40B4-BE49-F238E27FC236}">
                    <a16:creationId xmlns:a16="http://schemas.microsoft.com/office/drawing/2014/main" id="{4F6C135F-7035-4FCD-AF20-8B00043D03A0}"/>
                  </a:ext>
                </a:extLst>
              </p:cNvPr>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文本框 25">
              <a:extLst>
                <a:ext uri="{FF2B5EF4-FFF2-40B4-BE49-F238E27FC236}">
                  <a16:creationId xmlns:a16="http://schemas.microsoft.com/office/drawing/2014/main" id="{5F9F512C-C068-48E7-8552-098FAC5A92A3}"/>
                </a:ext>
              </a:extLst>
            </p:cNvPr>
            <p:cNvSpPr txBox="1">
              <a:spLocks noChangeArrowheads="1"/>
            </p:cNvSpPr>
            <p:nvPr/>
          </p:nvSpPr>
          <p:spPr bwMode="auto">
            <a:xfrm>
              <a:off x="3305291" y="1316300"/>
              <a:ext cx="2705100" cy="55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a:solidFill>
                    <a:schemeClr val="bg1"/>
                  </a:solidFill>
                </a:rPr>
                <a:t>Body Language</a:t>
              </a:r>
              <a:endParaRPr lang="zh-CN" altLang="en-US" sz="2400" b="1" dirty="0">
                <a:solidFill>
                  <a:schemeClr val="bg1"/>
                </a:solidFill>
              </a:endParaRPr>
            </a:p>
          </p:txBody>
        </p:sp>
      </p:grpSp>
    </p:spTree>
    <p:extLst>
      <p:ext uri="{BB962C8B-B14F-4D97-AF65-F5344CB8AC3E}">
        <p14:creationId xmlns:p14="http://schemas.microsoft.com/office/powerpoint/2010/main" val="1736960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8269"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63" name="文本框 62"/>
          <p:cNvSpPr txBox="1"/>
          <p:nvPr/>
        </p:nvSpPr>
        <p:spPr bwMode="auto">
          <a:xfrm>
            <a:off x="787400"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2" name="组合 1"/>
          <p:cNvGrpSpPr>
            <a:grpSpLocks/>
          </p:cNvGrpSpPr>
          <p:nvPr/>
        </p:nvGrpSpPr>
        <p:grpSpPr bwMode="auto">
          <a:xfrm>
            <a:off x="238125" y="766763"/>
            <a:ext cx="5729288" cy="1941512"/>
            <a:chOff x="238407" y="766950"/>
            <a:chExt cx="5728511" cy="1940706"/>
          </a:xfrm>
        </p:grpSpPr>
        <p:grpSp>
          <p:nvGrpSpPr>
            <p:cNvPr id="8259"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66"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787400"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3" name="组合 2"/>
          <p:cNvGrpSpPr>
            <a:grpSpLocks/>
          </p:cNvGrpSpPr>
          <p:nvPr/>
        </p:nvGrpSpPr>
        <p:grpSpPr bwMode="auto">
          <a:xfrm>
            <a:off x="238125" y="2600325"/>
            <a:ext cx="5729288" cy="1941513"/>
            <a:chOff x="238407" y="2600596"/>
            <a:chExt cx="5728511" cy="1940544"/>
          </a:xfrm>
        </p:grpSpPr>
        <p:grpSp>
          <p:nvGrpSpPr>
            <p:cNvPr id="8249" name="组合 4"/>
            <p:cNvGrpSpPr>
              <a:grpSpLocks/>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56"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73" name="文本框 72"/>
          <p:cNvSpPr txBox="1"/>
          <p:nvPr/>
        </p:nvSpPr>
        <p:spPr bwMode="auto">
          <a:xfrm>
            <a:off x="787400"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18" name="组合 17"/>
          <p:cNvGrpSpPr>
            <a:grpSpLocks/>
          </p:cNvGrpSpPr>
          <p:nvPr/>
        </p:nvGrpSpPr>
        <p:grpSpPr bwMode="auto">
          <a:xfrm>
            <a:off x="238125" y="4433888"/>
            <a:ext cx="5729288" cy="1938337"/>
            <a:chOff x="238407" y="4434080"/>
            <a:chExt cx="5728511" cy="1937907"/>
          </a:xfrm>
        </p:grpSpPr>
        <p:grpSp>
          <p:nvGrpSpPr>
            <p:cNvPr id="8239" name="组合 5"/>
            <p:cNvGrpSpPr>
              <a:grpSpLocks/>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46"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03</a:t>
              </a:r>
              <a:endParaRPr lang="zh-CN" altLang="en-US" sz="2000">
                <a:solidFill>
                  <a:schemeClr val="bg1"/>
                </a:solidFill>
                <a:latin typeface="Impact" pitchFamily="34" charset="0"/>
              </a:endParaRPr>
            </a:p>
          </p:txBody>
        </p:sp>
      </p:grpSp>
      <p:sp>
        <p:nvSpPr>
          <p:cNvPr id="42" name="文本框 41"/>
          <p:cNvSpPr txBox="1"/>
          <p:nvPr/>
        </p:nvSpPr>
        <p:spPr bwMode="auto">
          <a:xfrm>
            <a:off x="6773863" y="1320800"/>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7" name="组合 6"/>
          <p:cNvGrpSpPr>
            <a:grpSpLocks/>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35"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04</a:t>
              </a:r>
              <a:endParaRPr lang="zh-CN" altLang="en-US" sz="2000">
                <a:solidFill>
                  <a:schemeClr val="bg1"/>
                </a:solidFill>
                <a:latin typeface="Impact" pitchFamily="34" charset="0"/>
              </a:endParaRPr>
            </a:p>
          </p:txBody>
        </p:sp>
      </p:grpSp>
      <p:sp>
        <p:nvSpPr>
          <p:cNvPr id="50" name="文本框 49"/>
          <p:cNvSpPr txBox="1"/>
          <p:nvPr/>
        </p:nvSpPr>
        <p:spPr bwMode="auto">
          <a:xfrm>
            <a:off x="6773863" y="3154363"/>
            <a:ext cx="5048250" cy="9652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8" name="组合 7"/>
          <p:cNvGrpSpPr>
            <a:grpSpLocks/>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ADD YOUR TITLE</a:t>
              </a:r>
              <a:endParaRPr lang="zh-CN" altLang="en-US" sz="2400" dirty="0">
                <a:solidFill>
                  <a:srgbClr val="044875"/>
                </a:solidFill>
                <a:latin typeface="+mn-lt"/>
                <a:ea typeface="+mn-ea"/>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26"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05</a:t>
              </a:r>
              <a:endParaRPr lang="zh-CN" altLang="en-US" sz="2000">
                <a:solidFill>
                  <a:schemeClr val="bg1"/>
                </a:solidFill>
                <a:latin typeface="Impact" pitchFamily="34" charset="0"/>
              </a:endParaRPr>
            </a:p>
          </p:txBody>
        </p:sp>
      </p:grpSp>
      <p:sp>
        <p:nvSpPr>
          <p:cNvPr id="55" name="文本框 54"/>
          <p:cNvSpPr txBox="1"/>
          <p:nvPr/>
        </p:nvSpPr>
        <p:spPr bwMode="auto">
          <a:xfrm>
            <a:off x="6773863" y="4987925"/>
            <a:ext cx="5048250" cy="963613"/>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Remember that happiness is a way of travel, not a destination. Remember that happiness is a way of travel. Remember that happiness is a way of travel, not a destination. </a:t>
            </a:r>
          </a:p>
        </p:txBody>
      </p:sp>
      <p:grpSp>
        <p:nvGrpSpPr>
          <p:cNvPr id="9" name="组合 8"/>
          <p:cNvGrpSpPr>
            <a:grpSpLocks/>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ADD YOUR TITLE</a:t>
              </a:r>
              <a:endParaRPr lang="zh-CN" altLang="en-US" sz="2400" dirty="0">
                <a:solidFill>
                  <a:schemeClr val="bg2">
                    <a:lumMod val="25000"/>
                  </a:schemeClr>
                </a:solidFill>
                <a:latin typeface="+mn-lt"/>
                <a:ea typeface="+mn-ea"/>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17"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06</a:t>
              </a:r>
              <a:endParaRPr lang="zh-CN" altLang="en-US" sz="2000">
                <a:solidFill>
                  <a:schemeClr val="bg1"/>
                </a:solidFill>
                <a:latin typeface="Impact"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par>
                          <p:cTn id="29" fill="hold" nodeType="afterGroup">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childTnLst>
                          </p:cTn>
                        </p:par>
                        <p:par>
                          <p:cTn id="33" fill="hold" nodeType="afterGroup">
                            <p:stCondLst>
                              <p:cond delay="3000"/>
                            </p:stCondLst>
                            <p:childTnLst>
                              <p:par>
                                <p:cTn id="34" presetID="21"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heel(1)">
                                      <p:cBhvr>
                                        <p:cTn id="36" dur="2000"/>
                                        <p:tgtEl>
                                          <p:spTgt spid="3"/>
                                        </p:tgtEl>
                                      </p:cBhvr>
                                    </p:animEffect>
                                  </p:childTnLst>
                                </p:cTn>
                              </p:par>
                            </p:childTnLst>
                          </p:cTn>
                        </p:par>
                        <p:par>
                          <p:cTn id="37" fill="hold" nodeType="afterGroup">
                            <p:stCondLst>
                              <p:cond delay="50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nodeType="afterGroup">
                            <p:stCondLst>
                              <p:cond delay="5500"/>
                            </p:stCondLst>
                            <p:childTnLst>
                              <p:par>
                                <p:cTn id="42" presetID="21"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heel(1)">
                                      <p:cBhvr>
                                        <p:cTn id="44" dur="2000"/>
                                        <p:tgtEl>
                                          <p:spTgt spid="18"/>
                                        </p:tgtEl>
                                      </p:cBhvr>
                                    </p:animEffect>
                                  </p:childTnLst>
                                </p:cTn>
                              </p:par>
                            </p:childTnLst>
                          </p:cTn>
                        </p:par>
                        <p:par>
                          <p:cTn id="45" fill="hold" nodeType="afterGroup">
                            <p:stCondLst>
                              <p:cond delay="7500"/>
                            </p:stCondLst>
                            <p:childTnLst>
                              <p:par>
                                <p:cTn id="46" presetID="22" presetClass="entr" presetSubtype="4"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down)">
                                      <p:cBhvr>
                                        <p:cTn id="48" dur="500"/>
                                        <p:tgtEl>
                                          <p:spTgt spid="73"/>
                                        </p:tgtEl>
                                      </p:cBhvr>
                                    </p:animEffect>
                                  </p:childTnLst>
                                </p:cTn>
                              </p:par>
                            </p:childTnLst>
                          </p:cTn>
                        </p:par>
                        <p:par>
                          <p:cTn id="49" fill="hold" nodeType="afterGroup">
                            <p:stCondLst>
                              <p:cond delay="8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2000"/>
                                        <p:tgtEl>
                                          <p:spTgt spid="7"/>
                                        </p:tgtEl>
                                      </p:cBhvr>
                                    </p:animEffect>
                                  </p:childTnLst>
                                </p:cTn>
                              </p:par>
                            </p:childTnLst>
                          </p:cTn>
                        </p:par>
                        <p:par>
                          <p:cTn id="53" fill="hold" nodeType="afterGroup">
                            <p:stCondLst>
                              <p:cond delay="10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nodeType="afterGroup">
                            <p:stCondLst>
                              <p:cond delay="10500"/>
                            </p:stCondLst>
                            <p:childTnLst>
                              <p:par>
                                <p:cTn id="58" presetID="21" presetClass="entr" presetSubtype="1"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000"/>
                                        <p:tgtEl>
                                          <p:spTgt spid="8"/>
                                        </p:tgtEl>
                                      </p:cBhvr>
                                    </p:animEffect>
                                  </p:childTnLst>
                                </p:cTn>
                              </p:par>
                            </p:childTnLst>
                          </p:cTn>
                        </p:par>
                        <p:par>
                          <p:cTn id="61" fill="hold" nodeType="afterGroup">
                            <p:stCondLst>
                              <p:cond delay="12500"/>
                            </p:stCondLst>
                            <p:childTnLst>
                              <p:par>
                                <p:cTn id="62" presetID="22" presetClass="entr" presetSubtype="4" fill="hold" grpId="0"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childTnLst>
                          </p:cTn>
                        </p:par>
                        <p:par>
                          <p:cTn id="65" fill="hold" nodeType="afterGroup">
                            <p:stCondLst>
                              <p:cond delay="13000"/>
                            </p:stCondLst>
                            <p:childTnLst>
                              <p:par>
                                <p:cTn id="66" presetID="21" presetClass="entr" presetSubtype="1"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heel(1)">
                                      <p:cBhvr>
                                        <p:cTn id="68" dur="2000"/>
                                        <p:tgtEl>
                                          <p:spTgt spid="9"/>
                                        </p:tgtEl>
                                      </p:cBhvr>
                                    </p:animEffect>
                                  </p:childTnLst>
                                </p:cTn>
                              </p:par>
                            </p:childTnLst>
                          </p:cTn>
                        </p:par>
                        <p:par>
                          <p:cTn id="69" fill="hold" nodeType="afterGroup">
                            <p:stCondLst>
                              <p:cond delay="15000"/>
                            </p:stCondLst>
                            <p:childTnLst>
                              <p:par>
                                <p:cTn id="70" presetID="22" presetClass="entr" presetSubtype="4"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73" grpId="0"/>
      <p:bldP spid="42" grpId="0"/>
      <p:bldP spid="50" grpId="0"/>
      <p:bldP spid="5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1125</TotalTime>
  <Words>1867</Words>
  <Application>Microsoft Office PowerPoint</Application>
  <PresentationFormat>宽屏</PresentationFormat>
  <Paragraphs>211</Paragraphs>
  <Slides>20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等线</vt:lpstr>
      <vt:lpstr>微软雅黑</vt:lpstr>
      <vt:lpstr>Arial</vt:lpstr>
      <vt:lpstr>Calibri</vt:lpstr>
      <vt:lpstr>Calibri Light</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mengmeng ni</cp:lastModifiedBy>
  <cp:revision>93</cp:revision>
  <dcterms:created xsi:type="dcterms:W3CDTF">2015-04-13T12:15:43Z</dcterms:created>
  <dcterms:modified xsi:type="dcterms:W3CDTF">2019-10-06T14:12:49Z</dcterms:modified>
</cp:coreProperties>
</file>