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E77E-36CC-43BC-B3EB-1223FD75536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145F-4B87-4306-B952-F64685E9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5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E77E-36CC-43BC-B3EB-1223FD75536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145F-4B87-4306-B952-F64685E9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E77E-36CC-43BC-B3EB-1223FD75536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145F-4B87-4306-B952-F64685E9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9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E77E-36CC-43BC-B3EB-1223FD75536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145F-4B87-4306-B952-F64685E9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8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E77E-36CC-43BC-B3EB-1223FD75536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145F-4B87-4306-B952-F64685E9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2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E77E-36CC-43BC-B3EB-1223FD75536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145F-4B87-4306-B952-F64685E9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9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E77E-36CC-43BC-B3EB-1223FD75536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145F-4B87-4306-B952-F64685E9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E77E-36CC-43BC-B3EB-1223FD75536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145F-4B87-4306-B952-F64685E9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2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E77E-36CC-43BC-B3EB-1223FD75536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145F-4B87-4306-B952-F64685E9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1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E77E-36CC-43BC-B3EB-1223FD75536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145F-4B87-4306-B952-F64685E9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E77E-36CC-43BC-B3EB-1223FD75536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145F-4B87-4306-B952-F64685E9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E77E-36CC-43BC-B3EB-1223FD75536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0145F-4B87-4306-B952-F64685E9D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1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FPGA-</a:t>
            </a:r>
            <a:r>
              <a:rPr lang="zh-CN" altLang="en-US" dirty="0" smtClean="0"/>
              <a:t>现场可编程逻辑门阵列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Soc</a:t>
            </a:r>
            <a:r>
              <a:rPr lang="en-US" altLang="zh-CN" dirty="0" smtClean="0"/>
              <a:t> FPGA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/>
              <a:t>雪</a:t>
            </a:r>
            <a:r>
              <a:rPr lang="zh-CN" altLang="en-US" dirty="0" smtClean="0"/>
              <a:t>域蓝天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23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下调试软件代码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网络支持</a:t>
            </a:r>
            <a:endParaRPr lang="en-US" altLang="zh-CN" dirty="0" smtClean="0"/>
          </a:p>
          <a:p>
            <a:r>
              <a:rPr lang="zh-CN" altLang="en-US" dirty="0" smtClean="0"/>
              <a:t>命令： </a:t>
            </a:r>
            <a:endParaRPr lang="en-US" altLang="zh-CN" dirty="0" smtClean="0"/>
          </a:p>
          <a:p>
            <a:r>
              <a:rPr lang="en-US" altLang="zh-CN" dirty="0" err="1" smtClean="0"/>
              <a:t>ifconfig</a:t>
            </a:r>
            <a:endParaRPr lang="en-US" altLang="zh-CN" dirty="0"/>
          </a:p>
          <a:p>
            <a:r>
              <a:rPr lang="en-US" altLang="zh-CN" dirty="0" err="1" smtClean="0"/>
              <a:t>udhcpc</a:t>
            </a:r>
            <a:endParaRPr lang="en-US" altLang="zh-CN" dirty="0" smtClean="0"/>
          </a:p>
          <a:p>
            <a:r>
              <a:rPr lang="zh-CN" altLang="en-US" dirty="0" smtClean="0"/>
              <a:t>设置静态地址：</a:t>
            </a: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/network/interfaces</a:t>
            </a:r>
          </a:p>
          <a:p>
            <a:r>
              <a:rPr lang="en-US" altLang="zh-CN" dirty="0" err="1" smtClean="0"/>
              <a:t>Iface</a:t>
            </a:r>
            <a:r>
              <a:rPr lang="en-US" altLang="zh-CN" dirty="0" smtClean="0"/>
              <a:t> eth0 </a:t>
            </a:r>
            <a:r>
              <a:rPr lang="en-US" altLang="zh-CN" dirty="0" err="1" smtClean="0"/>
              <a:t>inet</a:t>
            </a:r>
            <a:r>
              <a:rPr lang="en-US" altLang="zh-CN" dirty="0" smtClean="0"/>
              <a:t> static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address 192.168.30.199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netmask</a:t>
            </a:r>
            <a:r>
              <a:rPr lang="en-US" altLang="zh-CN" dirty="0" smtClean="0"/>
              <a:t>  255.255.255.0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gateway    192.168.30.198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Wincp</a:t>
            </a:r>
            <a:r>
              <a:rPr lang="zh-CN" altLang="en-US" dirty="0"/>
              <a:t> </a:t>
            </a:r>
            <a:r>
              <a:rPr lang="zh-CN" altLang="en-US" dirty="0" smtClean="0"/>
              <a:t> 远程连接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90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gdbserver</a:t>
            </a:r>
            <a:r>
              <a:rPr lang="zh-CN" altLang="en-US" dirty="0" smtClean="0"/>
              <a:t>的实时调试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电脑通过网络访问开发板</a:t>
            </a:r>
            <a:endParaRPr lang="en-US" altLang="zh-CN" dirty="0" smtClean="0"/>
          </a:p>
          <a:p>
            <a:r>
              <a:rPr lang="en-US" altLang="zh-CN" dirty="0" err="1" smtClean="0"/>
              <a:t>Ip</a:t>
            </a:r>
            <a:r>
              <a:rPr lang="zh-CN" altLang="en-US" dirty="0" smtClean="0"/>
              <a:t>地址设置与连接</a:t>
            </a:r>
            <a:endParaRPr lang="en-US" altLang="zh-CN" dirty="0" smtClean="0"/>
          </a:p>
          <a:p>
            <a:r>
              <a:rPr lang="en-US" altLang="zh-CN" dirty="0" smtClean="0"/>
              <a:t>DS-5</a:t>
            </a:r>
          </a:p>
          <a:p>
            <a:r>
              <a:rPr lang="en-US" altLang="zh-CN" dirty="0" err="1" smtClean="0"/>
              <a:t>gcc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linaro</a:t>
            </a:r>
            <a:r>
              <a:rPr lang="en-US" altLang="zh-CN" dirty="0" smtClean="0"/>
              <a:t>-arm-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gnueabihf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9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Soc</a:t>
            </a:r>
            <a:r>
              <a:rPr lang="zh-CN" altLang="en-US" dirty="0" smtClean="0"/>
              <a:t>系统开发流程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50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PlatformDesigner</a:t>
            </a:r>
            <a:r>
              <a:rPr lang="zh-CN" altLang="en-US" dirty="0" smtClean="0"/>
              <a:t>中的设计，添加</a:t>
            </a:r>
            <a:r>
              <a:rPr lang="en-US" altLang="zh-CN" dirty="0" smtClean="0"/>
              <a:t>IP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重新集成</a:t>
            </a:r>
            <a:r>
              <a:rPr lang="en-US" altLang="zh-CN" dirty="0" err="1" smtClean="0"/>
              <a:t>Qsys</a:t>
            </a:r>
            <a:r>
              <a:rPr lang="zh-CN" altLang="en-US" dirty="0" smtClean="0"/>
              <a:t>系统文件到系统中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设定信号的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管脚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得到</a:t>
            </a:r>
            <a:r>
              <a:rPr lang="en-US" altLang="zh-CN" dirty="0" err="1" smtClean="0"/>
              <a:t>sof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rbf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soc_system.sopcinfo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hps_0.h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Soc_system.sopcinfosoc_system.</a:t>
            </a:r>
            <a:r>
              <a:rPr lang="en-US" altLang="zh-CN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dts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socfpga.dtb</a:t>
            </a:r>
            <a:endParaRPr lang="en-US" altLang="zh-CN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zh-CN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CN" altLang="en-US" dirty="0"/>
              <a:t>对于</a:t>
            </a:r>
            <a:r>
              <a:rPr lang="en-US" altLang="zh-CN" dirty="0"/>
              <a:t>DTB</a:t>
            </a:r>
            <a:r>
              <a:rPr lang="zh-CN" altLang="en-US" dirty="0"/>
              <a:t>文件： 只要在</a:t>
            </a:r>
            <a:r>
              <a:rPr lang="en-US" altLang="zh-CN" dirty="0"/>
              <a:t>Platform Designer</a:t>
            </a:r>
            <a:r>
              <a:rPr lang="zh-CN" altLang="en-US" dirty="0"/>
              <a:t>中进行了任何修改，都需要</a:t>
            </a:r>
            <a:r>
              <a:rPr lang="en-US" altLang="zh-CN" dirty="0" err="1">
                <a:sym typeface="Wingdings" panose="05000000000000000000" pitchFamily="2" charset="2"/>
              </a:rPr>
              <a:t>soc_system.</a:t>
            </a:r>
            <a:r>
              <a:rPr lang="en-US" altLang="zh-CN" dirty="0" err="1">
                <a:solidFill>
                  <a:srgbClr val="FF0000"/>
                </a:solidFill>
                <a:sym typeface="Wingdings" panose="05000000000000000000" pitchFamily="2" charset="2"/>
              </a:rPr>
              <a:t>dts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solidFill>
                  <a:srgbClr val="FF0000"/>
                </a:solidFill>
                <a:sym typeface="Wingdings" panose="05000000000000000000" pitchFamily="2" charset="2"/>
              </a:rPr>
              <a:t>socfpga.dtb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0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设备树与应用实例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44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Linux-</a:t>
            </a:r>
            <a:r>
              <a:rPr lang="en-US" altLang="zh-CN" dirty="0" err="1" smtClean="0"/>
              <a:t>socfpga</a:t>
            </a:r>
            <a:r>
              <a:rPr lang="zh-CN" altLang="en-US" dirty="0" smtClean="0"/>
              <a:t>源码获取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宿主机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交叉编译：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arm-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gnueabihf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Linaro</a:t>
            </a:r>
            <a:r>
              <a:rPr lang="zh-CN" altLang="en-US" dirty="0" smtClean="0"/>
              <a:t>编译器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191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嵌入式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内核配置编译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715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切换到用户界面： </a:t>
            </a:r>
            <a:r>
              <a:rPr lang="en-US" altLang="zh-CN" dirty="0" err="1" smtClean="0"/>
              <a:t>su</a:t>
            </a:r>
            <a:endParaRPr lang="en-US" altLang="zh-CN" dirty="0" smtClean="0"/>
          </a:p>
          <a:p>
            <a:r>
              <a:rPr lang="zh-CN" altLang="en-US" dirty="0" smtClean="0"/>
              <a:t>内核源码：</a:t>
            </a:r>
            <a:r>
              <a:rPr lang="en-US" altLang="zh-CN" dirty="0" err="1" smtClean="0"/>
              <a:t>linux-socfpga</a:t>
            </a:r>
            <a:endParaRPr lang="en-US" altLang="zh-CN" dirty="0" smtClean="0"/>
          </a:p>
          <a:p>
            <a:r>
              <a:rPr lang="zh-CN" altLang="en-US" dirty="0" smtClean="0"/>
              <a:t>打开已有的内核配置： </a:t>
            </a:r>
            <a:r>
              <a:rPr lang="en-US" altLang="zh-CN" dirty="0" smtClean="0"/>
              <a:t>make </a:t>
            </a:r>
            <a:r>
              <a:rPr lang="en-US" altLang="zh-CN" dirty="0" err="1" smtClean="0"/>
              <a:t>socfpga_defconfig</a:t>
            </a:r>
            <a:endParaRPr lang="en-US" altLang="zh-CN" dirty="0" smtClean="0"/>
          </a:p>
          <a:p>
            <a:r>
              <a:rPr lang="zh-CN" altLang="en-US" dirty="0" smtClean="0"/>
              <a:t>打开内核配置的图形界面：</a:t>
            </a:r>
            <a:r>
              <a:rPr lang="en-US" altLang="zh-CN" dirty="0" smtClean="0"/>
              <a:t>make </a:t>
            </a:r>
            <a:r>
              <a:rPr lang="en-US" altLang="zh-CN" dirty="0" err="1" smtClean="0"/>
              <a:t>menuconfig</a:t>
            </a:r>
            <a:endParaRPr lang="en-US" altLang="zh-CN" dirty="0" smtClean="0"/>
          </a:p>
          <a:p>
            <a:r>
              <a:rPr lang="zh-CN" altLang="en-US" dirty="0" smtClean="0"/>
              <a:t>保存配置好的内核信息： </a:t>
            </a:r>
            <a:r>
              <a:rPr lang="en-US" altLang="zh-CN" dirty="0" smtClean="0"/>
              <a:t>make </a:t>
            </a:r>
            <a:r>
              <a:rPr lang="en-US" altLang="zh-CN" dirty="0" err="1" smtClean="0"/>
              <a:t>savedefconfig</a:t>
            </a:r>
            <a:r>
              <a:rPr lang="en-US" altLang="zh-CN" dirty="0" smtClean="0"/>
              <a:t> &amp;&amp; mv </a:t>
            </a:r>
            <a:r>
              <a:rPr lang="en-US" altLang="zh-CN" dirty="0" err="1" smtClean="0"/>
              <a:t>devconfig</a:t>
            </a:r>
            <a:r>
              <a:rPr lang="en-US" altLang="zh-CN" dirty="0" smtClean="0"/>
              <a:t> arc/arm/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hbmd_defconfig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添加环境变量： </a:t>
            </a:r>
            <a:r>
              <a:rPr lang="en-US" altLang="zh-CN" dirty="0" smtClean="0"/>
              <a:t>source /home/username/.profile</a:t>
            </a:r>
          </a:p>
          <a:p>
            <a:r>
              <a:rPr lang="zh-CN" altLang="en-US" dirty="0" smtClean="0"/>
              <a:t>设置目标架构： </a:t>
            </a:r>
            <a:r>
              <a:rPr lang="en-US" altLang="zh-CN" dirty="0" smtClean="0"/>
              <a:t>export ARCH=arm</a:t>
            </a:r>
          </a:p>
          <a:p>
            <a:r>
              <a:rPr lang="zh-CN" altLang="en-US" dirty="0" smtClean="0"/>
              <a:t>设置具体的编译工具链： </a:t>
            </a:r>
            <a:r>
              <a:rPr lang="en-US" altLang="zh-CN" dirty="0" smtClean="0"/>
              <a:t>export CROSS_COMPILE=arm-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gnueabinhf</a:t>
            </a:r>
            <a:r>
              <a:rPr lang="en-US" altLang="zh-CN" dirty="0" smtClean="0"/>
              <a:t>-</a:t>
            </a:r>
          </a:p>
          <a:p>
            <a:r>
              <a:rPr lang="zh-CN" altLang="en-US" dirty="0" smtClean="0"/>
              <a:t>开始编译内核： </a:t>
            </a:r>
            <a:r>
              <a:rPr lang="en-US" altLang="zh-CN" dirty="0" smtClean="0"/>
              <a:t>make xxx</a:t>
            </a:r>
          </a:p>
        </p:txBody>
      </p:sp>
    </p:spTree>
    <p:extLst>
      <p:ext uri="{BB962C8B-B14F-4D97-AF65-F5344CB8AC3E}">
        <p14:creationId xmlns:p14="http://schemas.microsoft.com/office/powerpoint/2010/main" val="385603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HDL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Verilog</a:t>
            </a:r>
          </a:p>
          <a:p>
            <a:r>
              <a:rPr lang="en-US" altLang="zh-CN" dirty="0" smtClean="0"/>
              <a:t>VHDL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SystemVerilog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3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Xilinx: </a:t>
            </a:r>
            <a:r>
              <a:rPr lang="en-US" altLang="zh-CN" dirty="0" err="1" smtClean="0"/>
              <a:t>Zynq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系列</a:t>
            </a:r>
            <a:endParaRPr lang="en-US" altLang="zh-CN" dirty="0" smtClean="0"/>
          </a:p>
          <a:p>
            <a:r>
              <a:rPr lang="en-US" altLang="zh-CN" dirty="0" smtClean="0"/>
              <a:t>Altera:  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 FPGA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94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DE1-SoC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5CSEMA5F31C6N</a:t>
            </a:r>
          </a:p>
          <a:p>
            <a:r>
              <a:rPr lang="en-US" altLang="zh-CN" dirty="0" err="1" smtClean="0"/>
              <a:t>SoC</a:t>
            </a:r>
            <a:r>
              <a:rPr lang="en-US" altLang="zh-CN" dirty="0" smtClean="0"/>
              <a:t> FPGA 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SoPC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r>
              <a:rPr lang="en-US" altLang="zh-CN" dirty="0" smtClean="0"/>
              <a:t>5CSEMA5F31C6N</a:t>
            </a:r>
            <a:r>
              <a:rPr lang="zh-CN" altLang="en-US" dirty="0" smtClean="0"/>
              <a:t>的资源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FPGA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HPS</a:t>
            </a:r>
            <a:r>
              <a:rPr lang="zh-CN" altLang="en-US" dirty="0" smtClean="0"/>
              <a:t>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914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 </a:t>
            </a:r>
            <a:r>
              <a:rPr lang="en-US" altLang="zh-CN" dirty="0" smtClean="0"/>
              <a:t>SOC FPGA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年发行</a:t>
            </a:r>
            <a:endParaRPr lang="en-US" altLang="zh-CN" dirty="0" smtClean="0"/>
          </a:p>
          <a:p>
            <a:r>
              <a:rPr lang="zh-CN" altLang="en-US" dirty="0" smtClean="0"/>
              <a:t>软件：</a:t>
            </a:r>
            <a:r>
              <a:rPr lang="en-US" altLang="zh-CN" dirty="0" err="1" smtClean="0"/>
              <a:t>Quartus</a:t>
            </a:r>
            <a:r>
              <a:rPr lang="en-US" altLang="zh-CN" dirty="0" smtClean="0"/>
              <a:t> 13.1</a:t>
            </a:r>
            <a:r>
              <a:rPr lang="zh-CN" altLang="en-US" dirty="0" smtClean="0"/>
              <a:t>以后</a:t>
            </a:r>
            <a:endParaRPr lang="en-US" altLang="zh-CN" dirty="0" smtClean="0"/>
          </a:p>
          <a:p>
            <a:r>
              <a:rPr lang="zh-CN" altLang="en-US" dirty="0" smtClean="0"/>
              <a:t>推荐使用最新版本（开发者）</a:t>
            </a:r>
            <a:endParaRPr lang="en-US" altLang="zh-CN" dirty="0" smtClean="0"/>
          </a:p>
          <a:p>
            <a:r>
              <a:rPr lang="en-US" altLang="zh-CN" dirty="0" smtClean="0"/>
              <a:t>17.0/17.1(</a:t>
            </a:r>
            <a:r>
              <a:rPr lang="zh-CN" altLang="en-US" dirty="0" smtClean="0"/>
              <a:t>学习者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我</a:t>
            </a:r>
            <a:r>
              <a:rPr lang="zh-CN" altLang="en-US" dirty="0" smtClean="0"/>
              <a:t>目前使用的是 </a:t>
            </a:r>
            <a:r>
              <a:rPr lang="en-US" altLang="zh-CN" dirty="0" err="1" smtClean="0">
                <a:solidFill>
                  <a:srgbClr val="FF0000"/>
                </a:solidFill>
              </a:rPr>
              <a:t>Quartus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Prime </a:t>
            </a:r>
            <a:r>
              <a:rPr lang="en-US" altLang="zh-CN" dirty="0" smtClean="0">
                <a:solidFill>
                  <a:srgbClr val="FF0000"/>
                </a:solidFill>
              </a:rPr>
              <a:t>18.1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Qsys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改名： </a:t>
            </a:r>
            <a:r>
              <a:rPr lang="en-US" altLang="zh-CN" b="1" dirty="0" smtClean="0">
                <a:solidFill>
                  <a:srgbClr val="FF0000"/>
                </a:solidFill>
              </a:rPr>
              <a:t>Platform Designer (</a:t>
            </a:r>
            <a:r>
              <a:rPr lang="zh-CN" altLang="en-US" b="1" dirty="0" smtClean="0">
                <a:solidFill>
                  <a:srgbClr val="FF0000"/>
                </a:solidFill>
              </a:rPr>
              <a:t>集成在</a:t>
            </a:r>
            <a:r>
              <a:rPr lang="en-US" altLang="zh-CN" b="1" dirty="0" err="1">
                <a:solidFill>
                  <a:srgbClr val="FF0000"/>
                </a:solidFill>
              </a:rPr>
              <a:t>Quartus</a:t>
            </a:r>
            <a:r>
              <a:rPr lang="en-US" altLang="zh-CN" b="1" dirty="0">
                <a:solidFill>
                  <a:srgbClr val="FF0000"/>
                </a:solidFill>
              </a:rPr>
              <a:t> Prime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SoC</a:t>
            </a:r>
            <a:r>
              <a:rPr lang="en-US" altLang="zh-CN" dirty="0" smtClean="0">
                <a:solidFill>
                  <a:srgbClr val="FF0000"/>
                </a:solidFill>
              </a:rPr>
              <a:t> EDS (</a:t>
            </a:r>
            <a:r>
              <a:rPr lang="zh-CN" altLang="en-US" dirty="0" smtClean="0">
                <a:solidFill>
                  <a:srgbClr val="FF0000"/>
                </a:solidFill>
              </a:rPr>
              <a:t>独立安装</a:t>
            </a:r>
            <a:r>
              <a:rPr lang="en-US" altLang="zh-CN" dirty="0" smtClean="0">
                <a:solidFill>
                  <a:srgbClr val="FF0000"/>
                </a:solidFill>
              </a:rPr>
              <a:t>)----</a:t>
            </a:r>
            <a:r>
              <a:rPr lang="zh-CN" altLang="en-US" dirty="0" smtClean="0">
                <a:solidFill>
                  <a:srgbClr val="FF0000"/>
                </a:solidFill>
              </a:rPr>
              <a:t>命令行开发工具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DS-5 AE(</a:t>
            </a:r>
            <a:r>
              <a:rPr lang="zh-CN" altLang="en-US" dirty="0" smtClean="0">
                <a:solidFill>
                  <a:srgbClr val="FF0000"/>
                </a:solidFill>
              </a:rPr>
              <a:t>软件编程开发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类似</a:t>
            </a:r>
            <a:r>
              <a:rPr lang="en-US" altLang="zh-CN" dirty="0" smtClean="0">
                <a:solidFill>
                  <a:srgbClr val="FF0000"/>
                </a:solidFill>
              </a:rPr>
              <a:t>Eclipse)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Modelsim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6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方软件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终端软件：</a:t>
            </a:r>
            <a:r>
              <a:rPr lang="en-US" altLang="zh-CN" dirty="0" smtClean="0">
                <a:solidFill>
                  <a:srgbClr val="FF0000"/>
                </a:solidFill>
              </a:rPr>
              <a:t>putty</a:t>
            </a:r>
          </a:p>
          <a:p>
            <a:r>
              <a:rPr lang="en-US" altLang="zh-CN" dirty="0" err="1" smtClean="0"/>
              <a:t>Wincp</a:t>
            </a:r>
            <a:r>
              <a:rPr lang="en-US" altLang="zh-CN" dirty="0" smtClean="0"/>
              <a:t> (</a:t>
            </a:r>
            <a:r>
              <a:rPr lang="zh-CN" altLang="en-US" dirty="0" smtClean="0"/>
              <a:t>辅助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9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硬件板卡厂家提供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GHRD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(</a:t>
            </a:r>
            <a:r>
              <a:rPr lang="zh-CN" altLang="en-US" dirty="0"/>
              <a:t>黄金硬件参考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27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72862" y="1934307"/>
            <a:ext cx="6418385" cy="389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3440" y="1995668"/>
            <a:ext cx="1855177" cy="36489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FPGA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30562" y="1995667"/>
            <a:ext cx="1714500" cy="3648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HPS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778617" y="2250644"/>
            <a:ext cx="2351945" cy="3341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F2H_AXI Bridge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60276" y="527532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SoC</a:t>
            </a:r>
            <a:r>
              <a:rPr lang="en-US" altLang="zh-CN" dirty="0" smtClean="0"/>
              <a:t> FPGA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4778618" y="2764801"/>
            <a:ext cx="2351944" cy="37812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H2F_AXI_Bridge</a:t>
            </a:r>
          </a:p>
        </p:txBody>
      </p:sp>
      <p:sp>
        <p:nvSpPr>
          <p:cNvPr id="13" name="左箭头 12"/>
          <p:cNvSpPr/>
          <p:nvPr/>
        </p:nvSpPr>
        <p:spPr>
          <a:xfrm>
            <a:off x="4783015" y="3372506"/>
            <a:ext cx="2351943" cy="37812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H2F_LW_AXI_Bridge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13414" y="24828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位宽可设置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85174" y="30761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位宽可设置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323638" y="37397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位宽可设置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080131" y="4466492"/>
            <a:ext cx="764931" cy="1178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45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 EDS </a:t>
            </a:r>
            <a:r>
              <a:rPr lang="zh-CN" altLang="en-US" dirty="0" smtClean="0"/>
              <a:t>建立工程，编写程序</a:t>
            </a:r>
            <a:endParaRPr lang="en-US" altLang="zh-CN" dirty="0" smtClean="0"/>
          </a:p>
          <a:p>
            <a:r>
              <a:rPr lang="zh-CN" altLang="en-US" dirty="0" smtClean="0"/>
              <a:t>编译程序，得到可执行文件，拷贝到开发板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卡（已制作镜像）</a:t>
            </a:r>
            <a:endParaRPr lang="en-US" altLang="zh-CN" dirty="0" smtClean="0"/>
          </a:p>
          <a:p>
            <a:r>
              <a:rPr lang="zh-CN" altLang="en-US" dirty="0" smtClean="0"/>
              <a:t>移植到开发板</a:t>
            </a:r>
            <a:r>
              <a:rPr lang="en-US" altLang="zh-CN" dirty="0" smtClean="0"/>
              <a:t>-Linux</a:t>
            </a:r>
          </a:p>
          <a:p>
            <a:r>
              <a:rPr lang="zh-CN" altLang="en-US" dirty="0" smtClean="0"/>
              <a:t>登录，</a:t>
            </a:r>
            <a:r>
              <a:rPr lang="en-US" altLang="zh-CN" dirty="0" smtClean="0"/>
              <a:t>mount </a:t>
            </a:r>
            <a:r>
              <a:rPr lang="zh-CN" altLang="en-US" dirty="0" smtClean="0"/>
              <a:t>挂载： </a:t>
            </a:r>
            <a:r>
              <a:rPr lang="en-US" altLang="zh-CN" dirty="0" smtClean="0"/>
              <a:t>mount –t </a:t>
            </a:r>
            <a:r>
              <a:rPr lang="en-US" altLang="zh-CN" dirty="0" err="1" smtClean="0"/>
              <a:t>vfat</a:t>
            </a:r>
            <a:r>
              <a:rPr lang="en-US" altLang="zh-CN" dirty="0" smtClean="0"/>
              <a:t> /dev/mmcblk0p1 /</a:t>
            </a:r>
            <a:r>
              <a:rPr lang="en-US" altLang="zh-CN" dirty="0" err="1" smtClean="0"/>
              <a:t>mnt</a:t>
            </a:r>
            <a:endParaRPr lang="en-US" altLang="zh-CN" dirty="0" smtClean="0"/>
          </a:p>
          <a:p>
            <a:r>
              <a:rPr lang="en-US" altLang="zh-CN" dirty="0" smtClean="0"/>
              <a:t>cd /</a:t>
            </a:r>
            <a:r>
              <a:rPr lang="en-US" altLang="zh-CN" dirty="0" err="1" smtClean="0"/>
              <a:t>mnt</a:t>
            </a:r>
            <a:r>
              <a:rPr lang="zh-CN" altLang="en-US" dirty="0" smtClean="0"/>
              <a:t>执行程序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 –l   </a:t>
            </a:r>
            <a:r>
              <a:rPr lang="zh-CN" altLang="en-US" dirty="0" smtClean="0"/>
              <a:t>查看详细文件信息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en-US" altLang="zh-CN" dirty="0" smtClean="0"/>
              <a:t> 777 </a:t>
            </a:r>
            <a:r>
              <a:rPr lang="en-US" altLang="zh-CN" dirty="0" err="1" smtClean="0"/>
              <a:t>xxxx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45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422</Words>
  <Application>Microsoft Office PowerPoint</Application>
  <PresentationFormat>宽屏</PresentationFormat>
  <Paragraphs>105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FPGA-现场可编程逻辑门阵列</vt:lpstr>
      <vt:lpstr>设计语言</vt:lpstr>
      <vt:lpstr>主要SoC平台</vt:lpstr>
      <vt:lpstr>DE1-SoC</vt:lpstr>
      <vt:lpstr>开发 SOC FPGA</vt:lpstr>
      <vt:lpstr>第三方软件 </vt:lpstr>
      <vt:lpstr>参考设计-硬件板卡厂家提供</vt:lpstr>
      <vt:lpstr>PowerPoint 演示文稿</vt:lpstr>
      <vt:lpstr>开发过程</vt:lpstr>
      <vt:lpstr>Linux下调试软件代码 </vt:lpstr>
      <vt:lpstr>基于gdbserver的实时调试</vt:lpstr>
      <vt:lpstr>Soc系统开发流程</vt:lpstr>
      <vt:lpstr>设备树与应用实例</vt:lpstr>
      <vt:lpstr>Linux-socfpga源码获取</vt:lpstr>
      <vt:lpstr>嵌入式Linux内核配置编译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FPGA-现场可编程逻辑门阵列</dc:title>
  <dc:creator>李 宗成</dc:creator>
  <cp:lastModifiedBy>李 宗成</cp:lastModifiedBy>
  <cp:revision>29</cp:revision>
  <dcterms:created xsi:type="dcterms:W3CDTF">2019-11-28T01:21:52Z</dcterms:created>
  <dcterms:modified xsi:type="dcterms:W3CDTF">2019-11-28T08:55:32Z</dcterms:modified>
</cp:coreProperties>
</file>