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8"/>
    <p:restoredTop sz="94692"/>
  </p:normalViewPr>
  <p:slideViewPr>
    <p:cSldViewPr snapToGrid="0">
      <p:cViewPr varScale="1">
        <p:scale>
          <a:sx n="125" d="100"/>
          <a:sy n="125" d="100"/>
        </p:scale>
        <p:origin x="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5B2A1-F252-B19B-A1F6-32F5ADF3B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933195-B9BD-874D-EA66-44DB78273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5B155-C292-61FF-E54B-29E68931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C4420-5918-324C-0790-44FE02A3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65502-D9D1-3B4A-747F-FF12E818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68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9D4E4-D015-53D9-11F5-4E03DA16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C8AF58-E747-7432-5FFC-6C69519DD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4C5A0-4A85-75D5-1684-472A3874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6AE34-955E-AB16-B0B7-E6DBC677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5A9A9-94B5-687C-3C32-321D078D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88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824B17-A90B-AAFA-7F04-1A8EC2E32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2717CE-953C-4F05-9A31-FCA997F24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40309-3B74-0A98-E825-7F5FBA78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AB35D-46EE-A40A-5FE8-690541A3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FD8BB-B6E6-E930-2DC9-C08D57BD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264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404F0-7D94-F0A2-66F3-AC6E6576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B5B24-08D9-63CC-BFDA-94BCCB93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1A2C8-CE29-B921-FB38-ED436D5E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CC26D-B7C6-BACA-C20A-B969D6AA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0BE1D-1DDD-C8AC-C34A-24C11C60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30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23F94-8A80-1AC5-8270-0BA95E96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6C5E8-36DC-6DC3-7677-C7013AFBC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3233B-426A-FA2B-96DC-7025CB45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63C23-62ED-98D6-491B-9820EB29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36033-90D4-62D5-5358-57F04321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9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7DDB-5F38-B776-61C6-2C3995A3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47768-730B-81EF-4D9D-854D8DE44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855C40-5E1B-CA5E-0BBC-D7BD79856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1E23E1-4DE5-1035-DDC4-BAE3DB4F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FCB293-DADF-6CE0-F910-821D4CC9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3DD24-3090-F4C1-01A8-4A1D7D66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33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DE6C8-3C06-EC4D-4615-7D91E0A5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C7F3B-CB04-07F6-0097-8A4A74305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6811C2-8D32-7DF7-CA93-C4544EDD6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D14730-89E7-EA45-61C2-1D1BEF3DF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47D0CD-4F8F-8884-AC07-C8DFE332D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DAF9CC-93B6-5098-0219-59A9A507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D76017-F07C-6D56-203F-B77945D4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0C1B55-145D-036F-4555-F53DF2A5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02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C2B80-AEBC-6514-0BBA-8FE2DC39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D8FC23-0E2C-5711-D768-960ECA44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0775DA-18AA-C646-6CD1-5FBC520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48821-6A86-0FEA-593C-DA4288F2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8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B25F3C-8F5A-28C5-7C52-FE3E6153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E2BF6F-9044-E49D-FAE0-6B4936CF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2025BD-D41A-5C0E-4C02-4C9C0DA9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31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0F334-0F9D-B00A-E0CD-69E05EB6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34D51-E111-319A-C5FF-AF7967FE5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7B2288-C878-82D6-E3B3-66CBF0ABE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C4343-59CD-DD08-DA38-739F987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DDCAC-2331-294A-BC42-8BC36E92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CFB29-D7A2-1E1C-F07B-1F1330CC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06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2EB83-94FE-71C2-2216-CC74A1E6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6DC140-3D31-36D7-298A-20A2DB64B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9572EE-77D6-801F-CF90-17411E746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5B587-8585-10BE-7D4B-C1004D55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71812B-928A-DB37-9986-0E38DAE7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CCFADE-89A5-31BF-A2DB-7B403701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67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70A558-0453-05E7-F6C7-1E96E16E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447A9-866A-AA98-6BA1-A2899EB94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ADFEE-9A6A-6507-F548-4149759A3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3FD50-5C23-F345-9B3E-009D52889CFA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9E9FA-C635-A1FA-6B3A-FB84BAE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B9E03-B0A4-711C-EA79-DDA074D15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017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3B4A70-5D2A-7DD4-BE8D-B55FA1AECC5F}"/>
              </a:ext>
            </a:extLst>
          </p:cNvPr>
          <p:cNvSpPr txBox="1"/>
          <p:nvPr/>
        </p:nvSpPr>
        <p:spPr>
          <a:xfrm>
            <a:off x="4721264" y="9144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000" dirty="0"/>
              <a:t>实验指导语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F7A4A7-93B0-F2C9-8928-CB30D36D7187}"/>
              </a:ext>
            </a:extLst>
          </p:cNvPr>
          <p:cNvSpPr txBox="1"/>
          <p:nvPr/>
        </p:nvSpPr>
        <p:spPr>
          <a:xfrm>
            <a:off x="81280" y="799326"/>
            <a:ext cx="11856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实验共分为</a:t>
            </a:r>
            <a:r>
              <a:rPr lang="en-US" altLang="zh-CN" dirty="0"/>
              <a:t>4</a:t>
            </a:r>
            <a:r>
              <a:rPr lang="zh-CN" altLang="zh-CN" dirty="0"/>
              <a:t>组，每组包括学习阶段和测试阶段。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学习阶段，被试需要观看</a:t>
            </a:r>
            <a:r>
              <a:rPr lang="en-US" altLang="zh-CN" dirty="0"/>
              <a:t>125</a:t>
            </a:r>
            <a:r>
              <a:rPr lang="zh-CN" altLang="zh-CN" dirty="0"/>
              <a:t>张图片，其中会随机出现针对于上一张图片内容的问题：“上一张图片中是否包含人物？”；被试需要按键回答：有 按 “</a:t>
            </a:r>
            <a:r>
              <a:rPr lang="en-US" altLang="zh-CN" dirty="0"/>
              <a:t>1</a:t>
            </a:r>
            <a:r>
              <a:rPr lang="zh-CN" altLang="zh-CN" dirty="0"/>
              <a:t>”，没有 按 “</a:t>
            </a:r>
            <a:r>
              <a:rPr lang="en-US" altLang="zh-CN" dirty="0"/>
              <a:t>0</a:t>
            </a:r>
            <a:r>
              <a:rPr lang="zh-CN" altLang="zh-CN" dirty="0"/>
              <a:t>”。</a:t>
            </a:r>
            <a:endParaRPr lang="en-US" altLang="zh-CN" dirty="0"/>
          </a:p>
          <a:p>
            <a:endParaRPr lang="zh-CN" altLang="zh-CN" dirty="0"/>
          </a:p>
        </p:txBody>
      </p:sp>
      <p:pic>
        <p:nvPicPr>
          <p:cNvPr id="6" name="图片 5" descr="墙上挂着一幅画&#10;&#10;AI 生成的内容可能不正确。">
            <a:extLst>
              <a:ext uri="{FF2B5EF4-FFF2-40B4-BE49-F238E27FC236}">
                <a16:creationId xmlns:a16="http://schemas.microsoft.com/office/drawing/2014/main" id="{A8DAF61C-B818-D1A2-5231-1BC0FBA44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" y="2276654"/>
            <a:ext cx="5274310" cy="3162935"/>
          </a:xfrm>
          <a:prstGeom prst="rect">
            <a:avLst/>
          </a:prstGeom>
        </p:spPr>
      </p:pic>
      <p:pic>
        <p:nvPicPr>
          <p:cNvPr id="7" name="图片 6" descr="文本&#10;&#10;AI 生成的内容可能不正确。">
            <a:extLst>
              <a:ext uri="{FF2B5EF4-FFF2-40B4-BE49-F238E27FC236}">
                <a16:creationId xmlns:a16="http://schemas.microsoft.com/office/drawing/2014/main" id="{D8B52E28-F63A-727B-517D-E41BFCEFE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644" y="2276654"/>
            <a:ext cx="6544939" cy="310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5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9456F7E-538C-0EE0-EE38-E14DC2F6D803}"/>
              </a:ext>
            </a:extLst>
          </p:cNvPr>
          <p:cNvSpPr txBox="1"/>
          <p:nvPr/>
        </p:nvSpPr>
        <p:spPr>
          <a:xfrm>
            <a:off x="477520" y="373716"/>
            <a:ext cx="11399520" cy="165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测试阶段，被试需要观看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120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张图片，针对每张图片，会出现两个问题，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首先判断这张图片是否在学习阶段看到过：看过 按“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”，没看过 按“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”； 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然后紧接着会进行一个自信程度的判断，被试需要回答“你有多大自信做出刚才的判断？”，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左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箭头 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←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不太确定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，下箭头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"↓"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表示“有点确定”，右箭头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"→"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表示“非常确定”。 </a:t>
            </a:r>
          </a:p>
        </p:txBody>
      </p:sp>
      <p:pic>
        <p:nvPicPr>
          <p:cNvPr id="4" name="图片 3" descr="文本&#10;&#10;AI 生成的内容可能不正确。">
            <a:extLst>
              <a:ext uri="{FF2B5EF4-FFF2-40B4-BE49-F238E27FC236}">
                <a16:creationId xmlns:a16="http://schemas.microsoft.com/office/drawing/2014/main" id="{F5653499-ACAA-E78B-1DD3-DE16F373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" y="2733507"/>
            <a:ext cx="5545333" cy="2874814"/>
          </a:xfrm>
          <a:prstGeom prst="rect">
            <a:avLst/>
          </a:prstGeom>
        </p:spPr>
      </p:pic>
      <p:pic>
        <p:nvPicPr>
          <p:cNvPr id="5" name="图片 4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BFEF9147-C3B1-1800-430D-5C6DACF8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44" y="2357118"/>
            <a:ext cx="6030595" cy="40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0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183</Words>
  <Application>Microsoft Macintosh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DengXian</vt:lpstr>
      <vt:lpstr>DengXian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zhangxue</dc:creator>
  <cp:lastModifiedBy>zhangxue</cp:lastModifiedBy>
  <cp:revision>1</cp:revision>
  <dcterms:created xsi:type="dcterms:W3CDTF">2025-10-21T09:15:53Z</dcterms:created>
  <dcterms:modified xsi:type="dcterms:W3CDTF">2025-10-21T09:19:50Z</dcterms:modified>
</cp:coreProperties>
</file>