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59BD"/>
    <a:srgbClr val="A82515"/>
    <a:srgbClr val="727272"/>
    <a:srgbClr val="F8A825"/>
    <a:srgbClr val="7EB141"/>
    <a:srgbClr val="E65000"/>
    <a:srgbClr val="E05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7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C8B38-C061-41D2-93C6-08CABA54114F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7E72B-1611-4A0E-9A45-E995545C3A9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503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C8B38-C061-41D2-93C6-08CABA54114F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7E72B-1611-4A0E-9A45-E995545C3A9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539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C8B38-C061-41D2-93C6-08CABA54114F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7E72B-1611-4A0E-9A45-E995545C3A9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352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C8B38-C061-41D2-93C6-08CABA54114F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7E72B-1611-4A0E-9A45-E995545C3A9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319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C8B38-C061-41D2-93C6-08CABA54114F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7E72B-1611-4A0E-9A45-E995545C3A9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966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C8B38-C061-41D2-93C6-08CABA54114F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7E72B-1611-4A0E-9A45-E995545C3A9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939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C8B38-C061-41D2-93C6-08CABA54114F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7E72B-1611-4A0E-9A45-E995545C3A9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679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C8B38-C061-41D2-93C6-08CABA54114F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7E72B-1611-4A0E-9A45-E995545C3A9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532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C8B38-C061-41D2-93C6-08CABA54114F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7E72B-1611-4A0E-9A45-E995545C3A9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001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C8B38-C061-41D2-93C6-08CABA54114F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7E72B-1611-4A0E-9A45-E995545C3A9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714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C8B38-C061-41D2-93C6-08CABA54114F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7E72B-1611-4A0E-9A45-E995545C3A9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703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CC8B38-C061-41D2-93C6-08CABA54114F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F7E72B-1611-4A0E-9A45-E995545C3A9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111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Bildschirmausschnitt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8901" y="226004"/>
            <a:ext cx="4180023" cy="3548833"/>
          </a:xfrm>
          <a:prstGeom prst="rect">
            <a:avLst/>
          </a:prstGeom>
        </p:spPr>
      </p:pic>
      <p:grpSp>
        <p:nvGrpSpPr>
          <p:cNvPr id="2" name="Gruppieren 1"/>
          <p:cNvGrpSpPr>
            <a:grpSpLocks noChangeAspect="1"/>
          </p:cNvGrpSpPr>
          <p:nvPr/>
        </p:nvGrpSpPr>
        <p:grpSpPr>
          <a:xfrm>
            <a:off x="440713" y="333675"/>
            <a:ext cx="216000" cy="211826"/>
            <a:chOff x="440712" y="333675"/>
            <a:chExt cx="1992429" cy="1953928"/>
          </a:xfrm>
        </p:grpSpPr>
        <p:sp>
          <p:nvSpPr>
            <p:cNvPr id="4" name="Ellipse 3"/>
            <p:cNvSpPr/>
            <p:nvPr/>
          </p:nvSpPr>
          <p:spPr>
            <a:xfrm>
              <a:off x="440712" y="333675"/>
              <a:ext cx="1992429" cy="1953928"/>
            </a:xfrm>
            <a:prstGeom prst="ellipse">
              <a:avLst/>
            </a:prstGeom>
            <a:solidFill>
              <a:srgbClr val="7EB14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Grafik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7399" y="758739"/>
              <a:ext cx="1301307" cy="1110686"/>
            </a:xfrm>
            <a:prstGeom prst="rect">
              <a:avLst/>
            </a:prstGeom>
          </p:spPr>
        </p:pic>
      </p:grpSp>
      <p:grpSp>
        <p:nvGrpSpPr>
          <p:cNvPr id="23" name="Gruppieren 22"/>
          <p:cNvGrpSpPr>
            <a:grpSpLocks noChangeAspect="1"/>
          </p:cNvGrpSpPr>
          <p:nvPr/>
        </p:nvGrpSpPr>
        <p:grpSpPr>
          <a:xfrm>
            <a:off x="2351293" y="333675"/>
            <a:ext cx="220256" cy="216000"/>
            <a:chOff x="440712" y="2501142"/>
            <a:chExt cx="1992429" cy="1953928"/>
          </a:xfrm>
        </p:grpSpPr>
        <p:sp>
          <p:nvSpPr>
            <p:cNvPr id="8" name="Ellipse 7"/>
            <p:cNvSpPr/>
            <p:nvPr/>
          </p:nvSpPr>
          <p:spPr>
            <a:xfrm>
              <a:off x="440712" y="2501142"/>
              <a:ext cx="1992429" cy="1953928"/>
            </a:xfrm>
            <a:prstGeom prst="ellipse">
              <a:avLst/>
            </a:prstGeom>
            <a:solidFill>
              <a:srgbClr val="72727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hteck 9"/>
            <p:cNvSpPr/>
            <p:nvPr/>
          </p:nvSpPr>
          <p:spPr>
            <a:xfrm>
              <a:off x="896926" y="2938106"/>
              <a:ext cx="1080000" cy="108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uppieren 5"/>
          <p:cNvGrpSpPr>
            <a:grpSpLocks noChangeAspect="1"/>
          </p:cNvGrpSpPr>
          <p:nvPr/>
        </p:nvGrpSpPr>
        <p:grpSpPr>
          <a:xfrm>
            <a:off x="896926" y="332502"/>
            <a:ext cx="216000" cy="211826"/>
            <a:chOff x="2779828" y="426809"/>
            <a:chExt cx="1992428" cy="1953927"/>
          </a:xfrm>
        </p:grpSpPr>
        <p:sp>
          <p:nvSpPr>
            <p:cNvPr id="11" name="Ellipse 10"/>
            <p:cNvSpPr/>
            <p:nvPr/>
          </p:nvSpPr>
          <p:spPr>
            <a:xfrm>
              <a:off x="2779828" y="426809"/>
              <a:ext cx="1992428" cy="1953927"/>
            </a:xfrm>
            <a:prstGeom prst="ellipse">
              <a:avLst/>
            </a:prstGeom>
            <a:solidFill>
              <a:srgbClr val="F8A82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hteck 11"/>
            <p:cNvSpPr/>
            <p:nvPr/>
          </p:nvSpPr>
          <p:spPr>
            <a:xfrm>
              <a:off x="3236039" y="863775"/>
              <a:ext cx="1080000" cy="10800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uppieren 23"/>
          <p:cNvGrpSpPr>
            <a:grpSpLocks noChangeAspect="1"/>
          </p:cNvGrpSpPr>
          <p:nvPr/>
        </p:nvGrpSpPr>
        <p:grpSpPr>
          <a:xfrm>
            <a:off x="2852608" y="333675"/>
            <a:ext cx="220256" cy="216000"/>
            <a:chOff x="2779828" y="2528146"/>
            <a:chExt cx="1992429" cy="1953928"/>
          </a:xfrm>
        </p:grpSpPr>
        <p:sp>
          <p:nvSpPr>
            <p:cNvPr id="13" name="Ellipse 12"/>
            <p:cNvSpPr/>
            <p:nvPr/>
          </p:nvSpPr>
          <p:spPr>
            <a:xfrm>
              <a:off x="2779828" y="2528146"/>
              <a:ext cx="1992429" cy="1953928"/>
            </a:xfrm>
            <a:prstGeom prst="ellipse">
              <a:avLst/>
            </a:prstGeom>
            <a:solidFill>
              <a:srgbClr val="A8251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hteck 13"/>
            <p:cNvSpPr/>
            <p:nvPr/>
          </p:nvSpPr>
          <p:spPr>
            <a:xfrm rot="2750554">
              <a:off x="3236042" y="2965110"/>
              <a:ext cx="1080000" cy="108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uppieren 25"/>
          <p:cNvGrpSpPr>
            <a:grpSpLocks noChangeAspect="1"/>
          </p:cNvGrpSpPr>
          <p:nvPr/>
        </p:nvGrpSpPr>
        <p:grpSpPr>
          <a:xfrm>
            <a:off x="3820322" y="333675"/>
            <a:ext cx="220256" cy="216000"/>
            <a:chOff x="2779828" y="4802204"/>
            <a:chExt cx="1992429" cy="1953928"/>
          </a:xfrm>
        </p:grpSpPr>
        <p:sp>
          <p:nvSpPr>
            <p:cNvPr id="15" name="Ellipse 14"/>
            <p:cNvSpPr/>
            <p:nvPr/>
          </p:nvSpPr>
          <p:spPr>
            <a:xfrm>
              <a:off x="2779828" y="4802204"/>
              <a:ext cx="1992429" cy="1953928"/>
            </a:xfrm>
            <a:prstGeom prst="ellipse">
              <a:avLst/>
            </a:prstGeom>
            <a:solidFill>
              <a:srgbClr val="A8251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Grafik 1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24438" y="5027564"/>
              <a:ext cx="1503207" cy="1503207"/>
            </a:xfrm>
            <a:prstGeom prst="rect">
              <a:avLst/>
            </a:prstGeom>
          </p:spPr>
        </p:pic>
      </p:grpSp>
      <p:grpSp>
        <p:nvGrpSpPr>
          <p:cNvPr id="25" name="Gruppieren 24"/>
          <p:cNvGrpSpPr>
            <a:grpSpLocks noChangeAspect="1"/>
          </p:cNvGrpSpPr>
          <p:nvPr/>
        </p:nvGrpSpPr>
        <p:grpSpPr>
          <a:xfrm>
            <a:off x="3332610" y="333675"/>
            <a:ext cx="220256" cy="216000"/>
            <a:chOff x="440711" y="4802203"/>
            <a:chExt cx="1992429" cy="1953928"/>
          </a:xfrm>
        </p:grpSpPr>
        <p:sp>
          <p:nvSpPr>
            <p:cNvPr id="19" name="Ellipse 18"/>
            <p:cNvSpPr/>
            <p:nvPr/>
          </p:nvSpPr>
          <p:spPr>
            <a:xfrm>
              <a:off x="440711" y="4802203"/>
              <a:ext cx="1992429" cy="1953928"/>
            </a:xfrm>
            <a:prstGeom prst="ellipse">
              <a:avLst/>
            </a:prstGeom>
            <a:solidFill>
              <a:srgbClr val="E05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Grafik 1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926" y="5138519"/>
              <a:ext cx="1080000" cy="1296000"/>
            </a:xfrm>
            <a:prstGeom prst="rect">
              <a:avLst/>
            </a:prstGeom>
          </p:spPr>
        </p:pic>
      </p:grpSp>
      <p:grpSp>
        <p:nvGrpSpPr>
          <p:cNvPr id="27" name="Gruppieren 26"/>
          <p:cNvGrpSpPr>
            <a:grpSpLocks noChangeAspect="1"/>
          </p:cNvGrpSpPr>
          <p:nvPr/>
        </p:nvGrpSpPr>
        <p:grpSpPr>
          <a:xfrm>
            <a:off x="4257645" y="333675"/>
            <a:ext cx="220256" cy="216000"/>
            <a:chOff x="5203612" y="4802203"/>
            <a:chExt cx="1992429" cy="1953928"/>
          </a:xfrm>
        </p:grpSpPr>
        <p:sp>
          <p:nvSpPr>
            <p:cNvPr id="20" name="Ellipse 19"/>
            <p:cNvSpPr/>
            <p:nvPr/>
          </p:nvSpPr>
          <p:spPr>
            <a:xfrm>
              <a:off x="5203612" y="4802203"/>
              <a:ext cx="1992429" cy="1953928"/>
            </a:xfrm>
            <a:prstGeom prst="ellipse">
              <a:avLst/>
            </a:prstGeom>
            <a:solidFill>
              <a:srgbClr val="72727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" name="Grafik 2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59827" y="5138519"/>
              <a:ext cx="1080000" cy="1296000"/>
            </a:xfrm>
            <a:prstGeom prst="rect">
              <a:avLst/>
            </a:prstGeom>
          </p:spPr>
        </p:pic>
      </p:grpSp>
      <p:grpSp>
        <p:nvGrpSpPr>
          <p:cNvPr id="9" name="Gruppieren 8"/>
          <p:cNvGrpSpPr>
            <a:grpSpLocks noChangeAspect="1"/>
          </p:cNvGrpSpPr>
          <p:nvPr/>
        </p:nvGrpSpPr>
        <p:grpSpPr>
          <a:xfrm>
            <a:off x="1392568" y="326936"/>
            <a:ext cx="139478" cy="216000"/>
            <a:chOff x="5416803" y="614936"/>
            <a:chExt cx="1080094" cy="1672667"/>
          </a:xfrm>
        </p:grpSpPr>
        <p:sp>
          <p:nvSpPr>
            <p:cNvPr id="29" name="Ellipse 28"/>
            <p:cNvSpPr/>
            <p:nvPr/>
          </p:nvSpPr>
          <p:spPr>
            <a:xfrm>
              <a:off x="5416803" y="614936"/>
              <a:ext cx="1080094" cy="1672667"/>
            </a:xfrm>
            <a:custGeom>
              <a:avLst/>
              <a:gdLst>
                <a:gd name="connsiteX0" fmla="*/ 0 w 1080000"/>
                <a:gd name="connsiteY0" fmla="*/ 540000 h 1080000"/>
                <a:gd name="connsiteX1" fmla="*/ 540000 w 1080000"/>
                <a:gd name="connsiteY1" fmla="*/ 0 h 1080000"/>
                <a:gd name="connsiteX2" fmla="*/ 1080000 w 1080000"/>
                <a:gd name="connsiteY2" fmla="*/ 540000 h 1080000"/>
                <a:gd name="connsiteX3" fmla="*/ 540000 w 1080000"/>
                <a:gd name="connsiteY3" fmla="*/ 1080000 h 1080000"/>
                <a:gd name="connsiteX4" fmla="*/ 0 w 1080000"/>
                <a:gd name="connsiteY4" fmla="*/ 540000 h 1080000"/>
                <a:gd name="connsiteX0" fmla="*/ 94 w 1080094"/>
                <a:gd name="connsiteY0" fmla="*/ 540000 h 1672667"/>
                <a:gd name="connsiteX1" fmla="*/ 540094 w 1080094"/>
                <a:gd name="connsiteY1" fmla="*/ 0 h 1672667"/>
                <a:gd name="connsiteX2" fmla="*/ 1080094 w 1080094"/>
                <a:gd name="connsiteY2" fmla="*/ 540000 h 1672667"/>
                <a:gd name="connsiteX3" fmla="*/ 573960 w 1080094"/>
                <a:gd name="connsiteY3" fmla="*/ 1672667 h 1672667"/>
                <a:gd name="connsiteX4" fmla="*/ 94 w 1080094"/>
                <a:gd name="connsiteY4" fmla="*/ 540000 h 1672667"/>
                <a:gd name="connsiteX0" fmla="*/ 94 w 1080094"/>
                <a:gd name="connsiteY0" fmla="*/ 540000 h 1672667"/>
                <a:gd name="connsiteX1" fmla="*/ 540094 w 1080094"/>
                <a:gd name="connsiteY1" fmla="*/ 0 h 1672667"/>
                <a:gd name="connsiteX2" fmla="*/ 1080094 w 1080094"/>
                <a:gd name="connsiteY2" fmla="*/ 540000 h 1672667"/>
                <a:gd name="connsiteX3" fmla="*/ 573960 w 1080094"/>
                <a:gd name="connsiteY3" fmla="*/ 1672667 h 1672667"/>
                <a:gd name="connsiteX4" fmla="*/ 94 w 1080094"/>
                <a:gd name="connsiteY4" fmla="*/ 540000 h 1672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80094" h="1672667">
                  <a:moveTo>
                    <a:pt x="94" y="540000"/>
                  </a:moveTo>
                  <a:cubicBezTo>
                    <a:pt x="-5550" y="261222"/>
                    <a:pt x="241860" y="0"/>
                    <a:pt x="540094" y="0"/>
                  </a:cubicBezTo>
                  <a:cubicBezTo>
                    <a:pt x="838328" y="0"/>
                    <a:pt x="1080094" y="241766"/>
                    <a:pt x="1080094" y="540000"/>
                  </a:cubicBezTo>
                  <a:cubicBezTo>
                    <a:pt x="1080094" y="838234"/>
                    <a:pt x="567394" y="1672667"/>
                    <a:pt x="573960" y="1672667"/>
                  </a:cubicBezTo>
                  <a:cubicBezTo>
                    <a:pt x="580526" y="1672667"/>
                    <a:pt x="5738" y="818778"/>
                    <a:pt x="94" y="540000"/>
                  </a:cubicBezTo>
                  <a:close/>
                </a:path>
              </a:pathLst>
            </a:custGeom>
            <a:solidFill>
              <a:srgbClr val="E65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Ellipse 29"/>
            <p:cNvSpPr/>
            <p:nvPr/>
          </p:nvSpPr>
          <p:spPr>
            <a:xfrm>
              <a:off x="5686850" y="911269"/>
              <a:ext cx="540000" cy="54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uppieren 21"/>
          <p:cNvGrpSpPr>
            <a:grpSpLocks noChangeAspect="1"/>
          </p:cNvGrpSpPr>
          <p:nvPr/>
        </p:nvGrpSpPr>
        <p:grpSpPr>
          <a:xfrm>
            <a:off x="1849978" y="333675"/>
            <a:ext cx="220256" cy="216000"/>
            <a:chOff x="5118944" y="2501142"/>
            <a:chExt cx="1992429" cy="1953928"/>
          </a:xfrm>
        </p:grpSpPr>
        <p:sp>
          <p:nvSpPr>
            <p:cNvPr id="32" name="Ellipse 31"/>
            <p:cNvSpPr/>
            <p:nvPr/>
          </p:nvSpPr>
          <p:spPr>
            <a:xfrm>
              <a:off x="5118944" y="2501142"/>
              <a:ext cx="1992429" cy="1953928"/>
            </a:xfrm>
            <a:prstGeom prst="ellipse">
              <a:avLst/>
            </a:prstGeom>
            <a:solidFill>
              <a:srgbClr val="7A59BD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1" name="Grafik 3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2440" y="3012578"/>
              <a:ext cx="1187387" cy="918449"/>
            </a:xfrm>
            <a:prstGeom prst="rect">
              <a:avLst/>
            </a:prstGeom>
          </p:spPr>
        </p:pic>
        <p:cxnSp>
          <p:nvCxnSpPr>
            <p:cNvPr id="39" name="Gerader Verbinder 33"/>
            <p:cNvCxnSpPr/>
            <p:nvPr/>
          </p:nvCxnSpPr>
          <p:spPr>
            <a:xfrm>
              <a:off x="6849363" y="2930886"/>
              <a:ext cx="0" cy="1080000"/>
            </a:xfrm>
            <a:prstGeom prst="straightConnector1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33"/>
            <p:cNvCxnSpPr/>
            <p:nvPr/>
          </p:nvCxnSpPr>
          <p:spPr>
            <a:xfrm flipV="1">
              <a:off x="6704647" y="3990967"/>
              <a:ext cx="159003" cy="0"/>
            </a:xfrm>
            <a:prstGeom prst="straightConnector1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33"/>
            <p:cNvCxnSpPr/>
            <p:nvPr/>
          </p:nvCxnSpPr>
          <p:spPr>
            <a:xfrm flipV="1">
              <a:off x="6704646" y="2947631"/>
              <a:ext cx="159003" cy="0"/>
            </a:xfrm>
            <a:prstGeom prst="straightConnector1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Gruppieren 49"/>
            <p:cNvGrpSpPr/>
            <p:nvPr/>
          </p:nvGrpSpPr>
          <p:grpSpPr>
            <a:xfrm flipH="1">
              <a:off x="5393436" y="2930886"/>
              <a:ext cx="159004" cy="1080000"/>
              <a:chOff x="5228271" y="2910967"/>
              <a:chExt cx="159004" cy="1080000"/>
            </a:xfrm>
          </p:grpSpPr>
          <p:cxnSp>
            <p:nvCxnSpPr>
              <p:cNvPr id="47" name="Gerader Verbinder 33"/>
              <p:cNvCxnSpPr/>
              <p:nvPr/>
            </p:nvCxnSpPr>
            <p:spPr>
              <a:xfrm>
                <a:off x="5372988" y="2910967"/>
                <a:ext cx="0" cy="1080000"/>
              </a:xfrm>
              <a:prstGeom prst="straightConnector1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Gerader Verbinder 33"/>
              <p:cNvCxnSpPr/>
              <p:nvPr/>
            </p:nvCxnSpPr>
            <p:spPr>
              <a:xfrm flipV="1">
                <a:off x="5228272" y="3971048"/>
                <a:ext cx="159003" cy="0"/>
              </a:xfrm>
              <a:prstGeom prst="straightConnector1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Gerader Verbinder 33"/>
              <p:cNvCxnSpPr/>
              <p:nvPr/>
            </p:nvCxnSpPr>
            <p:spPr>
              <a:xfrm flipV="1">
                <a:off x="5228271" y="2927712"/>
                <a:ext cx="159003" cy="0"/>
              </a:xfrm>
              <a:prstGeom prst="straightConnector1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4" name="Rechteck 43"/>
          <p:cNvSpPr/>
          <p:nvPr/>
        </p:nvSpPr>
        <p:spPr>
          <a:xfrm>
            <a:off x="961598" y="1097785"/>
            <a:ext cx="156111" cy="156111"/>
          </a:xfrm>
          <a:prstGeom prst="rect">
            <a:avLst/>
          </a:prstGeom>
          <a:solidFill>
            <a:srgbClr val="F8A8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Gerader Verbinder 33"/>
          <p:cNvCxnSpPr/>
          <p:nvPr/>
        </p:nvCxnSpPr>
        <p:spPr>
          <a:xfrm>
            <a:off x="2100105" y="1096740"/>
            <a:ext cx="0" cy="156111"/>
          </a:xfrm>
          <a:prstGeom prst="straightConnector1">
            <a:avLst/>
          </a:prstGeom>
          <a:ln w="6350">
            <a:solidFill>
              <a:srgbClr val="7A59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r Verbinder 33"/>
          <p:cNvCxnSpPr/>
          <p:nvPr/>
        </p:nvCxnSpPr>
        <p:spPr>
          <a:xfrm flipV="1">
            <a:off x="2079187" y="1249972"/>
            <a:ext cx="22983" cy="0"/>
          </a:xfrm>
          <a:prstGeom prst="straightConnector1">
            <a:avLst/>
          </a:prstGeom>
          <a:ln w="6350">
            <a:solidFill>
              <a:srgbClr val="7A59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r Verbinder 33"/>
          <p:cNvCxnSpPr/>
          <p:nvPr/>
        </p:nvCxnSpPr>
        <p:spPr>
          <a:xfrm flipV="1">
            <a:off x="2079187" y="1099161"/>
            <a:ext cx="22983" cy="0"/>
          </a:xfrm>
          <a:prstGeom prst="straightConnector1">
            <a:avLst/>
          </a:prstGeom>
          <a:ln w="6350">
            <a:solidFill>
              <a:srgbClr val="7A59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uppieren 55"/>
          <p:cNvGrpSpPr/>
          <p:nvPr/>
        </p:nvGrpSpPr>
        <p:grpSpPr>
          <a:xfrm flipH="1">
            <a:off x="1889655" y="1096740"/>
            <a:ext cx="22984" cy="156111"/>
            <a:chOff x="5228271" y="2910967"/>
            <a:chExt cx="159004" cy="1080000"/>
          </a:xfrm>
        </p:grpSpPr>
        <p:cxnSp>
          <p:nvCxnSpPr>
            <p:cNvPr id="57" name="Gerader Verbinder 33"/>
            <p:cNvCxnSpPr/>
            <p:nvPr/>
          </p:nvCxnSpPr>
          <p:spPr>
            <a:xfrm>
              <a:off x="5372988" y="2910967"/>
              <a:ext cx="0" cy="1080000"/>
            </a:xfrm>
            <a:prstGeom prst="straightConnector1">
              <a:avLst/>
            </a:prstGeom>
            <a:ln w="6350">
              <a:solidFill>
                <a:srgbClr val="7A59B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Gerader Verbinder 33"/>
            <p:cNvCxnSpPr/>
            <p:nvPr/>
          </p:nvCxnSpPr>
          <p:spPr>
            <a:xfrm flipV="1">
              <a:off x="5228272" y="3971048"/>
              <a:ext cx="159003" cy="0"/>
            </a:xfrm>
            <a:prstGeom prst="straightConnector1">
              <a:avLst/>
            </a:prstGeom>
            <a:ln w="6350">
              <a:solidFill>
                <a:srgbClr val="7A59B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r Verbinder 33"/>
            <p:cNvCxnSpPr/>
            <p:nvPr/>
          </p:nvCxnSpPr>
          <p:spPr>
            <a:xfrm flipV="1">
              <a:off x="5228271" y="2927712"/>
              <a:ext cx="159003" cy="0"/>
            </a:xfrm>
            <a:prstGeom prst="straightConnector1">
              <a:avLst/>
            </a:prstGeom>
            <a:ln w="6350">
              <a:solidFill>
                <a:srgbClr val="7A59B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Rechteck 59"/>
          <p:cNvSpPr/>
          <p:nvPr/>
        </p:nvSpPr>
        <p:spPr>
          <a:xfrm>
            <a:off x="2417236" y="1108549"/>
            <a:ext cx="156111" cy="156111"/>
          </a:xfrm>
          <a:prstGeom prst="rect">
            <a:avLst/>
          </a:prstGeom>
          <a:solidFill>
            <a:srgbClr val="7272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hteck 62"/>
          <p:cNvSpPr/>
          <p:nvPr/>
        </p:nvSpPr>
        <p:spPr>
          <a:xfrm rot="2750554">
            <a:off x="2901547" y="1108548"/>
            <a:ext cx="156111" cy="156111"/>
          </a:xfrm>
          <a:prstGeom prst="rect">
            <a:avLst/>
          </a:prstGeom>
          <a:solidFill>
            <a:srgbClr val="A825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4" name="Gruppieren 63"/>
          <p:cNvGrpSpPr>
            <a:grpSpLocks noChangeAspect="1"/>
          </p:cNvGrpSpPr>
          <p:nvPr/>
        </p:nvGrpSpPr>
        <p:grpSpPr>
          <a:xfrm>
            <a:off x="1388619" y="1074867"/>
            <a:ext cx="143424" cy="222111"/>
            <a:chOff x="5416803" y="614936"/>
            <a:chExt cx="1080094" cy="1672667"/>
          </a:xfrm>
        </p:grpSpPr>
        <p:sp>
          <p:nvSpPr>
            <p:cNvPr id="65" name="Ellipse 28"/>
            <p:cNvSpPr/>
            <p:nvPr/>
          </p:nvSpPr>
          <p:spPr>
            <a:xfrm>
              <a:off x="5416803" y="614936"/>
              <a:ext cx="1080094" cy="1672667"/>
            </a:xfrm>
            <a:custGeom>
              <a:avLst/>
              <a:gdLst>
                <a:gd name="connsiteX0" fmla="*/ 0 w 1080000"/>
                <a:gd name="connsiteY0" fmla="*/ 540000 h 1080000"/>
                <a:gd name="connsiteX1" fmla="*/ 540000 w 1080000"/>
                <a:gd name="connsiteY1" fmla="*/ 0 h 1080000"/>
                <a:gd name="connsiteX2" fmla="*/ 1080000 w 1080000"/>
                <a:gd name="connsiteY2" fmla="*/ 540000 h 1080000"/>
                <a:gd name="connsiteX3" fmla="*/ 540000 w 1080000"/>
                <a:gd name="connsiteY3" fmla="*/ 1080000 h 1080000"/>
                <a:gd name="connsiteX4" fmla="*/ 0 w 1080000"/>
                <a:gd name="connsiteY4" fmla="*/ 540000 h 1080000"/>
                <a:gd name="connsiteX0" fmla="*/ 94 w 1080094"/>
                <a:gd name="connsiteY0" fmla="*/ 540000 h 1672667"/>
                <a:gd name="connsiteX1" fmla="*/ 540094 w 1080094"/>
                <a:gd name="connsiteY1" fmla="*/ 0 h 1672667"/>
                <a:gd name="connsiteX2" fmla="*/ 1080094 w 1080094"/>
                <a:gd name="connsiteY2" fmla="*/ 540000 h 1672667"/>
                <a:gd name="connsiteX3" fmla="*/ 573960 w 1080094"/>
                <a:gd name="connsiteY3" fmla="*/ 1672667 h 1672667"/>
                <a:gd name="connsiteX4" fmla="*/ 94 w 1080094"/>
                <a:gd name="connsiteY4" fmla="*/ 540000 h 1672667"/>
                <a:gd name="connsiteX0" fmla="*/ 94 w 1080094"/>
                <a:gd name="connsiteY0" fmla="*/ 540000 h 1672667"/>
                <a:gd name="connsiteX1" fmla="*/ 540094 w 1080094"/>
                <a:gd name="connsiteY1" fmla="*/ 0 h 1672667"/>
                <a:gd name="connsiteX2" fmla="*/ 1080094 w 1080094"/>
                <a:gd name="connsiteY2" fmla="*/ 540000 h 1672667"/>
                <a:gd name="connsiteX3" fmla="*/ 573960 w 1080094"/>
                <a:gd name="connsiteY3" fmla="*/ 1672667 h 1672667"/>
                <a:gd name="connsiteX4" fmla="*/ 94 w 1080094"/>
                <a:gd name="connsiteY4" fmla="*/ 540000 h 1672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80094" h="1672667">
                  <a:moveTo>
                    <a:pt x="94" y="540000"/>
                  </a:moveTo>
                  <a:cubicBezTo>
                    <a:pt x="-5550" y="261222"/>
                    <a:pt x="241860" y="0"/>
                    <a:pt x="540094" y="0"/>
                  </a:cubicBezTo>
                  <a:cubicBezTo>
                    <a:pt x="838328" y="0"/>
                    <a:pt x="1080094" y="241766"/>
                    <a:pt x="1080094" y="540000"/>
                  </a:cubicBezTo>
                  <a:cubicBezTo>
                    <a:pt x="1080094" y="838234"/>
                    <a:pt x="567394" y="1672667"/>
                    <a:pt x="573960" y="1672667"/>
                  </a:cubicBezTo>
                  <a:cubicBezTo>
                    <a:pt x="580526" y="1672667"/>
                    <a:pt x="5738" y="818778"/>
                    <a:pt x="94" y="540000"/>
                  </a:cubicBezTo>
                  <a:close/>
                </a:path>
              </a:pathLst>
            </a:custGeom>
            <a:solidFill>
              <a:srgbClr val="E65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Ellipse 65"/>
            <p:cNvSpPr/>
            <p:nvPr/>
          </p:nvSpPr>
          <p:spPr>
            <a:xfrm>
              <a:off x="5686850" y="911269"/>
              <a:ext cx="540000" cy="54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Grafik 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651" y="1082585"/>
            <a:ext cx="126000" cy="107100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186" y="1113824"/>
            <a:ext cx="165584" cy="126623"/>
          </a:xfrm>
          <a:prstGeom prst="rect">
            <a:avLst/>
          </a:prstGeom>
        </p:spPr>
      </p:pic>
      <p:pic>
        <p:nvPicPr>
          <p:cNvPr id="28" name="Grafik 2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569" y="549025"/>
            <a:ext cx="406349" cy="469841"/>
          </a:xfrm>
          <a:prstGeom prst="rect">
            <a:avLst/>
          </a:prstGeom>
        </p:spPr>
      </p:pic>
      <p:pic>
        <p:nvPicPr>
          <p:cNvPr id="69" name="Grafik 6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555" y="1093318"/>
            <a:ext cx="156111" cy="187333"/>
          </a:xfrm>
          <a:prstGeom prst="rect">
            <a:avLst/>
          </a:prstGeom>
        </p:spPr>
      </p:pic>
      <p:pic>
        <p:nvPicPr>
          <p:cNvPr id="33" name="Grafik 3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1976" y="1082381"/>
            <a:ext cx="171582" cy="207082"/>
          </a:xfrm>
          <a:prstGeom prst="rect">
            <a:avLst/>
          </a:prstGeom>
        </p:spPr>
      </p:pic>
      <p:pic>
        <p:nvPicPr>
          <p:cNvPr id="34" name="Grafik 3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65556" y="1089765"/>
            <a:ext cx="190886" cy="190886"/>
          </a:xfrm>
          <a:prstGeom prst="rect">
            <a:avLst/>
          </a:prstGeom>
        </p:spPr>
      </p:pic>
      <p:pic>
        <p:nvPicPr>
          <p:cNvPr id="35" name="Grafik 3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005" y="1072225"/>
            <a:ext cx="172696" cy="208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91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Jehle, Ulrike</dc:creator>
  <cp:lastModifiedBy>Jehle, Ulrike</cp:lastModifiedBy>
  <cp:revision>10</cp:revision>
  <dcterms:created xsi:type="dcterms:W3CDTF">2020-06-24T09:31:57Z</dcterms:created>
  <dcterms:modified xsi:type="dcterms:W3CDTF">2020-06-29T15:09:35Z</dcterms:modified>
</cp:coreProperties>
</file>