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68ae94d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68ae94d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68ae94d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868ae94d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da9686d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da9686d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7da9686d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7da9686d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7f0e1d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7f0e1d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da9686d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7da9686d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68ae94d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68ae94d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Fund-Raising Campaign for Local Foundation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Xuecheng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274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50700"/>
            <a:ext cx="68880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Increasing fundations of asset base from 15 to at least 100 million dollars in 10 years.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year invest in one of the 7 mixes to maximize the expected utility in next year.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1277400" y="2891150"/>
            <a:ext cx="6798000" cy="1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Stochastic Programming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Sampling mix returns randomly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Programming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the mix that maximizes the expected utility in the next year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2318750"/>
            <a:ext cx="3274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400" y="4033450"/>
            <a:ext cx="5670926" cy="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wealth estimation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Randomly pick a return from each scenario each year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Wealth range for year 10: [5,6,7,...120]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25" y="2492000"/>
            <a:ext cx="2718486" cy="18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925" y="2491988"/>
            <a:ext cx="2718475" cy="185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3227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21225" y="972100"/>
            <a:ext cx="7038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Construct table for each stage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W ( wealth level)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EU (Expected Utility)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Decision ( which mix to invest)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Fix wealth range from [5..120] for each state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05"/>
              <a:t>For a specific wealth level in each table, calculating the expected utility from next table and pick the best decision ( the decision that maximizes the expected utility)</a:t>
            </a:r>
            <a:endParaRPr sz="1205"/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067600"/>
            <a:ext cx="3227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136350" y="3505575"/>
            <a:ext cx="7038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Difficulty: how to select the expected utility if could not find a exact wealth level in next table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Choice: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Lower/upper bound of expected utility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</a:t>
            </a:r>
            <a:r>
              <a:rPr lang="en"/>
              <a:t>increment</a:t>
            </a:r>
            <a:r>
              <a:rPr lang="en"/>
              <a:t> in expected utility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Strategy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347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more likely to take aggressive investment (i.e. mix 5,6,7) when our wealth level is 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more likely to be risk adversely when our wealth level is high.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actual </a:t>
            </a:r>
            <a:r>
              <a:rPr lang="en"/>
              <a:t>strategy</a:t>
            </a:r>
            <a:r>
              <a:rPr lang="en"/>
              <a:t> depends on the wealth level at each stage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399" y="2719150"/>
            <a:ext cx="3039199" cy="20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1 scenario per year, follow the </a:t>
            </a:r>
            <a:r>
              <a:rPr lang="en"/>
              <a:t>strategy listed in each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 the whole process for 10000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0% chance to succeed.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786" y="2571750"/>
            <a:ext cx="2792639" cy="19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mix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Wealth level is [15,17,20,22] for year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 the current simulation, we might take mix [6,7,6,6]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selection might differs for different simulation of returns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effect of different choices of expected utility to decision is minor if interval of wealth range is small.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Wealth range for each year is the same, easier to implement, waste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Impact of death of donor A or 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for the corresponding decisions in the same table with different wealth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Advantage of wide wealth range for each stage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381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