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48" r:id="rId2"/>
    <p:sldMasterId id="2147483649" r:id="rId3"/>
  </p:sldMasterIdLst>
  <p:notesMasterIdLst>
    <p:notesMasterId r:id="rId23"/>
  </p:notesMasterIdLst>
  <p:sldIdLst>
    <p:sldId id="350" r:id="rId4"/>
    <p:sldId id="256" r:id="rId5"/>
    <p:sldId id="258" r:id="rId6"/>
    <p:sldId id="257" r:id="rId7"/>
    <p:sldId id="338" r:id="rId8"/>
    <p:sldId id="266" r:id="rId9"/>
    <p:sldId id="339" r:id="rId10"/>
    <p:sldId id="341" r:id="rId11"/>
    <p:sldId id="340" r:id="rId12"/>
    <p:sldId id="282" r:id="rId13"/>
    <p:sldId id="342" r:id="rId14"/>
    <p:sldId id="343" r:id="rId15"/>
    <p:sldId id="344" r:id="rId16"/>
    <p:sldId id="345" r:id="rId17"/>
    <p:sldId id="346" r:id="rId18"/>
    <p:sldId id="347" r:id="rId19"/>
    <p:sldId id="348" r:id="rId20"/>
    <p:sldId id="349" r:id="rId21"/>
    <p:sldId id="294" r:id="rId2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A2E4"/>
    <a:srgbClr val="FBA3F1"/>
    <a:srgbClr val="000066"/>
    <a:srgbClr val="6699FF"/>
    <a:srgbClr val="006600"/>
    <a:srgbClr val="990033"/>
    <a:srgbClr val="FF0000"/>
    <a:srgbClr val="FBA3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3" autoAdjust="0"/>
    <p:restoredTop sz="94620" autoAdjust="0"/>
  </p:normalViewPr>
  <p:slideViewPr>
    <p:cSldViewPr>
      <p:cViewPr>
        <p:scale>
          <a:sx n="66" d="100"/>
          <a:sy n="66" d="100"/>
        </p:scale>
        <p:origin x="-1506"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en-US" altLang="zh-CN"/>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endParaRPr lang="en-US" altLang="zh-CN"/>
          </a:p>
        </p:txBody>
      </p:sp>
      <p:sp>
        <p:nvSpPr>
          <p:cNvPr id="378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宋体" pitchFamily="2" charset="-122"/>
              </a:defRPr>
            </a:lvl1pPr>
          </a:lstStyle>
          <a:p>
            <a:pPr>
              <a:defRPr/>
            </a:pPr>
            <a:endParaRPr lang="en-US"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宋体" pitchFamily="2" charset="-122"/>
              </a:defRPr>
            </a:lvl1pPr>
          </a:lstStyle>
          <a:p>
            <a:pPr>
              <a:defRPr/>
            </a:pPr>
            <a:fld id="{D20CECE0-A152-4B9D-BA45-5FCAC49982C8}" type="slidenum">
              <a:rPr lang="en-US" altLang="zh-CN"/>
              <a:pPr>
                <a:defRPr/>
              </a:pPr>
              <a:t>‹#›</a:t>
            </a:fld>
            <a:endParaRPr lang="en-US" altLang="zh-CN"/>
          </a:p>
        </p:txBody>
      </p:sp>
    </p:spTree>
    <p:extLst>
      <p:ext uri="{BB962C8B-B14F-4D97-AF65-F5344CB8AC3E}">
        <p14:creationId xmlns:p14="http://schemas.microsoft.com/office/powerpoint/2010/main" val="14991158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fld id="{30639726-E591-44F6-B921-72BA8EA63441}" type="datetimeFigureOut">
              <a:rPr lang="zh-CN" altLang="en-US"/>
              <a:pPr>
                <a:defRPr/>
              </a:pPr>
              <a:t>2021/3/1</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793712D-8EF5-4162-93DA-AE88C7931E42}" type="slidenum">
              <a:rPr lang="zh-CN" altLang="en-US"/>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AF888FDE-2BE7-478D-94B5-E8731E089C6C}" type="datetimeFigureOut">
              <a:rPr lang="zh-CN" altLang="en-US"/>
              <a:pPr>
                <a:defRPr/>
              </a:pPr>
              <a:t>2021/3/1</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D9ED7B9-01D9-4FDC-8A17-417872214454}" type="slidenum">
              <a:rPr lang="zh-CN" altLang="en-US"/>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D2919387-D03D-4FA5-A995-9CE660526BA6}" type="datetimeFigureOut">
              <a:rPr lang="zh-CN" altLang="en-US"/>
              <a:pPr>
                <a:defRPr/>
              </a:pPr>
              <a:t>2021/3/1</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9EB22DE-0204-4592-A1D6-9A5209297298}" type="slidenum">
              <a:rPr lang="zh-CN" altLang="en-US"/>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251ACC0F-82FE-4089-9DD0-BAC6158ECE90}" type="datetimeFigureOut">
              <a:rPr lang="zh-CN" altLang="en-US"/>
              <a:pPr>
                <a:defRPr/>
              </a:pPr>
              <a:t>2021/3/1</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0D12F76-16E3-420E-8BA6-38BCD3A13CFD}" type="slidenum">
              <a:rPr lang="zh-CN" altLang="en-US"/>
              <a:pPr>
                <a:defRPr/>
              </a:pPr>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prstTxWarp prst="textNoShape">
              <a:avLst/>
            </a:prstTxWarp>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12738" y="1196975"/>
            <a:ext cx="4176712"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1850" y="1196975"/>
            <a:ext cx="417830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BF4EBC2E-F299-4FCE-A6AA-7DF02982CC53}" type="datetimeFigureOut">
              <a:rPr lang="zh-CN" altLang="en-US"/>
              <a:pPr>
                <a:defRPr/>
              </a:pPr>
              <a:t>2021/3/1</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37A44F6-A336-43EA-85F6-2623FC2B296B}" type="slidenum">
              <a:rPr lang="zh-CN" altLang="en-US"/>
              <a:pPr>
                <a:defRPr/>
              </a:pPr>
              <a:t>‹#›</a:t>
            </a:fld>
            <a:endParaRPr lang="en-US" altLang="zh-C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94488" y="492125"/>
            <a:ext cx="2125662" cy="58166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12738" y="492125"/>
            <a:ext cx="6229350" cy="58166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fld id="{F4B2D03D-2D93-46FE-BAAD-A94F8B253633}" type="datetimeFigureOut">
              <a:rPr lang="zh-CN" altLang="en-US"/>
              <a:pPr>
                <a:defRPr/>
              </a:pPr>
              <a:t>2021/3/1</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13A768E-0BC3-4060-B30D-C3B77F93E3CE}" type="slidenum">
              <a:rPr lang="zh-CN" altLang="en-US"/>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fld id="{9E024A3E-D771-43D2-B9E9-43CF2605131E}" type="datetimeFigureOut">
              <a:rPr lang="zh-CN" altLang="en-US"/>
              <a:pPr>
                <a:defRPr/>
              </a:pPr>
              <a:t>2021/3/1</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278D0F0F-FB4B-4882-97CF-1FB7D31A7D53}" type="slidenum">
              <a:rPr lang="zh-CN" altLang="en-US"/>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fld id="{1CBC9F03-55E7-48FF-94D0-54FC8A6E22E8}" type="datetimeFigureOut">
              <a:rPr lang="zh-CN" altLang="en-US"/>
              <a:pPr>
                <a:defRPr/>
              </a:pPr>
              <a:t>2021/3/1</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9846688B-44AB-4E10-85C4-9DC7A9532CCA}" type="slidenum">
              <a:rPr lang="zh-CN" altLang="en-US"/>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3099DD2E-0497-4C52-A71C-A84BEBF86532}" type="datetimeFigureOut">
              <a:rPr lang="zh-CN" altLang="en-US"/>
              <a:pPr>
                <a:defRPr/>
              </a:pPr>
              <a:t>2021/3/1</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CE424BED-205C-4C21-9555-625C96E9128A}" type="slidenum">
              <a:rPr lang="zh-CN" altLang="en-US"/>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1F7E51B1-63C6-4480-90EA-0684EEEBC3E3}" type="datetimeFigureOut">
              <a:rPr lang="zh-CN" altLang="en-US"/>
              <a:pPr>
                <a:defRPr/>
              </a:pPr>
              <a:t>2021/3/1</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2C764D9-5D1B-4274-B3C8-84B484F74D86}" type="slidenum">
              <a:rPr lang="zh-CN" altLang="en-US"/>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B7C953B9-4855-4083-A976-E1D9F0B0F9F6}" type="datetimeFigureOut">
              <a:rPr lang="zh-CN" altLang="en-US"/>
              <a:pPr>
                <a:defRPr/>
              </a:pPr>
              <a:t>2021/3/1</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60B38FF-C49D-448B-8372-599F545A0552}" type="slidenum">
              <a:rPr lang="zh-CN" altLang="en-US"/>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813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fld id="{6F79AF79-EFC6-4D5C-8437-A5D474089163}" type="datetimeFigureOut">
              <a:rPr lang="zh-CN" altLang="en-US"/>
              <a:pPr>
                <a:defRPr/>
              </a:pPr>
              <a:t>2021/3/1</a:t>
            </a:fld>
            <a:endParaRPr lang="en-US" altLang="zh-CN"/>
          </a:p>
        </p:txBody>
      </p:sp>
      <p:sp>
        <p:nvSpPr>
          <p:cNvPr id="4813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a:p>
        </p:txBody>
      </p:sp>
      <p:sp>
        <p:nvSpPr>
          <p:cNvPr id="4813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8D0E7034-52E1-4ADB-8D3D-CAA3E51AF330}"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314" name="Picture 5" descr="PPT封面1"/>
          <p:cNvPicPr>
            <a:picLocks noChangeAspect="1" noChangeArrowheads="1"/>
          </p:cNvPicPr>
          <p:nvPr userDrawn="1"/>
        </p:nvPicPr>
        <p:blipFill>
          <a:blip r:embed="rId13"/>
          <a:srcRect/>
          <a:stretch>
            <a:fillRect/>
          </a:stretch>
        </p:blipFill>
        <p:spPr bwMode="auto">
          <a:xfrm>
            <a:off x="0" y="0"/>
            <a:ext cx="9144000" cy="6858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602" name="Picture 7" descr="PPT背景1"/>
          <p:cNvPicPr>
            <a:picLocks noChangeAspect="1" noChangeArrowheads="1"/>
          </p:cNvPicPr>
          <p:nvPr userDrawn="1"/>
        </p:nvPicPr>
        <p:blipFill>
          <a:blip r:embed="rId13"/>
          <a:srcRect/>
          <a:stretch>
            <a:fillRect/>
          </a:stretch>
        </p:blipFill>
        <p:spPr bwMode="auto">
          <a:xfrm>
            <a:off x="0" y="0"/>
            <a:ext cx="9144000" cy="6858000"/>
          </a:xfrm>
          <a:prstGeom prst="rect">
            <a:avLst/>
          </a:prstGeom>
          <a:noFill/>
          <a:ln w="9525">
            <a:noFill/>
            <a:miter lim="800000"/>
            <a:headEnd/>
            <a:tailEnd/>
          </a:ln>
        </p:spPr>
      </p:pic>
      <p:sp>
        <p:nvSpPr>
          <p:cNvPr id="25603" name="Rectangle 2"/>
          <p:cNvSpPr>
            <a:spLocks noGrp="1" noChangeArrowheads="1"/>
          </p:cNvSpPr>
          <p:nvPr>
            <p:ph type="title"/>
          </p:nvPr>
        </p:nvSpPr>
        <p:spPr bwMode="auto">
          <a:xfrm>
            <a:off x="457200" y="492125"/>
            <a:ext cx="8229600" cy="63341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5604" name="Rectangle 3"/>
          <p:cNvSpPr>
            <a:spLocks noGrp="1" noChangeArrowheads="1"/>
          </p:cNvSpPr>
          <p:nvPr>
            <p:ph type="body" idx="1"/>
          </p:nvPr>
        </p:nvSpPr>
        <p:spPr bwMode="auto">
          <a:xfrm>
            <a:off x="312738" y="1196975"/>
            <a:ext cx="8507412" cy="51117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p:txBody>
      </p:sp>
      <p:sp>
        <p:nvSpPr>
          <p:cNvPr id="2" name="日期占位符 3"/>
          <p:cNvSpPr txBox="1">
            <a:spLocks noGrp="1"/>
          </p:cNvSpPr>
          <p:nvPr userDrawn="1"/>
        </p:nvSpPr>
        <p:spPr bwMode="auto">
          <a:xfrm>
            <a:off x="457200" y="6453188"/>
            <a:ext cx="2133600" cy="268287"/>
          </a:xfrm>
          <a:prstGeom prst="rect">
            <a:avLst/>
          </a:prstGeom>
          <a:noFill/>
          <a:ln w="9525">
            <a:noFill/>
            <a:miter lim="800000"/>
            <a:headEnd/>
            <a:tailEnd/>
          </a:ln>
        </p:spPr>
        <p:txBody>
          <a:bodyPr/>
          <a:lstStyle/>
          <a:p>
            <a:pPr>
              <a:defRPr/>
            </a:pPr>
            <a:fld id="{50FDCBD1-F0D2-4B81-BA62-7AD9D606D034}" type="datetime1">
              <a:rPr lang="zh-CN" altLang="en-US" sz="1400" b="1">
                <a:latin typeface="Times New Roman" pitchFamily="18" charset="0"/>
                <a:ea typeface="楷体_GB2312" pitchFamily="49" charset="-122"/>
              </a:rPr>
              <a:pPr>
                <a:defRPr/>
              </a:pPr>
              <a:t>2021/3/1</a:t>
            </a:fld>
            <a:endParaRPr lang="en-US" altLang="zh-CN" sz="1400" b="1">
              <a:latin typeface="Times New Roman" pitchFamily="18" charset="0"/>
              <a:ea typeface="楷体_GB2312" pitchFamily="49" charset="-122"/>
            </a:endParaRPr>
          </a:p>
        </p:txBody>
      </p:sp>
      <p:sp>
        <p:nvSpPr>
          <p:cNvPr id="13324" name="灯片编号占位符 5"/>
          <p:cNvSpPr txBox="1">
            <a:spLocks noGrp="1"/>
          </p:cNvSpPr>
          <p:nvPr userDrawn="1"/>
        </p:nvSpPr>
        <p:spPr bwMode="auto">
          <a:xfrm>
            <a:off x="6588125" y="6589713"/>
            <a:ext cx="2133600" cy="268287"/>
          </a:xfrm>
          <a:prstGeom prst="rect">
            <a:avLst/>
          </a:prstGeom>
          <a:noFill/>
          <a:ln w="9525">
            <a:noFill/>
            <a:miter lim="800000"/>
            <a:headEnd/>
            <a:tailEnd/>
          </a:ln>
        </p:spPr>
        <p:txBody>
          <a:bodyPr/>
          <a:lstStyle/>
          <a:p>
            <a:pPr algn="r">
              <a:defRPr/>
            </a:pPr>
            <a:fld id="{A4EB086C-DB91-473E-A186-1EF62872FF38}" type="slidenum">
              <a:rPr lang="en-US" altLang="zh-CN" sz="1400" b="1">
                <a:latin typeface="Times New Roman" pitchFamily="18" charset="0"/>
                <a:ea typeface="楷体_GB2312" pitchFamily="49" charset="-122"/>
              </a:rPr>
              <a:pPr algn="r">
                <a:defRPr/>
              </a:pPr>
              <a:t>‹#›</a:t>
            </a:fld>
            <a:endParaRPr lang="en-US" altLang="zh-CN" sz="1400" b="1">
              <a:latin typeface="Times New Roman" pitchFamily="18" charset="0"/>
              <a:ea typeface="楷体_GB2312" pitchFamily="49" charset="-122"/>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hf hdr="0"/>
  <p:txStyles>
    <p:titleStyle>
      <a:lvl1pPr algn="ctr" rtl="0" eaLnBrk="0" fontAlgn="base" hangingPunct="0">
        <a:spcBef>
          <a:spcPct val="0"/>
        </a:spcBef>
        <a:spcAft>
          <a:spcPct val="0"/>
        </a:spcAft>
        <a:defRPr sz="2800" b="1">
          <a:solidFill>
            <a:srgbClr val="000066"/>
          </a:solidFill>
          <a:latin typeface="+mj-lt"/>
          <a:ea typeface="+mj-ea"/>
          <a:cs typeface="+mj-cs"/>
        </a:defRPr>
      </a:lvl1pPr>
      <a:lvl2pPr algn="ctr" rtl="0" eaLnBrk="0" fontAlgn="base" hangingPunct="0">
        <a:spcBef>
          <a:spcPct val="0"/>
        </a:spcBef>
        <a:spcAft>
          <a:spcPct val="0"/>
        </a:spcAft>
        <a:defRPr sz="2800" b="1">
          <a:solidFill>
            <a:srgbClr val="000066"/>
          </a:solidFill>
          <a:latin typeface="Times New Roman" pitchFamily="18" charset="0"/>
          <a:ea typeface="宋体" pitchFamily="2" charset="-122"/>
        </a:defRPr>
      </a:lvl2pPr>
      <a:lvl3pPr algn="ctr" rtl="0" eaLnBrk="0" fontAlgn="base" hangingPunct="0">
        <a:spcBef>
          <a:spcPct val="0"/>
        </a:spcBef>
        <a:spcAft>
          <a:spcPct val="0"/>
        </a:spcAft>
        <a:defRPr sz="2800" b="1">
          <a:solidFill>
            <a:srgbClr val="000066"/>
          </a:solidFill>
          <a:latin typeface="Times New Roman" pitchFamily="18" charset="0"/>
          <a:ea typeface="宋体" pitchFamily="2" charset="-122"/>
        </a:defRPr>
      </a:lvl3pPr>
      <a:lvl4pPr algn="ctr" rtl="0" eaLnBrk="0" fontAlgn="base" hangingPunct="0">
        <a:spcBef>
          <a:spcPct val="0"/>
        </a:spcBef>
        <a:spcAft>
          <a:spcPct val="0"/>
        </a:spcAft>
        <a:defRPr sz="2800" b="1">
          <a:solidFill>
            <a:srgbClr val="000066"/>
          </a:solidFill>
          <a:latin typeface="Times New Roman" pitchFamily="18" charset="0"/>
          <a:ea typeface="宋体" pitchFamily="2" charset="-122"/>
        </a:defRPr>
      </a:lvl4pPr>
      <a:lvl5pPr algn="ctr" rtl="0" eaLnBrk="0" fontAlgn="base" hangingPunct="0">
        <a:spcBef>
          <a:spcPct val="0"/>
        </a:spcBef>
        <a:spcAft>
          <a:spcPct val="0"/>
        </a:spcAft>
        <a:defRPr sz="2800" b="1">
          <a:solidFill>
            <a:srgbClr val="000066"/>
          </a:solidFill>
          <a:latin typeface="Times New Roman" pitchFamily="18" charset="0"/>
          <a:ea typeface="宋体" pitchFamily="2" charset="-122"/>
        </a:defRPr>
      </a:lvl5pPr>
      <a:lvl6pPr marL="457200" algn="ctr" rtl="0" fontAlgn="base">
        <a:spcBef>
          <a:spcPct val="0"/>
        </a:spcBef>
        <a:spcAft>
          <a:spcPct val="0"/>
        </a:spcAft>
        <a:defRPr sz="2800" b="1">
          <a:solidFill>
            <a:srgbClr val="000066"/>
          </a:solidFill>
          <a:latin typeface="Times New Roman" pitchFamily="18" charset="0"/>
          <a:ea typeface="宋体" pitchFamily="2" charset="-122"/>
        </a:defRPr>
      </a:lvl6pPr>
      <a:lvl7pPr marL="914400" algn="ctr" rtl="0" fontAlgn="base">
        <a:spcBef>
          <a:spcPct val="0"/>
        </a:spcBef>
        <a:spcAft>
          <a:spcPct val="0"/>
        </a:spcAft>
        <a:defRPr sz="2800" b="1">
          <a:solidFill>
            <a:srgbClr val="000066"/>
          </a:solidFill>
          <a:latin typeface="Times New Roman" pitchFamily="18" charset="0"/>
          <a:ea typeface="宋体" pitchFamily="2" charset="-122"/>
        </a:defRPr>
      </a:lvl7pPr>
      <a:lvl8pPr marL="1371600" algn="ctr" rtl="0" fontAlgn="base">
        <a:spcBef>
          <a:spcPct val="0"/>
        </a:spcBef>
        <a:spcAft>
          <a:spcPct val="0"/>
        </a:spcAft>
        <a:defRPr sz="2800" b="1">
          <a:solidFill>
            <a:srgbClr val="000066"/>
          </a:solidFill>
          <a:latin typeface="Times New Roman" pitchFamily="18" charset="0"/>
          <a:ea typeface="宋体" pitchFamily="2" charset="-122"/>
        </a:defRPr>
      </a:lvl8pPr>
      <a:lvl9pPr marL="1828800" algn="ctr" rtl="0" fontAlgn="base">
        <a:spcBef>
          <a:spcPct val="0"/>
        </a:spcBef>
        <a:spcAft>
          <a:spcPct val="0"/>
        </a:spcAft>
        <a:defRPr sz="2800" b="1">
          <a:solidFill>
            <a:srgbClr val="000066"/>
          </a:solidFill>
          <a:latin typeface="Times New Roman" pitchFamily="18" charset="0"/>
          <a:ea typeface="宋体" pitchFamily="2" charset="-122"/>
        </a:defRPr>
      </a:lvl9pPr>
    </p:titleStyle>
    <p:bodyStyle>
      <a:lvl1pPr marL="261938" indent="-261938" algn="l" rtl="0" eaLnBrk="0" fontAlgn="base" hangingPunct="0">
        <a:spcBef>
          <a:spcPct val="20000"/>
        </a:spcBef>
        <a:spcAft>
          <a:spcPct val="0"/>
        </a:spcAft>
        <a:defRPr sz="2800" b="1">
          <a:solidFill>
            <a:schemeClr val="tx1"/>
          </a:solidFill>
          <a:latin typeface="+mn-lt"/>
          <a:ea typeface="+mn-ea"/>
          <a:cs typeface="+mn-cs"/>
        </a:defRPr>
      </a:lvl1pPr>
      <a:lvl2pPr marL="711200" indent="-269875" algn="l" rtl="0" eaLnBrk="0" fontAlgn="base" hangingPunct="0">
        <a:spcBef>
          <a:spcPct val="20000"/>
        </a:spcBef>
        <a:spcAft>
          <a:spcPct val="0"/>
        </a:spcAft>
        <a:buSzPct val="70000"/>
        <a:buFont typeface="Wingdings" pitchFamily="2" charset="2"/>
        <a:defRPr sz="2400" b="1">
          <a:solidFill>
            <a:schemeClr val="tx1"/>
          </a:solidFill>
          <a:latin typeface="+mn-lt"/>
          <a:ea typeface="+mn-ea"/>
        </a:defRPr>
      </a:lvl2pPr>
      <a:lvl3pPr marL="1074738" indent="-184150" algn="l" rtl="0" eaLnBrk="0" fontAlgn="base" hangingPunct="0">
        <a:spcBef>
          <a:spcPct val="20000"/>
        </a:spcBef>
        <a:spcAft>
          <a:spcPct val="0"/>
        </a:spcAft>
        <a:buFont typeface="Wingdings" pitchFamily="2" charset="2"/>
        <a:defRPr sz="2400" b="1">
          <a:solidFill>
            <a:schemeClr val="tx1"/>
          </a:solidFill>
          <a:latin typeface="+mn-lt"/>
          <a:ea typeface="+mn-ea"/>
        </a:defRPr>
      </a:lvl3pPr>
      <a:lvl4pPr marL="1349375" indent="-95250" algn="l" rtl="0" eaLnBrk="0" fontAlgn="base" hangingPunct="0">
        <a:spcBef>
          <a:spcPct val="20000"/>
        </a:spcBef>
        <a:spcAft>
          <a:spcPct val="0"/>
        </a:spcAft>
        <a:defRPr sz="2400" b="1">
          <a:solidFill>
            <a:schemeClr val="tx1"/>
          </a:solidFill>
          <a:latin typeface="Arial" charset="0"/>
          <a:ea typeface="+mn-ea"/>
        </a:defRPr>
      </a:lvl4pPr>
      <a:lvl5pPr marL="3475038" indent="-508000" algn="l" rtl="0" eaLnBrk="0" fontAlgn="base" hangingPunct="0">
        <a:spcBef>
          <a:spcPct val="20000"/>
        </a:spcBef>
        <a:spcAft>
          <a:spcPct val="0"/>
        </a:spcAft>
        <a:buChar char="»"/>
        <a:defRPr sz="2400" b="1">
          <a:solidFill>
            <a:schemeClr val="tx1"/>
          </a:solidFill>
          <a:latin typeface="Arial" charset="0"/>
          <a:ea typeface="+mn-ea"/>
        </a:defRPr>
      </a:lvl5pPr>
      <a:lvl6pPr marL="3932238" indent="-508000" algn="l" rtl="0" fontAlgn="base">
        <a:spcBef>
          <a:spcPct val="20000"/>
        </a:spcBef>
        <a:spcAft>
          <a:spcPct val="0"/>
        </a:spcAft>
        <a:buChar char="»"/>
        <a:defRPr sz="2400" b="1">
          <a:solidFill>
            <a:schemeClr val="tx1"/>
          </a:solidFill>
          <a:latin typeface="Arial" charset="0"/>
          <a:ea typeface="+mn-ea"/>
        </a:defRPr>
      </a:lvl6pPr>
      <a:lvl7pPr marL="4389438" indent="-508000" algn="l" rtl="0" fontAlgn="base">
        <a:spcBef>
          <a:spcPct val="20000"/>
        </a:spcBef>
        <a:spcAft>
          <a:spcPct val="0"/>
        </a:spcAft>
        <a:buChar char="»"/>
        <a:defRPr sz="2400" b="1">
          <a:solidFill>
            <a:schemeClr val="tx1"/>
          </a:solidFill>
          <a:latin typeface="Arial" charset="0"/>
          <a:ea typeface="+mn-ea"/>
        </a:defRPr>
      </a:lvl7pPr>
      <a:lvl8pPr marL="4846638" indent="-508000" algn="l" rtl="0" fontAlgn="base">
        <a:spcBef>
          <a:spcPct val="20000"/>
        </a:spcBef>
        <a:spcAft>
          <a:spcPct val="0"/>
        </a:spcAft>
        <a:buChar char="»"/>
        <a:defRPr sz="2400" b="1">
          <a:solidFill>
            <a:schemeClr val="tx1"/>
          </a:solidFill>
          <a:latin typeface="Arial" charset="0"/>
          <a:ea typeface="+mn-ea"/>
        </a:defRPr>
      </a:lvl8pPr>
      <a:lvl9pPr marL="5303838" indent="-508000" algn="l" rtl="0" fontAlgn="base">
        <a:spcBef>
          <a:spcPct val="20000"/>
        </a:spcBef>
        <a:spcAft>
          <a:spcPct val="0"/>
        </a:spcAft>
        <a:buChar char="»"/>
        <a:defRPr sz="2400" b="1">
          <a:solidFill>
            <a:schemeClr val="tx1"/>
          </a:solidFill>
          <a:latin typeface="Arial"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4.xml"/><Relationship Id="rId1" Type="http://schemas.openxmlformats.org/officeDocument/2006/relationships/slideLayout" Target="../slideLayouts/slideLayout24.xml"/><Relationship Id="rId6" Type="http://schemas.openxmlformats.org/officeDocument/2006/relationships/slide" Target="slide19.xml"/><Relationship Id="rId5" Type="http://schemas.openxmlformats.org/officeDocument/2006/relationships/slide" Target="slide12.xml"/><Relationship Id="rId4" Type="http://schemas.openxmlformats.org/officeDocument/2006/relationships/slide" Target="slide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idx="4294967295"/>
          </p:nvPr>
        </p:nvSpPr>
        <p:spPr>
          <a:xfrm>
            <a:off x="457200" y="333375"/>
            <a:ext cx="8229600" cy="633413"/>
          </a:xfrm>
        </p:spPr>
        <p:txBody>
          <a:bodyPr/>
          <a:lstStyle/>
          <a:p>
            <a:pPr eaLnBrk="1" hangingPunct="1"/>
            <a:r>
              <a:rPr lang="zh-CN" altLang="en-US" sz="3200" b="1" smtClean="0">
                <a:solidFill>
                  <a:srgbClr val="000066"/>
                </a:solidFill>
                <a:latin typeface="Times New Roman" pitchFamily="18" charset="0"/>
              </a:rPr>
              <a:t>写在前面</a:t>
            </a:r>
            <a:endParaRPr lang="zh-CN" altLang="en-US" sz="3200" b="1" smtClean="0">
              <a:solidFill>
                <a:srgbClr val="FF0000"/>
              </a:solidFill>
              <a:latin typeface="Times New Roman" pitchFamily="18" charset="0"/>
            </a:endParaRPr>
          </a:p>
        </p:txBody>
      </p:sp>
      <p:sp>
        <p:nvSpPr>
          <p:cNvPr id="38914" name="Rectangle 3"/>
          <p:cNvSpPr>
            <a:spLocks noGrp="1" noChangeArrowheads="1"/>
          </p:cNvSpPr>
          <p:nvPr>
            <p:ph type="body" idx="4294967295"/>
          </p:nvPr>
        </p:nvSpPr>
        <p:spPr>
          <a:xfrm>
            <a:off x="395288" y="908050"/>
            <a:ext cx="8291512" cy="5616575"/>
          </a:xfrm>
        </p:spPr>
        <p:txBody>
          <a:bodyPr/>
          <a:lstStyle/>
          <a:p>
            <a:pPr marL="261938" indent="-261938" eaLnBrk="1" hangingPunct="1">
              <a:lnSpc>
                <a:spcPct val="105000"/>
              </a:lnSpc>
              <a:spcBef>
                <a:spcPct val="5000"/>
              </a:spcBef>
              <a:buClr>
                <a:schemeClr val="tx1"/>
              </a:buClr>
              <a:buSzPct val="80000"/>
              <a:buFont typeface="Wingdings" pitchFamily="2" charset="2"/>
              <a:buChar char="l"/>
            </a:pPr>
            <a:r>
              <a:rPr lang="zh-CN" altLang="en-US" sz="2400" b="1" dirty="0" smtClean="0">
                <a:latin typeface="Times New Roman" pitchFamily="18" charset="0"/>
              </a:rPr>
              <a:t>课程概况</a:t>
            </a:r>
          </a:p>
          <a:p>
            <a:pPr marL="906463" lvl="1" indent="-369888" eaLnBrk="1" hangingPunct="1">
              <a:lnSpc>
                <a:spcPct val="105000"/>
              </a:lnSpc>
              <a:spcBef>
                <a:spcPct val="5000"/>
              </a:spcBef>
              <a:buClr>
                <a:schemeClr val="tx1"/>
              </a:buClr>
              <a:buSzPct val="80000"/>
              <a:buFont typeface="Wingdings" pitchFamily="2" charset="2"/>
              <a:buChar char="Ø"/>
            </a:pPr>
            <a:r>
              <a:rPr lang="zh-CN" altLang="en-US" sz="2400" b="1" dirty="0" smtClean="0">
                <a:latin typeface="Times New Roman" pitchFamily="18" charset="0"/>
              </a:rPr>
              <a:t>考试课</a:t>
            </a:r>
          </a:p>
          <a:p>
            <a:pPr marL="906463" lvl="1" indent="-369888" eaLnBrk="1" hangingPunct="1">
              <a:lnSpc>
                <a:spcPct val="105000"/>
              </a:lnSpc>
              <a:spcBef>
                <a:spcPct val="5000"/>
              </a:spcBef>
              <a:buClr>
                <a:schemeClr val="tx1"/>
              </a:buClr>
              <a:buSzPct val="80000"/>
              <a:buFont typeface="Wingdings" pitchFamily="2" charset="2"/>
              <a:buChar char="Ø"/>
            </a:pPr>
            <a:r>
              <a:rPr lang="zh-CN" altLang="en-US" sz="2400" b="1" dirty="0" smtClean="0">
                <a:latin typeface="Times New Roman" pitchFamily="18" charset="0"/>
              </a:rPr>
              <a:t>教材：</a:t>
            </a:r>
            <a:r>
              <a:rPr lang="en-US" altLang="zh-CN" sz="2400" b="1" dirty="0" smtClean="0">
                <a:latin typeface="Times New Roman" pitchFamily="18" charset="0"/>
              </a:rPr>
              <a:t>《C++</a:t>
            </a:r>
            <a:r>
              <a:rPr lang="zh-CN" altLang="en-US" sz="2400" b="1" dirty="0" smtClean="0">
                <a:latin typeface="Times New Roman" pitchFamily="18" charset="0"/>
              </a:rPr>
              <a:t>程序设计基础</a:t>
            </a:r>
            <a:r>
              <a:rPr lang="en-US" altLang="zh-CN" sz="2400" b="1" dirty="0" smtClean="0">
                <a:latin typeface="Times New Roman" pitchFamily="18" charset="0"/>
              </a:rPr>
              <a:t>》</a:t>
            </a:r>
          </a:p>
          <a:p>
            <a:pPr marL="906463" lvl="1" indent="-369888" eaLnBrk="1" hangingPunct="1">
              <a:lnSpc>
                <a:spcPct val="105000"/>
              </a:lnSpc>
              <a:spcBef>
                <a:spcPct val="5000"/>
              </a:spcBef>
              <a:buClr>
                <a:schemeClr val="tx1"/>
              </a:buClr>
              <a:buSzPct val="80000"/>
              <a:buFont typeface="Wingdings" pitchFamily="2" charset="2"/>
              <a:buChar char="Ø"/>
            </a:pPr>
            <a:r>
              <a:rPr lang="zh-CN" altLang="en-US" sz="2400" b="1" dirty="0" smtClean="0">
                <a:latin typeface="Times New Roman" pitchFamily="18" charset="0"/>
              </a:rPr>
              <a:t>参考书：</a:t>
            </a:r>
            <a:r>
              <a:rPr lang="en-US" altLang="zh-CN" sz="2400" b="1" dirty="0" smtClean="0">
                <a:latin typeface="Times New Roman" pitchFamily="18" charset="0"/>
              </a:rPr>
              <a:t>《C++</a:t>
            </a:r>
            <a:r>
              <a:rPr lang="zh-CN" altLang="en-US" sz="2400" b="1" dirty="0" smtClean="0">
                <a:latin typeface="Times New Roman" pitchFamily="18" charset="0"/>
              </a:rPr>
              <a:t>程序设计习题与实验指导</a:t>
            </a:r>
            <a:r>
              <a:rPr lang="en-US" altLang="zh-CN" sz="2400" b="1" dirty="0" smtClean="0">
                <a:latin typeface="Times New Roman" pitchFamily="18" charset="0"/>
              </a:rPr>
              <a:t>》</a:t>
            </a:r>
          </a:p>
          <a:p>
            <a:pPr marL="906463" lvl="1" indent="-369888" eaLnBrk="1" hangingPunct="1">
              <a:lnSpc>
                <a:spcPct val="105000"/>
              </a:lnSpc>
              <a:spcBef>
                <a:spcPct val="5000"/>
              </a:spcBef>
              <a:buClr>
                <a:schemeClr val="tx1"/>
              </a:buClr>
              <a:buSzPct val="80000"/>
              <a:buFont typeface="Wingdings" pitchFamily="2" charset="2"/>
              <a:buChar char="Ø"/>
            </a:pPr>
            <a:r>
              <a:rPr lang="zh-CN" altLang="en-US" sz="2400" b="1" dirty="0" smtClean="0">
                <a:latin typeface="Times New Roman" pitchFamily="18" charset="0"/>
              </a:rPr>
              <a:t>学完参加等级考试</a:t>
            </a:r>
          </a:p>
          <a:p>
            <a:pPr marL="261938" indent="-261938" eaLnBrk="1" hangingPunct="1">
              <a:lnSpc>
                <a:spcPct val="110000"/>
              </a:lnSpc>
              <a:spcBef>
                <a:spcPct val="10000"/>
              </a:spcBef>
              <a:buClr>
                <a:schemeClr val="tx1"/>
              </a:buClr>
              <a:buSzPct val="80000"/>
              <a:buFont typeface="Wingdings" pitchFamily="2" charset="2"/>
              <a:buChar char="l"/>
            </a:pPr>
            <a:r>
              <a:rPr lang="zh-CN" altLang="zh-CN" sz="2400" b="1" dirty="0" smtClean="0">
                <a:latin typeface="Times New Roman" pitchFamily="18" charset="0"/>
              </a:rPr>
              <a:t>成绩不是老师给的</a:t>
            </a:r>
            <a:r>
              <a:rPr lang="zh-CN" altLang="en-US" sz="2400" b="1" dirty="0" smtClean="0">
                <a:latin typeface="Times New Roman" pitchFamily="18" charset="0"/>
              </a:rPr>
              <a:t>， 一份耕耘一份收获</a:t>
            </a:r>
            <a:br>
              <a:rPr lang="zh-CN" altLang="en-US" sz="2400" b="1" dirty="0" smtClean="0">
                <a:latin typeface="Times New Roman" pitchFamily="18" charset="0"/>
              </a:rPr>
            </a:br>
            <a:r>
              <a:rPr lang="zh-CN" altLang="en-US" sz="2400" b="1" dirty="0" smtClean="0">
                <a:latin typeface="Times New Roman" pitchFamily="18" charset="0"/>
              </a:rPr>
              <a:t/>
            </a:r>
            <a:br>
              <a:rPr lang="zh-CN" altLang="en-US" sz="2400" b="1" dirty="0" smtClean="0">
                <a:latin typeface="Times New Roman" pitchFamily="18" charset="0"/>
              </a:rPr>
            </a:br>
            <a:r>
              <a:rPr lang="zh-CN" altLang="en-US" sz="2400" b="1" dirty="0" smtClean="0">
                <a:latin typeface="Times New Roman" pitchFamily="18" charset="0"/>
              </a:rPr>
              <a:t/>
            </a:r>
            <a:br>
              <a:rPr lang="zh-CN" altLang="en-US" sz="2400" b="1" dirty="0" smtClean="0">
                <a:latin typeface="Times New Roman" pitchFamily="18" charset="0"/>
              </a:rPr>
            </a:br>
            <a:endParaRPr lang="zh-CN" altLang="en-US" sz="2400" b="1" dirty="0" smtClean="0">
              <a:latin typeface="Times New Roman" pitchFamily="18" charset="0"/>
            </a:endParaRPr>
          </a:p>
          <a:p>
            <a:pPr marL="261938" indent="-261938" eaLnBrk="1" hangingPunct="1">
              <a:lnSpc>
                <a:spcPct val="115000"/>
              </a:lnSpc>
              <a:spcBef>
                <a:spcPct val="10000"/>
              </a:spcBef>
              <a:buClr>
                <a:schemeClr val="tx1"/>
              </a:buClr>
              <a:buSzPct val="80000"/>
              <a:buFont typeface="Wingdings" pitchFamily="2" charset="2"/>
              <a:buChar char="l"/>
            </a:pPr>
            <a:r>
              <a:rPr lang="zh-CN" altLang="en-US" sz="2400" b="1" dirty="0" smtClean="0">
                <a:latin typeface="Times New Roman" pitchFamily="18" charset="0"/>
              </a:rPr>
              <a:t>课程学习平台</a:t>
            </a:r>
            <a:r>
              <a:rPr lang="en-US" altLang="zh-CN" sz="2400" b="1" dirty="0" smtClean="0">
                <a:latin typeface="Times New Roman" pitchFamily="18" charset="0"/>
              </a:rPr>
              <a:t>(</a:t>
            </a:r>
            <a:r>
              <a:rPr lang="zh-CN" altLang="en-US" sz="2400" b="1" dirty="0" smtClean="0">
                <a:latin typeface="Times New Roman" pitchFamily="18" charset="0"/>
              </a:rPr>
              <a:t>学习通</a:t>
            </a:r>
            <a:r>
              <a:rPr lang="en-US" altLang="zh-CN" sz="2400" b="1" dirty="0" smtClean="0">
                <a:latin typeface="Times New Roman" pitchFamily="18" charset="0"/>
              </a:rPr>
              <a:t>):C++</a:t>
            </a:r>
            <a:r>
              <a:rPr lang="zh-CN" altLang="en-US" sz="2400" b="1" dirty="0" smtClean="0">
                <a:latin typeface="Times New Roman" pitchFamily="18" charset="0"/>
              </a:rPr>
              <a:t>程序设计</a:t>
            </a:r>
            <a:endParaRPr lang="zh-CN" altLang="en-US" sz="2400" b="1" dirty="0" smtClean="0">
              <a:latin typeface="Times New Roman" pitchFamily="18" charset="0"/>
            </a:endParaRPr>
          </a:p>
          <a:p>
            <a:pPr marL="906463" lvl="1" indent="-369888" eaLnBrk="1" hangingPunct="1">
              <a:lnSpc>
                <a:spcPct val="105000"/>
              </a:lnSpc>
              <a:spcBef>
                <a:spcPct val="5000"/>
              </a:spcBef>
              <a:buClr>
                <a:schemeClr val="tx1"/>
              </a:buClr>
              <a:buSzPct val="80000"/>
              <a:buFont typeface="Wingdings" pitchFamily="2" charset="2"/>
              <a:buChar char="Ø"/>
            </a:pPr>
            <a:r>
              <a:rPr lang="zh-CN" altLang="en-US" sz="2400" b="1" dirty="0" smtClean="0">
                <a:latin typeface="Times New Roman" pitchFamily="18" charset="0"/>
              </a:rPr>
              <a:t>作业：</a:t>
            </a:r>
            <a:r>
              <a:rPr lang="en-US" altLang="zh-CN" sz="2400" b="1" dirty="0" smtClean="0">
                <a:latin typeface="Times New Roman" pitchFamily="18" charset="0"/>
              </a:rPr>
              <a:t>6</a:t>
            </a:r>
            <a:r>
              <a:rPr lang="zh-CN" altLang="en-US" sz="2400" b="1" dirty="0" smtClean="0">
                <a:latin typeface="Times New Roman" pitchFamily="18" charset="0"/>
              </a:rPr>
              <a:t>个</a:t>
            </a:r>
          </a:p>
          <a:p>
            <a:pPr marL="906463" lvl="1" indent="-369888" eaLnBrk="1" hangingPunct="1">
              <a:lnSpc>
                <a:spcPct val="105000"/>
              </a:lnSpc>
              <a:spcBef>
                <a:spcPct val="5000"/>
              </a:spcBef>
              <a:buClr>
                <a:schemeClr val="tx1"/>
              </a:buClr>
              <a:buSzPct val="80000"/>
              <a:buFont typeface="Wingdings" pitchFamily="2" charset="2"/>
              <a:buChar char="Ø"/>
            </a:pPr>
            <a:r>
              <a:rPr lang="zh-CN" altLang="en-US" sz="2400" b="1" dirty="0" smtClean="0">
                <a:latin typeface="Times New Roman" pitchFamily="18" charset="0"/>
              </a:rPr>
              <a:t>实验：</a:t>
            </a:r>
            <a:r>
              <a:rPr lang="en-US" altLang="zh-CN" sz="2400" b="1" dirty="0" smtClean="0">
                <a:latin typeface="Times New Roman" pitchFamily="18" charset="0"/>
              </a:rPr>
              <a:t>10</a:t>
            </a:r>
            <a:r>
              <a:rPr lang="zh-CN" altLang="en-US" sz="2400" b="1" dirty="0" smtClean="0">
                <a:latin typeface="Times New Roman" pitchFamily="18" charset="0"/>
              </a:rPr>
              <a:t>个</a:t>
            </a:r>
          </a:p>
          <a:p>
            <a:pPr marL="261938" indent="-261938" eaLnBrk="1" hangingPunct="1">
              <a:lnSpc>
                <a:spcPct val="115000"/>
              </a:lnSpc>
              <a:spcBef>
                <a:spcPct val="5000"/>
              </a:spcBef>
              <a:buClr>
                <a:schemeClr val="tx1"/>
              </a:buClr>
              <a:buSzPct val="80000"/>
              <a:buFont typeface="Wingdings" pitchFamily="2" charset="2"/>
              <a:buChar char="l"/>
            </a:pPr>
            <a:r>
              <a:rPr lang="en-US" altLang="zh-CN" sz="2400" b="1" dirty="0" smtClean="0">
                <a:latin typeface="Times New Roman" pitchFamily="18" charset="0"/>
              </a:rPr>
              <a:t>QQ</a:t>
            </a:r>
            <a:r>
              <a:rPr lang="zh-CN" altLang="en-US" sz="2400" b="1" dirty="0" smtClean="0">
                <a:latin typeface="Times New Roman" pitchFamily="18" charset="0"/>
              </a:rPr>
              <a:t>群</a:t>
            </a:r>
          </a:p>
        </p:txBody>
      </p:sp>
      <p:grpSp>
        <p:nvGrpSpPr>
          <p:cNvPr id="38931" name="Group 19"/>
          <p:cNvGrpSpPr>
            <a:grpSpLocks/>
          </p:cNvGrpSpPr>
          <p:nvPr/>
        </p:nvGrpSpPr>
        <p:grpSpPr bwMode="auto">
          <a:xfrm>
            <a:off x="828675" y="3213100"/>
            <a:ext cx="7881938" cy="1431925"/>
            <a:chOff x="522" y="1344"/>
            <a:chExt cx="4965" cy="902"/>
          </a:xfrm>
        </p:grpSpPr>
        <p:grpSp>
          <p:nvGrpSpPr>
            <p:cNvPr id="38916" name="Group 17"/>
            <p:cNvGrpSpPr>
              <a:grpSpLocks/>
            </p:cNvGrpSpPr>
            <p:nvPr/>
          </p:nvGrpSpPr>
          <p:grpSpPr bwMode="auto">
            <a:xfrm>
              <a:off x="522" y="1435"/>
              <a:ext cx="3537" cy="588"/>
              <a:chOff x="522" y="1435"/>
              <a:chExt cx="3537" cy="588"/>
            </a:xfrm>
          </p:grpSpPr>
          <p:sp>
            <p:nvSpPr>
              <p:cNvPr id="38918" name="Text Box 5"/>
              <p:cNvSpPr txBox="1">
                <a:spLocks noChangeArrowheads="1"/>
              </p:cNvSpPr>
              <p:nvPr/>
            </p:nvSpPr>
            <p:spPr bwMode="auto">
              <a:xfrm>
                <a:off x="1202" y="1436"/>
                <a:ext cx="680" cy="587"/>
              </a:xfrm>
              <a:prstGeom prst="rect">
                <a:avLst/>
              </a:prstGeom>
              <a:noFill/>
              <a:ln w="9525">
                <a:noFill/>
                <a:miter lim="800000"/>
                <a:headEnd/>
                <a:tailEnd/>
              </a:ln>
            </p:spPr>
            <p:txBody>
              <a:bodyPr>
                <a:spAutoFit/>
              </a:bodyPr>
              <a:lstStyle/>
              <a:p>
                <a:pPr algn="ctr">
                  <a:spcAft>
                    <a:spcPct val="30000"/>
                  </a:spcAft>
                </a:pPr>
                <a:r>
                  <a:rPr lang="zh-CN" altLang="en-US" sz="2400" b="1">
                    <a:solidFill>
                      <a:srgbClr val="FF0000"/>
                    </a:solidFill>
                    <a:latin typeface="Times New Roman" pitchFamily="18" charset="0"/>
                  </a:rPr>
                  <a:t>  </a:t>
                </a:r>
                <a:r>
                  <a:rPr lang="en-US" altLang="zh-CN" sz="2400" b="1">
                    <a:solidFill>
                      <a:srgbClr val="FF0000"/>
                    </a:solidFill>
                    <a:latin typeface="Times New Roman" pitchFamily="18" charset="0"/>
                  </a:rPr>
                  <a:t>60</a:t>
                </a:r>
                <a:r>
                  <a:rPr lang="en-US" altLang="zh-CN" sz="2400" b="1" i="1">
                    <a:solidFill>
                      <a:srgbClr val="FF0000"/>
                    </a:solidFill>
                    <a:latin typeface="Times New Roman" pitchFamily="18" charset="0"/>
                  </a:rPr>
                  <a:t>x</a:t>
                </a:r>
                <a:r>
                  <a:rPr lang="en-US" altLang="zh-CN" sz="2400" b="1" baseline="-25000">
                    <a:solidFill>
                      <a:srgbClr val="FF0000"/>
                    </a:solidFill>
                    <a:latin typeface="Times New Roman" pitchFamily="18" charset="0"/>
                  </a:rPr>
                  <a:t>1</a:t>
                </a:r>
              </a:p>
              <a:p>
                <a:pPr algn="ctr">
                  <a:spcAft>
                    <a:spcPct val="30000"/>
                  </a:spcAft>
                </a:pPr>
                <a:r>
                  <a:rPr lang="en-US" altLang="zh-CN" sz="2400" b="1">
                    <a:solidFill>
                      <a:srgbClr val="FF0000"/>
                    </a:solidFill>
                    <a:latin typeface="Times New Roman" pitchFamily="18" charset="0"/>
                  </a:rPr>
                  <a:t>2250</a:t>
                </a:r>
              </a:p>
            </p:txBody>
          </p:sp>
          <p:sp>
            <p:nvSpPr>
              <p:cNvPr id="38919" name="Line 6"/>
              <p:cNvSpPr>
                <a:spLocks noChangeShapeType="1"/>
              </p:cNvSpPr>
              <p:nvPr/>
            </p:nvSpPr>
            <p:spPr bwMode="auto">
              <a:xfrm flipV="1">
                <a:off x="2064" y="1729"/>
                <a:ext cx="414" cy="0"/>
              </a:xfrm>
              <a:prstGeom prst="line">
                <a:avLst/>
              </a:prstGeom>
              <a:noFill/>
              <a:ln w="28575">
                <a:solidFill>
                  <a:srgbClr val="FF0000"/>
                </a:solidFill>
                <a:round/>
                <a:headEnd/>
                <a:tailEnd/>
              </a:ln>
            </p:spPr>
            <p:txBody>
              <a:bodyPr/>
              <a:lstStyle/>
              <a:p>
                <a:endParaRPr lang="zh-CN" altLang="en-US"/>
              </a:p>
            </p:txBody>
          </p:sp>
          <p:sp>
            <p:nvSpPr>
              <p:cNvPr id="38920" name="Text Box 7"/>
              <p:cNvSpPr txBox="1">
                <a:spLocks noChangeArrowheads="1"/>
              </p:cNvSpPr>
              <p:nvPr/>
            </p:nvSpPr>
            <p:spPr bwMode="auto">
              <a:xfrm>
                <a:off x="1928" y="1436"/>
                <a:ext cx="680" cy="587"/>
              </a:xfrm>
              <a:prstGeom prst="rect">
                <a:avLst/>
              </a:prstGeom>
              <a:noFill/>
              <a:ln w="9525">
                <a:noFill/>
                <a:miter lim="800000"/>
                <a:headEnd/>
                <a:tailEnd/>
              </a:ln>
            </p:spPr>
            <p:txBody>
              <a:bodyPr>
                <a:spAutoFit/>
              </a:bodyPr>
              <a:lstStyle/>
              <a:p>
                <a:pPr algn="ctr">
                  <a:spcAft>
                    <a:spcPct val="30000"/>
                  </a:spcAft>
                </a:pPr>
                <a:r>
                  <a:rPr lang="zh-CN" altLang="en-US" sz="2400" b="1">
                    <a:solidFill>
                      <a:srgbClr val="FF0000"/>
                    </a:solidFill>
                    <a:latin typeface="Times New Roman" pitchFamily="18" charset="0"/>
                  </a:rPr>
                  <a:t>  </a:t>
                </a:r>
                <a:r>
                  <a:rPr lang="en-US" altLang="zh-CN" sz="2400" b="1">
                    <a:solidFill>
                      <a:srgbClr val="FF0000"/>
                    </a:solidFill>
                    <a:latin typeface="Times New Roman" pitchFamily="18" charset="0"/>
                  </a:rPr>
                  <a:t>20</a:t>
                </a:r>
                <a:r>
                  <a:rPr lang="en-US" altLang="zh-CN" sz="2400" b="1" i="1">
                    <a:solidFill>
                      <a:srgbClr val="FF0000"/>
                    </a:solidFill>
                    <a:latin typeface="Times New Roman" pitchFamily="18" charset="0"/>
                  </a:rPr>
                  <a:t>x</a:t>
                </a:r>
                <a:r>
                  <a:rPr lang="en-US" altLang="zh-CN" sz="2400" b="1" baseline="-25000">
                    <a:solidFill>
                      <a:srgbClr val="FF0000"/>
                    </a:solidFill>
                    <a:latin typeface="Times New Roman" pitchFamily="18" charset="0"/>
                  </a:rPr>
                  <a:t>2</a:t>
                </a:r>
              </a:p>
              <a:p>
                <a:pPr algn="ctr">
                  <a:spcAft>
                    <a:spcPct val="30000"/>
                  </a:spcAft>
                </a:pPr>
                <a:r>
                  <a:rPr lang="en-US" altLang="zh-CN" sz="2400" b="1">
                    <a:solidFill>
                      <a:srgbClr val="FF0000"/>
                    </a:solidFill>
                    <a:latin typeface="Times New Roman" pitchFamily="18" charset="0"/>
                  </a:rPr>
                  <a:t>6</a:t>
                </a:r>
              </a:p>
            </p:txBody>
          </p:sp>
          <p:sp>
            <p:nvSpPr>
              <p:cNvPr id="38921" name="Text Box 9"/>
              <p:cNvSpPr txBox="1">
                <a:spLocks noChangeArrowheads="1"/>
              </p:cNvSpPr>
              <p:nvPr/>
            </p:nvSpPr>
            <p:spPr bwMode="auto">
              <a:xfrm>
                <a:off x="2608" y="1435"/>
                <a:ext cx="680" cy="587"/>
              </a:xfrm>
              <a:prstGeom prst="rect">
                <a:avLst/>
              </a:prstGeom>
              <a:noFill/>
              <a:ln w="9525">
                <a:noFill/>
                <a:miter lim="800000"/>
                <a:headEnd/>
                <a:tailEnd/>
              </a:ln>
            </p:spPr>
            <p:txBody>
              <a:bodyPr>
                <a:spAutoFit/>
              </a:bodyPr>
              <a:lstStyle/>
              <a:p>
                <a:pPr algn="ctr">
                  <a:spcAft>
                    <a:spcPct val="30000"/>
                  </a:spcAft>
                </a:pPr>
                <a:r>
                  <a:rPr lang="zh-CN" altLang="en-US" sz="2400" b="1">
                    <a:solidFill>
                      <a:srgbClr val="FF0000"/>
                    </a:solidFill>
                    <a:latin typeface="Times New Roman" pitchFamily="18" charset="0"/>
                  </a:rPr>
                  <a:t>  </a:t>
                </a:r>
                <a:r>
                  <a:rPr lang="en-US" altLang="zh-CN" sz="2400" b="1">
                    <a:solidFill>
                      <a:srgbClr val="FF0000"/>
                    </a:solidFill>
                    <a:latin typeface="Times New Roman" pitchFamily="18" charset="0"/>
                  </a:rPr>
                  <a:t>20</a:t>
                </a:r>
                <a:r>
                  <a:rPr lang="en-US" altLang="zh-CN" sz="2400" b="1" i="1">
                    <a:solidFill>
                      <a:srgbClr val="FF0000"/>
                    </a:solidFill>
                    <a:latin typeface="Times New Roman" pitchFamily="18" charset="0"/>
                  </a:rPr>
                  <a:t>x</a:t>
                </a:r>
                <a:r>
                  <a:rPr lang="en-US" altLang="zh-CN" sz="2400" b="1" baseline="-25000">
                    <a:solidFill>
                      <a:srgbClr val="FF0000"/>
                    </a:solidFill>
                    <a:latin typeface="Times New Roman" pitchFamily="18" charset="0"/>
                  </a:rPr>
                  <a:t>3</a:t>
                </a:r>
              </a:p>
              <a:p>
                <a:pPr algn="ctr">
                  <a:spcAft>
                    <a:spcPct val="30000"/>
                  </a:spcAft>
                </a:pPr>
                <a:r>
                  <a:rPr lang="en-US" altLang="zh-CN" sz="2400" b="1">
                    <a:solidFill>
                      <a:srgbClr val="FF0000"/>
                    </a:solidFill>
                    <a:latin typeface="Times New Roman" pitchFamily="18" charset="0"/>
                  </a:rPr>
                  <a:t>10</a:t>
                </a:r>
              </a:p>
            </p:txBody>
          </p:sp>
          <p:sp>
            <p:nvSpPr>
              <p:cNvPr id="38922" name="Line 10"/>
              <p:cNvSpPr>
                <a:spLocks noChangeShapeType="1"/>
              </p:cNvSpPr>
              <p:nvPr/>
            </p:nvSpPr>
            <p:spPr bwMode="auto">
              <a:xfrm flipV="1">
                <a:off x="3560" y="1726"/>
                <a:ext cx="328" cy="5"/>
              </a:xfrm>
              <a:prstGeom prst="line">
                <a:avLst/>
              </a:prstGeom>
              <a:noFill/>
              <a:ln w="28575">
                <a:solidFill>
                  <a:srgbClr val="FF0000"/>
                </a:solidFill>
                <a:round/>
                <a:headEnd/>
                <a:tailEnd/>
              </a:ln>
            </p:spPr>
            <p:txBody>
              <a:bodyPr/>
              <a:lstStyle/>
              <a:p>
                <a:endParaRPr lang="zh-CN" altLang="en-US"/>
              </a:p>
            </p:txBody>
          </p:sp>
          <p:sp>
            <p:nvSpPr>
              <p:cNvPr id="38923" name="Text Box 11"/>
              <p:cNvSpPr txBox="1">
                <a:spLocks noChangeArrowheads="1"/>
              </p:cNvSpPr>
              <p:nvPr/>
            </p:nvSpPr>
            <p:spPr bwMode="auto">
              <a:xfrm>
                <a:off x="3379" y="1435"/>
                <a:ext cx="680" cy="587"/>
              </a:xfrm>
              <a:prstGeom prst="rect">
                <a:avLst/>
              </a:prstGeom>
              <a:noFill/>
              <a:ln w="9525">
                <a:noFill/>
                <a:miter lim="800000"/>
                <a:headEnd/>
                <a:tailEnd/>
              </a:ln>
            </p:spPr>
            <p:txBody>
              <a:bodyPr>
                <a:spAutoFit/>
              </a:bodyPr>
              <a:lstStyle/>
              <a:p>
                <a:pPr algn="ctr">
                  <a:spcAft>
                    <a:spcPct val="30000"/>
                  </a:spcAft>
                </a:pPr>
                <a:r>
                  <a:rPr lang="zh-CN" altLang="en-US" sz="2400" b="1">
                    <a:solidFill>
                      <a:srgbClr val="FF0000"/>
                    </a:solidFill>
                    <a:latin typeface="Times New Roman" pitchFamily="18" charset="0"/>
                  </a:rPr>
                  <a:t>  </a:t>
                </a:r>
                <a:r>
                  <a:rPr lang="en-US" altLang="zh-CN" sz="2400" b="1" i="1">
                    <a:solidFill>
                      <a:srgbClr val="FF0000"/>
                    </a:solidFill>
                    <a:latin typeface="Times New Roman" pitchFamily="18" charset="0"/>
                  </a:rPr>
                  <a:t>x</a:t>
                </a:r>
                <a:r>
                  <a:rPr lang="en-US" altLang="zh-CN" sz="2400" b="1" baseline="-25000">
                    <a:solidFill>
                      <a:srgbClr val="FF0000"/>
                    </a:solidFill>
                    <a:latin typeface="Times New Roman" pitchFamily="18" charset="0"/>
                  </a:rPr>
                  <a:t>4</a:t>
                </a:r>
              </a:p>
              <a:p>
                <a:pPr algn="ctr">
                  <a:spcAft>
                    <a:spcPct val="30000"/>
                  </a:spcAft>
                </a:pPr>
                <a:r>
                  <a:rPr lang="en-US" altLang="zh-CN" sz="2400" b="1">
                    <a:solidFill>
                      <a:srgbClr val="FF0000"/>
                    </a:solidFill>
                    <a:latin typeface="Times New Roman" pitchFamily="18" charset="0"/>
                  </a:rPr>
                  <a:t>100</a:t>
                </a:r>
              </a:p>
            </p:txBody>
          </p:sp>
          <p:sp>
            <p:nvSpPr>
              <p:cNvPr id="38924" name="Text Box 12"/>
              <p:cNvSpPr txBox="1">
                <a:spLocks noChangeArrowheads="1"/>
              </p:cNvSpPr>
              <p:nvPr/>
            </p:nvSpPr>
            <p:spPr bwMode="auto">
              <a:xfrm>
                <a:off x="522" y="1585"/>
                <a:ext cx="3084" cy="288"/>
              </a:xfrm>
              <a:prstGeom prst="rect">
                <a:avLst/>
              </a:prstGeom>
              <a:noFill/>
              <a:ln w="9525">
                <a:noFill/>
                <a:miter lim="800000"/>
                <a:headEnd/>
                <a:tailEnd/>
              </a:ln>
            </p:spPr>
            <p:txBody>
              <a:bodyPr>
                <a:spAutoFit/>
              </a:bodyPr>
              <a:lstStyle/>
              <a:p>
                <a:r>
                  <a:rPr lang="zh-CN" altLang="en-US" sz="2400" b="1">
                    <a:solidFill>
                      <a:srgbClr val="FF0000"/>
                    </a:solidFill>
                    <a:latin typeface="Times New Roman" pitchFamily="18" charset="0"/>
                  </a:rPr>
                  <a:t>成绩 </a:t>
                </a:r>
                <a:r>
                  <a:rPr lang="en-US" altLang="zh-CN" sz="2400" b="1">
                    <a:solidFill>
                      <a:srgbClr val="FF0000"/>
                    </a:solidFill>
                    <a:latin typeface="Times New Roman" pitchFamily="18" charset="0"/>
                  </a:rPr>
                  <a:t>= (              +            +            ) </a:t>
                </a:r>
                <a:r>
                  <a:rPr lang="en-US" altLang="zh-CN" sz="2400" b="1">
                    <a:solidFill>
                      <a:srgbClr val="FF0000"/>
                    </a:solidFill>
                    <a:latin typeface="Times New Roman" pitchFamily="18" charset="0"/>
                    <a:sym typeface="Symbol" pitchFamily="18" charset="2"/>
                  </a:rPr>
                  <a:t></a:t>
                </a:r>
                <a:endParaRPr lang="zh-CN" altLang="en-US" sz="2400" b="1">
                  <a:solidFill>
                    <a:srgbClr val="FF0000"/>
                  </a:solidFill>
                  <a:latin typeface="Times New Roman" pitchFamily="18" charset="0"/>
                  <a:sym typeface="Symbol" pitchFamily="18" charset="2"/>
                </a:endParaRPr>
              </a:p>
            </p:txBody>
          </p:sp>
          <p:sp>
            <p:nvSpPr>
              <p:cNvPr id="38925" name="Line 14"/>
              <p:cNvSpPr>
                <a:spLocks noChangeShapeType="1"/>
              </p:cNvSpPr>
              <p:nvPr/>
            </p:nvSpPr>
            <p:spPr bwMode="auto">
              <a:xfrm flipV="1">
                <a:off x="2744" y="1729"/>
                <a:ext cx="414" cy="0"/>
              </a:xfrm>
              <a:prstGeom prst="line">
                <a:avLst/>
              </a:prstGeom>
              <a:noFill/>
              <a:ln w="28575">
                <a:solidFill>
                  <a:srgbClr val="FF0000"/>
                </a:solidFill>
                <a:round/>
                <a:headEnd/>
                <a:tailEnd/>
              </a:ln>
            </p:spPr>
            <p:txBody>
              <a:bodyPr/>
              <a:lstStyle/>
              <a:p>
                <a:endParaRPr lang="zh-CN" altLang="en-US"/>
              </a:p>
            </p:txBody>
          </p:sp>
          <p:sp>
            <p:nvSpPr>
              <p:cNvPr id="38926" name="Line 15"/>
              <p:cNvSpPr>
                <a:spLocks noChangeShapeType="1"/>
              </p:cNvSpPr>
              <p:nvPr/>
            </p:nvSpPr>
            <p:spPr bwMode="auto">
              <a:xfrm flipV="1">
                <a:off x="1292" y="1729"/>
                <a:ext cx="499" cy="0"/>
              </a:xfrm>
              <a:prstGeom prst="line">
                <a:avLst/>
              </a:prstGeom>
              <a:noFill/>
              <a:ln w="28575">
                <a:solidFill>
                  <a:srgbClr val="FF0000"/>
                </a:solidFill>
                <a:round/>
                <a:headEnd/>
                <a:tailEnd/>
              </a:ln>
            </p:spPr>
            <p:txBody>
              <a:bodyPr/>
              <a:lstStyle/>
              <a:p>
                <a:endParaRPr lang="zh-CN" altLang="en-US"/>
              </a:p>
            </p:txBody>
          </p:sp>
        </p:grpSp>
        <p:sp>
          <p:nvSpPr>
            <p:cNvPr id="38917" name="Text Box 18"/>
            <p:cNvSpPr txBox="1">
              <a:spLocks noChangeArrowheads="1"/>
            </p:cNvSpPr>
            <p:nvPr/>
          </p:nvSpPr>
          <p:spPr bwMode="auto">
            <a:xfrm>
              <a:off x="4059" y="1344"/>
              <a:ext cx="1428" cy="902"/>
            </a:xfrm>
            <a:prstGeom prst="rect">
              <a:avLst/>
            </a:prstGeom>
            <a:noFill/>
            <a:ln w="9525">
              <a:noFill/>
              <a:miter lim="800000"/>
              <a:headEnd/>
              <a:tailEnd/>
            </a:ln>
          </p:spPr>
          <p:txBody>
            <a:bodyPr wrap="none">
              <a:spAutoFit/>
            </a:bodyPr>
            <a:lstStyle/>
            <a:p>
              <a:pPr>
                <a:lnSpc>
                  <a:spcPct val="110000"/>
                </a:lnSpc>
              </a:pPr>
              <a:r>
                <a:rPr lang="en-US" altLang="zh-CN" sz="2000" b="1" i="1">
                  <a:latin typeface="Times New Roman" pitchFamily="18" charset="0"/>
                </a:rPr>
                <a:t>x</a:t>
              </a:r>
              <a:r>
                <a:rPr lang="en-US" altLang="zh-CN" sz="2000" b="1" baseline="-25000">
                  <a:latin typeface="Times New Roman" pitchFamily="18" charset="0"/>
                </a:rPr>
                <a:t>1</a:t>
              </a:r>
              <a:r>
                <a:rPr lang="en-US" altLang="zh-CN" sz="2000" b="1">
                  <a:latin typeface="Times New Roman" pitchFamily="18" charset="0"/>
                </a:rPr>
                <a:t>:</a:t>
              </a:r>
              <a:r>
                <a:rPr lang="zh-CN" altLang="en-US" sz="2000" b="1">
                  <a:latin typeface="Times New Roman" pitchFamily="18" charset="0"/>
                </a:rPr>
                <a:t>上课听讲</a:t>
              </a:r>
              <a:r>
                <a:rPr lang="en-US" altLang="zh-CN" sz="2000" b="1">
                  <a:latin typeface="Times New Roman" pitchFamily="18" charset="0"/>
                </a:rPr>
                <a:t>(</a:t>
              </a:r>
              <a:r>
                <a:rPr lang="zh-CN" altLang="en-US" sz="2000" b="1">
                  <a:latin typeface="Times New Roman" pitchFamily="18" charset="0"/>
                </a:rPr>
                <a:t>分钟</a:t>
              </a:r>
              <a:r>
                <a:rPr lang="en-US" altLang="zh-CN" sz="2000" b="1">
                  <a:latin typeface="Times New Roman" pitchFamily="18" charset="0"/>
                </a:rPr>
                <a:t>)</a:t>
              </a:r>
            </a:p>
            <a:p>
              <a:pPr>
                <a:lnSpc>
                  <a:spcPct val="110000"/>
                </a:lnSpc>
              </a:pPr>
              <a:r>
                <a:rPr lang="en-US" altLang="zh-CN" sz="2000" b="1" i="1">
                  <a:latin typeface="Times New Roman" pitchFamily="18" charset="0"/>
                </a:rPr>
                <a:t>x</a:t>
              </a:r>
              <a:r>
                <a:rPr lang="en-US" altLang="zh-CN" sz="2000" b="1" baseline="-25000">
                  <a:latin typeface="Times New Roman" pitchFamily="18" charset="0"/>
                </a:rPr>
                <a:t>2</a:t>
              </a:r>
              <a:r>
                <a:rPr lang="en-US" altLang="zh-CN" sz="2000" b="1">
                  <a:latin typeface="Times New Roman" pitchFamily="18" charset="0"/>
                </a:rPr>
                <a:t>:</a:t>
              </a:r>
              <a:r>
                <a:rPr lang="zh-CN" altLang="en-US" sz="2000" b="1">
                  <a:latin typeface="Times New Roman" pitchFamily="18" charset="0"/>
                </a:rPr>
                <a:t>作业数量（个）</a:t>
              </a:r>
              <a:endParaRPr lang="en-US" altLang="zh-CN" sz="2000" b="1">
                <a:latin typeface="Times New Roman" pitchFamily="18" charset="0"/>
              </a:endParaRPr>
            </a:p>
            <a:p>
              <a:pPr>
                <a:lnSpc>
                  <a:spcPct val="110000"/>
                </a:lnSpc>
              </a:pPr>
              <a:r>
                <a:rPr lang="en-US" altLang="zh-CN" sz="2000" b="1" i="1">
                  <a:latin typeface="Times New Roman" pitchFamily="18" charset="0"/>
                </a:rPr>
                <a:t>x</a:t>
              </a:r>
              <a:r>
                <a:rPr lang="en-US" altLang="zh-CN" sz="2000" b="1" baseline="-25000">
                  <a:latin typeface="Times New Roman" pitchFamily="18" charset="0"/>
                </a:rPr>
                <a:t>3</a:t>
              </a:r>
              <a:r>
                <a:rPr lang="en-US" altLang="zh-CN" sz="2000" b="1">
                  <a:latin typeface="Times New Roman" pitchFamily="18" charset="0"/>
                </a:rPr>
                <a:t>:</a:t>
              </a:r>
              <a:r>
                <a:rPr lang="zh-CN" altLang="en-US" sz="2000" b="1">
                  <a:latin typeface="Times New Roman" pitchFamily="18" charset="0"/>
                </a:rPr>
                <a:t>实验数量（个）</a:t>
              </a:r>
            </a:p>
            <a:p>
              <a:pPr>
                <a:lnSpc>
                  <a:spcPct val="110000"/>
                </a:lnSpc>
              </a:pPr>
              <a:r>
                <a:rPr lang="en-US" altLang="zh-CN" sz="2000" b="1" i="1">
                  <a:latin typeface="Times New Roman" pitchFamily="18" charset="0"/>
                </a:rPr>
                <a:t>x</a:t>
              </a:r>
              <a:r>
                <a:rPr lang="en-US" altLang="zh-CN" sz="2000" b="1" baseline="-25000">
                  <a:latin typeface="Times New Roman" pitchFamily="18" charset="0"/>
                </a:rPr>
                <a:t>4</a:t>
              </a:r>
              <a:r>
                <a:rPr lang="en-US" altLang="zh-CN" sz="2000" b="1">
                  <a:latin typeface="Times New Roman" pitchFamily="18" charset="0"/>
                </a:rPr>
                <a:t>:</a:t>
              </a:r>
              <a:r>
                <a:rPr lang="zh-CN" altLang="en-US" sz="2000" b="1">
                  <a:latin typeface="Times New Roman" pitchFamily="18" charset="0"/>
                </a:rPr>
                <a:t>课外学习</a:t>
              </a:r>
              <a:r>
                <a:rPr lang="en-US" altLang="zh-CN" sz="2000" b="1">
                  <a:latin typeface="Times New Roman" pitchFamily="18" charset="0"/>
                </a:rPr>
                <a:t>(</a:t>
              </a:r>
              <a:r>
                <a:rPr lang="zh-CN" altLang="en-US" sz="2000" b="1">
                  <a:latin typeface="Times New Roman" pitchFamily="18" charset="0"/>
                </a:rPr>
                <a:t>小时</a:t>
              </a:r>
              <a:r>
                <a:rPr lang="en-US" altLang="zh-CN" sz="2000" b="1">
                  <a:latin typeface="Times New Roman" pitchFamily="18" charset="0"/>
                </a:rPr>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89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9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9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9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91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914">
                                            <p:txEl>
                                              <p:pRg st="5" end="5"/>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500"/>
                                  </p:stCondLst>
                                  <p:childTnLst>
                                    <p:set>
                                      <p:cBhvr>
                                        <p:cTn id="21" dur="1" fill="hold">
                                          <p:stCondLst>
                                            <p:cond delay="0"/>
                                          </p:stCondLst>
                                        </p:cTn>
                                        <p:tgtEl>
                                          <p:spTgt spid="3893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8914">
                                            <p:txEl>
                                              <p:pRg st="6" end="6"/>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8914">
                                            <p:txEl>
                                              <p:pRg st="7" end="7"/>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8914">
                                            <p:txEl>
                                              <p:pRg st="8" end="8"/>
                                            </p:txEl>
                                          </p:spTgt>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grpId="0" nodeType="afterEffect">
                                  <p:stCondLst>
                                    <p:cond delay="0"/>
                                  </p:stCondLst>
                                  <p:childTnLst>
                                    <p:set>
                                      <p:cBhvr>
                                        <p:cTn id="32" dur="1" fill="hold">
                                          <p:stCondLst>
                                            <p:cond delay="0"/>
                                          </p:stCondLst>
                                        </p:cTn>
                                        <p:tgtEl>
                                          <p:spTgt spid="3891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idx="4294967295"/>
          </p:nvPr>
        </p:nvSpPr>
        <p:spPr/>
        <p:txBody>
          <a:bodyPr/>
          <a:lstStyle/>
          <a:p>
            <a:pPr eaLnBrk="1" hangingPunct="1"/>
            <a:r>
              <a:rPr lang="en-US" altLang="zh-CN" smtClean="0"/>
              <a:t>1.3 C++</a:t>
            </a:r>
            <a:r>
              <a:rPr lang="zh-CN" altLang="en-US" smtClean="0"/>
              <a:t>程序的上机过程</a:t>
            </a:r>
          </a:p>
        </p:txBody>
      </p:sp>
      <p:sp>
        <p:nvSpPr>
          <p:cNvPr id="53254" name="Rectangle 3"/>
          <p:cNvSpPr>
            <a:spLocks noGrp="1" noChangeArrowheads="1"/>
          </p:cNvSpPr>
          <p:nvPr>
            <p:ph type="body" idx="4294967295"/>
          </p:nvPr>
        </p:nvSpPr>
        <p:spPr/>
        <p:txBody>
          <a:bodyPr/>
          <a:lstStyle/>
          <a:p>
            <a:pPr eaLnBrk="1" hangingPunct="1">
              <a:lnSpc>
                <a:spcPct val="105000"/>
              </a:lnSpc>
              <a:spcBef>
                <a:spcPct val="5000"/>
              </a:spcBef>
            </a:pPr>
            <a:r>
              <a:rPr lang="en-US" altLang="zh-CN" smtClean="0"/>
              <a:t>1.3.1 </a:t>
            </a:r>
            <a:r>
              <a:rPr lang="zh-CN" altLang="en-US" smtClean="0"/>
              <a:t>新建</a:t>
            </a:r>
            <a:r>
              <a:rPr lang="en-US" altLang="zh-CN" smtClean="0"/>
              <a:t>C++</a:t>
            </a:r>
            <a:r>
              <a:rPr lang="zh-CN" altLang="en-US" smtClean="0"/>
              <a:t>文件</a:t>
            </a:r>
          </a:p>
          <a:p>
            <a:pPr lvl="1" eaLnBrk="1" hangingPunct="1">
              <a:lnSpc>
                <a:spcPct val="105000"/>
              </a:lnSpc>
              <a:spcBef>
                <a:spcPct val="5000"/>
              </a:spcBef>
              <a:buClr>
                <a:schemeClr val="tx1"/>
              </a:buClr>
              <a:buFont typeface="Wingdings" pitchFamily="2" charset="2"/>
              <a:buChar char="l"/>
            </a:pPr>
            <a:r>
              <a:rPr lang="zh-CN" altLang="en-US" smtClean="0"/>
              <a:t>打开</a:t>
            </a:r>
            <a:r>
              <a:rPr lang="en-US" altLang="zh-CN" smtClean="0"/>
              <a:t>C++</a:t>
            </a:r>
            <a:r>
              <a:rPr lang="zh-CN" altLang="en-US" smtClean="0"/>
              <a:t>编译器</a:t>
            </a:r>
          </a:p>
          <a:p>
            <a:pPr marL="1143000" lvl="2" indent="-228600" eaLnBrk="1" hangingPunct="1">
              <a:lnSpc>
                <a:spcPct val="105000"/>
              </a:lnSpc>
              <a:spcBef>
                <a:spcPct val="5000"/>
              </a:spcBef>
              <a:buClr>
                <a:schemeClr val="tx1"/>
              </a:buClr>
              <a:buSzPct val="70000"/>
              <a:buFont typeface="Wingdings" pitchFamily="2" charset="2"/>
              <a:buChar char="Ø"/>
            </a:pPr>
            <a:r>
              <a:rPr lang="en-US" altLang="zh-CN" smtClean="0"/>
              <a:t>VC6.0</a:t>
            </a:r>
            <a:r>
              <a:rPr lang="zh-CN" altLang="en-US" smtClean="0"/>
              <a:t>；</a:t>
            </a:r>
          </a:p>
          <a:p>
            <a:pPr marL="1143000" lvl="2" indent="-228600" eaLnBrk="1" hangingPunct="1">
              <a:lnSpc>
                <a:spcPct val="105000"/>
              </a:lnSpc>
              <a:spcBef>
                <a:spcPct val="5000"/>
              </a:spcBef>
              <a:buClr>
                <a:schemeClr val="tx1"/>
              </a:buClr>
              <a:buSzPct val="70000"/>
              <a:buFont typeface="Wingdings" pitchFamily="2" charset="2"/>
              <a:buChar char="Ø"/>
            </a:pPr>
            <a:r>
              <a:rPr lang="en-US" altLang="zh-CN" smtClean="0"/>
              <a:t>VC2010</a:t>
            </a:r>
            <a:r>
              <a:rPr lang="zh-CN" altLang="en-US" smtClean="0"/>
              <a:t>等。</a:t>
            </a:r>
          </a:p>
          <a:p>
            <a:pPr lvl="1" eaLnBrk="1" hangingPunct="1">
              <a:lnSpc>
                <a:spcPct val="105000"/>
              </a:lnSpc>
              <a:spcBef>
                <a:spcPct val="5000"/>
              </a:spcBef>
              <a:buClr>
                <a:schemeClr val="tx1"/>
              </a:buClr>
              <a:buFont typeface="Wingdings" pitchFamily="2" charset="2"/>
              <a:buChar char="l"/>
            </a:pPr>
            <a:r>
              <a:rPr lang="zh-CN" altLang="en-US" smtClean="0"/>
              <a:t>（</a:t>
            </a:r>
            <a:r>
              <a:rPr lang="en-US" altLang="zh-CN" smtClean="0"/>
              <a:t>VC6.0</a:t>
            </a:r>
            <a:r>
              <a:rPr lang="zh-CN" altLang="en-US" smtClean="0"/>
              <a:t> ）文件</a:t>
            </a:r>
            <a:r>
              <a:rPr lang="zh-CN" altLang="en-US" smtClean="0">
                <a:cs typeface="Times New Roman" pitchFamily="18" charset="0"/>
              </a:rPr>
              <a:t>→新建→</a:t>
            </a:r>
            <a:r>
              <a:rPr lang="en-US" altLang="zh-CN" smtClean="0">
                <a:cs typeface="Times New Roman" pitchFamily="18" charset="0"/>
              </a:rPr>
              <a:t>C++</a:t>
            </a:r>
            <a:r>
              <a:rPr lang="zh-CN" altLang="en-US" smtClean="0">
                <a:cs typeface="Times New Roman" pitchFamily="18" charset="0"/>
              </a:rPr>
              <a:t>源文件</a:t>
            </a:r>
            <a:r>
              <a:rPr lang="zh-CN" altLang="en-US" smtClean="0"/>
              <a:t>。</a:t>
            </a:r>
          </a:p>
          <a:p>
            <a:pPr lvl="1" eaLnBrk="1" hangingPunct="1">
              <a:lnSpc>
                <a:spcPct val="105000"/>
              </a:lnSpc>
              <a:spcBef>
                <a:spcPct val="5000"/>
              </a:spcBef>
              <a:buFont typeface="Wingdings" pitchFamily="2" charset="2"/>
              <a:buChar char="l"/>
            </a:pPr>
            <a:r>
              <a:rPr lang="zh-CN" altLang="en-US" smtClean="0"/>
              <a:t>输入文件名称、保存位置。</a:t>
            </a:r>
          </a:p>
          <a:p>
            <a:pPr eaLnBrk="1" hangingPunct="1">
              <a:lnSpc>
                <a:spcPct val="120000"/>
              </a:lnSpc>
              <a:spcBef>
                <a:spcPct val="5000"/>
              </a:spcBef>
            </a:pPr>
            <a:r>
              <a:rPr lang="en-US" altLang="zh-CN" smtClean="0"/>
              <a:t>1.3.2 </a:t>
            </a:r>
            <a:r>
              <a:rPr lang="zh-CN" altLang="en-US" smtClean="0"/>
              <a:t>编辑</a:t>
            </a:r>
            <a:r>
              <a:rPr lang="en-US" altLang="zh-CN" smtClean="0"/>
              <a:t>C++</a:t>
            </a:r>
            <a:r>
              <a:rPr lang="zh-CN" altLang="en-US" smtClean="0"/>
              <a:t>文件</a:t>
            </a:r>
          </a:p>
          <a:p>
            <a:pPr lvl="1" eaLnBrk="1" hangingPunct="1">
              <a:lnSpc>
                <a:spcPct val="105000"/>
              </a:lnSpc>
              <a:spcBef>
                <a:spcPct val="5000"/>
              </a:spcBef>
              <a:buClr>
                <a:schemeClr val="tx1"/>
              </a:buClr>
              <a:buFont typeface="Wingdings" pitchFamily="2" charset="2"/>
              <a:buChar char="l"/>
            </a:pPr>
            <a:r>
              <a:rPr lang="zh-CN" altLang="en-US" smtClean="0"/>
              <a:t>代码缩进规则：同一层次的左对齐，下一层次的缩进。</a:t>
            </a:r>
          </a:p>
          <a:p>
            <a:pPr lvl="1" eaLnBrk="1" hangingPunct="1">
              <a:lnSpc>
                <a:spcPct val="105000"/>
              </a:lnSpc>
              <a:spcBef>
                <a:spcPct val="5000"/>
              </a:spcBef>
              <a:buClr>
                <a:schemeClr val="tx1"/>
              </a:buClr>
              <a:buFont typeface="Wingdings" pitchFamily="2" charset="2"/>
              <a:buChar char="l"/>
            </a:pPr>
            <a:r>
              <a:rPr lang="zh-CN" altLang="en-US" smtClean="0"/>
              <a:t>基本语句以“；”结束。</a:t>
            </a:r>
          </a:p>
          <a:p>
            <a:pPr lvl="1" eaLnBrk="1" hangingPunct="1">
              <a:lnSpc>
                <a:spcPct val="105000"/>
              </a:lnSpc>
              <a:spcBef>
                <a:spcPct val="5000"/>
              </a:spcBef>
              <a:buClr>
                <a:schemeClr val="tx1"/>
              </a:buClr>
              <a:buFont typeface="Wingdings" pitchFamily="2" charset="2"/>
              <a:buChar char="l"/>
            </a:pPr>
            <a:r>
              <a:rPr lang="zh-CN" altLang="en-US" smtClean="0"/>
              <a:t>程序代码是大小写敏感的；</a:t>
            </a:r>
          </a:p>
          <a:p>
            <a:pPr lvl="1" eaLnBrk="1" hangingPunct="1">
              <a:lnSpc>
                <a:spcPct val="105000"/>
              </a:lnSpc>
              <a:spcBef>
                <a:spcPct val="5000"/>
              </a:spcBef>
              <a:buClr>
                <a:schemeClr val="tx1"/>
              </a:buClr>
              <a:buFont typeface="Wingdings" pitchFamily="2" charset="2"/>
              <a:buChar char="l"/>
            </a:pPr>
            <a:r>
              <a:rPr lang="zh-CN" altLang="en-US" smtClean="0"/>
              <a:t>中文字符（含标点符号）只能出现在字符串中。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325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325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325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325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325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325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3254">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3254">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3254">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3254">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325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4"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idx="4294967295"/>
          </p:nvPr>
        </p:nvSpPr>
        <p:spPr/>
        <p:txBody>
          <a:bodyPr/>
          <a:lstStyle/>
          <a:p>
            <a:pPr eaLnBrk="1" hangingPunct="1"/>
            <a:r>
              <a:rPr lang="en-US" altLang="zh-CN" smtClean="0"/>
              <a:t>1.3 C++</a:t>
            </a:r>
            <a:r>
              <a:rPr lang="zh-CN" altLang="en-US" smtClean="0"/>
              <a:t>程序的上机过程</a:t>
            </a:r>
          </a:p>
        </p:txBody>
      </p:sp>
      <p:sp>
        <p:nvSpPr>
          <p:cNvPr id="49154" name="Rectangle 3"/>
          <p:cNvSpPr>
            <a:spLocks noGrp="1" noChangeArrowheads="1"/>
          </p:cNvSpPr>
          <p:nvPr>
            <p:ph type="body" idx="4294967295"/>
          </p:nvPr>
        </p:nvSpPr>
        <p:spPr/>
        <p:txBody>
          <a:bodyPr/>
          <a:lstStyle/>
          <a:p>
            <a:pPr eaLnBrk="1" hangingPunct="1">
              <a:lnSpc>
                <a:spcPct val="105000"/>
              </a:lnSpc>
              <a:spcBef>
                <a:spcPct val="5000"/>
              </a:spcBef>
            </a:pPr>
            <a:r>
              <a:rPr lang="en-US" altLang="zh-CN" smtClean="0"/>
              <a:t>1.3.3 </a:t>
            </a:r>
            <a:r>
              <a:rPr lang="zh-CN" altLang="en-US" smtClean="0"/>
              <a:t>编译</a:t>
            </a:r>
          </a:p>
          <a:p>
            <a:pPr lvl="1" eaLnBrk="1" hangingPunct="1">
              <a:lnSpc>
                <a:spcPct val="105000"/>
              </a:lnSpc>
              <a:spcBef>
                <a:spcPct val="5000"/>
              </a:spcBef>
              <a:buClr>
                <a:schemeClr val="tx1"/>
              </a:buClr>
              <a:buFont typeface="Wingdings" pitchFamily="2" charset="2"/>
              <a:buChar char="l"/>
            </a:pPr>
            <a:r>
              <a:rPr lang="zh-CN" altLang="en-US" smtClean="0"/>
              <a:t>将编辑得到的源文件（</a:t>
            </a:r>
            <a:r>
              <a:rPr lang="en-US" altLang="zh-CN" smtClean="0"/>
              <a:t>.cpp</a:t>
            </a:r>
            <a:r>
              <a:rPr lang="zh-CN" altLang="en-US" smtClean="0"/>
              <a:t>）编译成目标文件（</a:t>
            </a:r>
            <a:r>
              <a:rPr lang="en-US" altLang="zh-CN" smtClean="0"/>
              <a:t>.obj</a:t>
            </a:r>
            <a:r>
              <a:rPr lang="zh-CN" altLang="en-US" smtClean="0"/>
              <a:t>）；</a:t>
            </a:r>
          </a:p>
          <a:p>
            <a:pPr lvl="1" eaLnBrk="1" hangingPunct="1">
              <a:lnSpc>
                <a:spcPct val="105000"/>
              </a:lnSpc>
              <a:spcBef>
                <a:spcPct val="5000"/>
              </a:spcBef>
              <a:buClr>
                <a:schemeClr val="tx1"/>
              </a:buClr>
              <a:buFont typeface="Wingdings" pitchFamily="2" charset="2"/>
              <a:buChar char="l"/>
            </a:pPr>
            <a:r>
              <a:rPr lang="zh-CN" altLang="en-US" smtClean="0"/>
              <a:t>修改掉程序中所有的语法错误，方可继续向下执行。</a:t>
            </a:r>
          </a:p>
          <a:p>
            <a:pPr eaLnBrk="1" hangingPunct="1">
              <a:lnSpc>
                <a:spcPct val="105000"/>
              </a:lnSpc>
              <a:spcBef>
                <a:spcPct val="5000"/>
              </a:spcBef>
            </a:pPr>
            <a:r>
              <a:rPr lang="en-US" altLang="zh-CN" smtClean="0"/>
              <a:t>1.3.4 </a:t>
            </a:r>
            <a:r>
              <a:rPr lang="zh-CN" altLang="en-US" smtClean="0"/>
              <a:t>连接</a:t>
            </a:r>
          </a:p>
          <a:p>
            <a:pPr lvl="1" eaLnBrk="1" hangingPunct="1">
              <a:lnSpc>
                <a:spcPct val="105000"/>
              </a:lnSpc>
              <a:spcBef>
                <a:spcPct val="5000"/>
              </a:spcBef>
              <a:buClr>
                <a:schemeClr val="tx1"/>
              </a:buClr>
              <a:buFont typeface="Wingdings" pitchFamily="2" charset="2"/>
              <a:buChar char="l"/>
            </a:pPr>
            <a:r>
              <a:rPr lang="zh-CN" altLang="en-US" smtClean="0"/>
              <a:t>将目标文件连接成可执行文件（</a:t>
            </a:r>
            <a:r>
              <a:rPr lang="en-US" altLang="zh-CN" smtClean="0"/>
              <a:t>.exe</a:t>
            </a:r>
            <a:r>
              <a:rPr lang="zh-CN" altLang="en-US" smtClean="0"/>
              <a:t>）；</a:t>
            </a:r>
          </a:p>
          <a:p>
            <a:pPr lvl="1" eaLnBrk="1" hangingPunct="1">
              <a:lnSpc>
                <a:spcPct val="105000"/>
              </a:lnSpc>
              <a:spcBef>
                <a:spcPct val="5000"/>
              </a:spcBef>
              <a:buClr>
                <a:schemeClr val="tx1"/>
              </a:buClr>
              <a:buFont typeface="Wingdings" pitchFamily="2" charset="2"/>
              <a:buChar char="l"/>
            </a:pPr>
            <a:r>
              <a:rPr lang="zh-CN" altLang="en-US" smtClean="0"/>
              <a:t>防止因将多个源文件连接成一个文件，程序中出现多个主函数；</a:t>
            </a:r>
          </a:p>
          <a:p>
            <a:pPr lvl="1" eaLnBrk="1" hangingPunct="1">
              <a:lnSpc>
                <a:spcPct val="105000"/>
              </a:lnSpc>
              <a:spcBef>
                <a:spcPct val="5000"/>
              </a:spcBef>
              <a:buClr>
                <a:schemeClr val="tx1"/>
              </a:buClr>
              <a:buFont typeface="Wingdings" pitchFamily="2" charset="2"/>
              <a:buChar char="l"/>
            </a:pPr>
            <a:r>
              <a:rPr lang="zh-CN" altLang="en-US" smtClean="0"/>
              <a:t>即时关闭以前的源程序工作空间。</a:t>
            </a:r>
          </a:p>
          <a:p>
            <a:pPr eaLnBrk="1" hangingPunct="1">
              <a:lnSpc>
                <a:spcPct val="105000"/>
              </a:lnSpc>
              <a:spcBef>
                <a:spcPct val="5000"/>
              </a:spcBef>
            </a:pPr>
            <a:r>
              <a:rPr lang="en-US" altLang="zh-CN" smtClean="0"/>
              <a:t>1.3.5 </a:t>
            </a:r>
            <a:r>
              <a:rPr lang="zh-CN" altLang="en-US" smtClean="0"/>
              <a:t>执行</a:t>
            </a:r>
          </a:p>
          <a:p>
            <a:pPr lvl="1" eaLnBrk="1" hangingPunct="1">
              <a:lnSpc>
                <a:spcPct val="105000"/>
              </a:lnSpc>
              <a:spcBef>
                <a:spcPct val="5000"/>
              </a:spcBef>
              <a:buClr>
                <a:schemeClr val="tx1"/>
              </a:buClr>
              <a:buFont typeface="Wingdings" pitchFamily="2" charset="2"/>
              <a:buChar char="l"/>
            </a:pPr>
            <a:r>
              <a:rPr lang="zh-CN" altLang="en-US" smtClean="0"/>
              <a:t>运行可执行文件（</a:t>
            </a:r>
            <a:r>
              <a:rPr lang="en-US" altLang="zh-CN" smtClean="0"/>
              <a:t>.exe</a:t>
            </a:r>
            <a:r>
              <a:rPr lang="zh-CN" altLang="en-US" smtClean="0"/>
              <a:t>），得到结果；</a:t>
            </a:r>
          </a:p>
          <a:p>
            <a:pPr lvl="1" eaLnBrk="1" hangingPunct="1">
              <a:lnSpc>
                <a:spcPct val="105000"/>
              </a:lnSpc>
              <a:spcBef>
                <a:spcPct val="5000"/>
              </a:spcBef>
              <a:buClr>
                <a:schemeClr val="tx1"/>
              </a:buClr>
              <a:buFont typeface="Wingdings" pitchFamily="2" charset="2"/>
              <a:buChar char="l"/>
            </a:pPr>
            <a:r>
              <a:rPr lang="zh-CN" altLang="en-US" smtClean="0"/>
              <a:t>没有语法错误的文件不一定能得到正确结果。</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idx="4294967295"/>
          </p:nvPr>
        </p:nvSpPr>
        <p:spPr>
          <a:xfrm>
            <a:off x="457200" y="404813"/>
            <a:ext cx="8229600" cy="633412"/>
          </a:xfrm>
        </p:spPr>
        <p:txBody>
          <a:bodyPr/>
          <a:lstStyle/>
          <a:p>
            <a:pPr eaLnBrk="1" hangingPunct="1"/>
            <a:r>
              <a:rPr lang="en-US" altLang="zh-CN" smtClean="0"/>
              <a:t>1.4 </a:t>
            </a:r>
            <a:r>
              <a:rPr lang="en-US" altLang="en-US" smtClean="0"/>
              <a:t>Visual C++2010</a:t>
            </a:r>
            <a:r>
              <a:rPr lang="zh-CN" altLang="en-US" smtClean="0"/>
              <a:t>上机</a:t>
            </a:r>
          </a:p>
        </p:txBody>
      </p:sp>
      <p:sp>
        <p:nvSpPr>
          <p:cNvPr id="50178" name="Rectangle 3"/>
          <p:cNvSpPr>
            <a:spLocks noGrp="1" noChangeArrowheads="1"/>
          </p:cNvSpPr>
          <p:nvPr>
            <p:ph type="body" idx="4294967295"/>
          </p:nvPr>
        </p:nvSpPr>
        <p:spPr>
          <a:xfrm>
            <a:off x="312738" y="981075"/>
            <a:ext cx="8507412" cy="5327650"/>
          </a:xfrm>
        </p:spPr>
        <p:txBody>
          <a:bodyPr/>
          <a:lstStyle/>
          <a:p>
            <a:pPr eaLnBrk="1" hangingPunct="1">
              <a:lnSpc>
                <a:spcPct val="105000"/>
              </a:lnSpc>
              <a:spcBef>
                <a:spcPct val="5000"/>
              </a:spcBef>
              <a:buClr>
                <a:schemeClr val="tx1"/>
              </a:buClr>
              <a:buFont typeface="Wingdings" pitchFamily="2" charset="2"/>
              <a:buNone/>
            </a:pPr>
            <a:r>
              <a:rPr lang="en-US" altLang="zh-CN" sz="2400" smtClean="0"/>
              <a:t>1</a:t>
            </a:r>
            <a:r>
              <a:rPr lang="zh-CN" altLang="en-US" sz="2400" smtClean="0"/>
              <a:t>、启动“</a:t>
            </a:r>
            <a:r>
              <a:rPr lang="en-US" altLang="zh-CN" sz="2400" smtClean="0"/>
              <a:t>Microsoft Visual C++ 2010 Express”</a:t>
            </a:r>
            <a:r>
              <a:rPr lang="zh-CN" altLang="en-US" sz="2400" smtClean="0"/>
              <a:t> ，单击“</a:t>
            </a:r>
            <a:r>
              <a:rPr lang="en-US" altLang="zh-CN" sz="2400" smtClean="0"/>
              <a:t>New Project. . .</a:t>
            </a:r>
            <a:r>
              <a:rPr lang="zh-CN" altLang="en-US" sz="2400" smtClean="0"/>
              <a:t>”选项新建一个项目。</a:t>
            </a:r>
          </a:p>
        </p:txBody>
      </p:sp>
      <p:grpSp>
        <p:nvGrpSpPr>
          <p:cNvPr id="50179" name="Group 6"/>
          <p:cNvGrpSpPr>
            <a:grpSpLocks/>
          </p:cNvGrpSpPr>
          <p:nvPr/>
        </p:nvGrpSpPr>
        <p:grpSpPr bwMode="auto">
          <a:xfrm>
            <a:off x="684213" y="1843088"/>
            <a:ext cx="7704137" cy="4649787"/>
            <a:chOff x="431" y="1161"/>
            <a:chExt cx="4853" cy="2929"/>
          </a:xfrm>
        </p:grpSpPr>
        <p:pic>
          <p:nvPicPr>
            <p:cNvPr id="50180" name="Picture 4" descr="VC2010上机1"/>
            <p:cNvPicPr>
              <a:picLocks noChangeAspect="1" noChangeArrowheads="1"/>
            </p:cNvPicPr>
            <p:nvPr/>
          </p:nvPicPr>
          <p:blipFill>
            <a:blip r:embed="rId2"/>
            <a:srcRect/>
            <a:stretch>
              <a:fillRect/>
            </a:stretch>
          </p:blipFill>
          <p:spPr bwMode="auto">
            <a:xfrm>
              <a:off x="431" y="1161"/>
              <a:ext cx="4853" cy="2929"/>
            </a:xfrm>
            <a:prstGeom prst="rect">
              <a:avLst/>
            </a:prstGeom>
            <a:noFill/>
            <a:ln w="9525">
              <a:noFill/>
              <a:miter lim="800000"/>
              <a:headEnd/>
              <a:tailEnd/>
            </a:ln>
          </p:spPr>
        </p:pic>
        <p:sp>
          <p:nvSpPr>
            <p:cNvPr id="50181" name="Rectangle 5"/>
            <p:cNvSpPr>
              <a:spLocks noChangeArrowheads="1"/>
            </p:cNvSpPr>
            <p:nvPr/>
          </p:nvSpPr>
          <p:spPr bwMode="auto">
            <a:xfrm>
              <a:off x="2154" y="2341"/>
              <a:ext cx="816" cy="181"/>
            </a:xfrm>
            <a:prstGeom prst="rect">
              <a:avLst/>
            </a:prstGeom>
            <a:noFill/>
            <a:ln w="28575">
              <a:solidFill>
                <a:srgbClr val="FF0000"/>
              </a:solidFill>
              <a:miter lim="800000"/>
              <a:headEnd/>
              <a:tailEnd/>
            </a:ln>
          </p:spPr>
          <p:txBody>
            <a:bodyPr wrap="none" anchor="ctr"/>
            <a:lstStyle/>
            <a:p>
              <a:pPr algn="ctr"/>
              <a:endParaRPr lang="zh-CN" altLang="en-US"/>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idx="4294967295"/>
          </p:nvPr>
        </p:nvSpPr>
        <p:spPr>
          <a:xfrm>
            <a:off x="457200" y="404813"/>
            <a:ext cx="8229600" cy="633412"/>
          </a:xfrm>
        </p:spPr>
        <p:txBody>
          <a:bodyPr/>
          <a:lstStyle/>
          <a:p>
            <a:pPr eaLnBrk="1" hangingPunct="1"/>
            <a:r>
              <a:rPr lang="en-US" altLang="zh-CN" smtClean="0"/>
              <a:t>1.4 </a:t>
            </a:r>
            <a:r>
              <a:rPr lang="en-US" altLang="en-US" smtClean="0"/>
              <a:t>Visual C++2010</a:t>
            </a:r>
            <a:r>
              <a:rPr lang="zh-CN" altLang="en-US" smtClean="0"/>
              <a:t>上机</a:t>
            </a:r>
          </a:p>
        </p:txBody>
      </p:sp>
      <p:sp>
        <p:nvSpPr>
          <p:cNvPr id="51202" name="Rectangle 3"/>
          <p:cNvSpPr>
            <a:spLocks noGrp="1" noChangeArrowheads="1"/>
          </p:cNvSpPr>
          <p:nvPr>
            <p:ph type="body" idx="4294967295"/>
          </p:nvPr>
        </p:nvSpPr>
        <p:spPr>
          <a:xfrm>
            <a:off x="312738" y="981075"/>
            <a:ext cx="8507412" cy="5327650"/>
          </a:xfrm>
        </p:spPr>
        <p:txBody>
          <a:bodyPr/>
          <a:lstStyle/>
          <a:p>
            <a:pPr eaLnBrk="1" hangingPunct="1">
              <a:lnSpc>
                <a:spcPct val="105000"/>
              </a:lnSpc>
              <a:spcBef>
                <a:spcPct val="5000"/>
              </a:spcBef>
              <a:buClr>
                <a:schemeClr val="tx1"/>
              </a:buClr>
              <a:buFont typeface="Wingdings" pitchFamily="2" charset="2"/>
              <a:buNone/>
            </a:pPr>
            <a:r>
              <a:rPr lang="en-US" altLang="zh-CN" sz="2400" smtClean="0"/>
              <a:t>2</a:t>
            </a:r>
            <a:r>
              <a:rPr lang="zh-CN" altLang="en-US" sz="2400" smtClean="0"/>
              <a:t>、选择项目类型“</a:t>
            </a:r>
            <a:r>
              <a:rPr lang="en-US" altLang="zh-CN" sz="2400" smtClean="0"/>
              <a:t>Win32 Console Application”</a:t>
            </a:r>
            <a:r>
              <a:rPr lang="zh-CN" altLang="en-US" sz="2400" smtClean="0"/>
              <a:t>（</a:t>
            </a:r>
            <a:r>
              <a:rPr lang="en-US" altLang="zh-CN" sz="2400" smtClean="0"/>
              <a:t>win32</a:t>
            </a:r>
            <a:r>
              <a:rPr lang="zh-CN" altLang="en-US" sz="2400" smtClean="0"/>
              <a:t>控制台程序），键入项目名称、选择保存位置。</a:t>
            </a:r>
          </a:p>
        </p:txBody>
      </p:sp>
      <p:grpSp>
        <p:nvGrpSpPr>
          <p:cNvPr id="51203" name="Group 16"/>
          <p:cNvGrpSpPr>
            <a:grpSpLocks/>
          </p:cNvGrpSpPr>
          <p:nvPr/>
        </p:nvGrpSpPr>
        <p:grpSpPr bwMode="auto">
          <a:xfrm>
            <a:off x="611188" y="1989138"/>
            <a:ext cx="7620000" cy="4286250"/>
            <a:chOff x="385" y="1253"/>
            <a:chExt cx="4800" cy="2700"/>
          </a:xfrm>
        </p:grpSpPr>
        <p:pic>
          <p:nvPicPr>
            <p:cNvPr id="51204" name="Picture 6" descr="VC2010上机2"/>
            <p:cNvPicPr>
              <a:picLocks noChangeAspect="1" noChangeArrowheads="1"/>
            </p:cNvPicPr>
            <p:nvPr/>
          </p:nvPicPr>
          <p:blipFill>
            <a:blip r:embed="rId2"/>
            <a:srcRect/>
            <a:stretch>
              <a:fillRect/>
            </a:stretch>
          </p:blipFill>
          <p:spPr bwMode="auto">
            <a:xfrm>
              <a:off x="385" y="1253"/>
              <a:ext cx="4800" cy="2700"/>
            </a:xfrm>
            <a:prstGeom prst="rect">
              <a:avLst/>
            </a:prstGeom>
            <a:noFill/>
            <a:ln w="9525">
              <a:noFill/>
              <a:miter lim="800000"/>
              <a:headEnd/>
              <a:tailEnd/>
            </a:ln>
          </p:spPr>
        </p:pic>
        <p:grpSp>
          <p:nvGrpSpPr>
            <p:cNvPr id="51205" name="Group 15"/>
            <p:cNvGrpSpPr>
              <a:grpSpLocks/>
            </p:cNvGrpSpPr>
            <p:nvPr/>
          </p:nvGrpSpPr>
          <p:grpSpPr bwMode="auto">
            <a:xfrm>
              <a:off x="884" y="2931"/>
              <a:ext cx="2631" cy="499"/>
              <a:chOff x="884" y="2931"/>
              <a:chExt cx="2631" cy="499"/>
            </a:xfrm>
          </p:grpSpPr>
          <p:sp>
            <p:nvSpPr>
              <p:cNvPr id="51213" name="Rectangle 8"/>
              <p:cNvSpPr>
                <a:spLocks noChangeArrowheads="1"/>
              </p:cNvSpPr>
              <p:nvPr/>
            </p:nvSpPr>
            <p:spPr bwMode="auto">
              <a:xfrm>
                <a:off x="1156" y="3249"/>
                <a:ext cx="2359" cy="181"/>
              </a:xfrm>
              <a:prstGeom prst="rect">
                <a:avLst/>
              </a:prstGeom>
              <a:noFill/>
              <a:ln w="28575">
                <a:solidFill>
                  <a:srgbClr val="FF0000"/>
                </a:solidFill>
                <a:miter lim="800000"/>
                <a:headEnd/>
                <a:tailEnd/>
              </a:ln>
            </p:spPr>
            <p:txBody>
              <a:bodyPr wrap="none" anchor="ctr"/>
              <a:lstStyle/>
              <a:p>
                <a:pPr algn="ctr"/>
                <a:endParaRPr lang="zh-CN" altLang="en-US"/>
              </a:p>
            </p:txBody>
          </p:sp>
          <p:sp>
            <p:nvSpPr>
              <p:cNvPr id="51214" name="Text Box 10"/>
              <p:cNvSpPr txBox="1">
                <a:spLocks noChangeArrowheads="1"/>
              </p:cNvSpPr>
              <p:nvPr/>
            </p:nvSpPr>
            <p:spPr bwMode="auto">
              <a:xfrm>
                <a:off x="884" y="2931"/>
                <a:ext cx="760" cy="250"/>
              </a:xfrm>
              <a:prstGeom prst="rect">
                <a:avLst/>
              </a:prstGeom>
              <a:noFill/>
              <a:ln w="9525">
                <a:noFill/>
                <a:miter lim="800000"/>
                <a:headEnd/>
                <a:tailEnd/>
              </a:ln>
            </p:spPr>
            <p:txBody>
              <a:bodyPr wrap="none">
                <a:spAutoFit/>
              </a:bodyPr>
              <a:lstStyle/>
              <a:p>
                <a:r>
                  <a:rPr lang="zh-CN" altLang="en-US" sz="2000" b="1">
                    <a:solidFill>
                      <a:srgbClr val="FF0000"/>
                    </a:solidFill>
                  </a:rPr>
                  <a:t>项目名称</a:t>
                </a:r>
              </a:p>
            </p:txBody>
          </p:sp>
        </p:grpSp>
        <p:grpSp>
          <p:nvGrpSpPr>
            <p:cNvPr id="51206" name="Group 13"/>
            <p:cNvGrpSpPr>
              <a:grpSpLocks/>
            </p:cNvGrpSpPr>
            <p:nvPr/>
          </p:nvGrpSpPr>
          <p:grpSpPr bwMode="auto">
            <a:xfrm>
              <a:off x="3560" y="3158"/>
              <a:ext cx="1214" cy="436"/>
              <a:chOff x="3560" y="3158"/>
              <a:chExt cx="1214" cy="436"/>
            </a:xfrm>
          </p:grpSpPr>
          <p:sp>
            <p:nvSpPr>
              <p:cNvPr id="51211" name="Text Box 11"/>
              <p:cNvSpPr txBox="1">
                <a:spLocks noChangeArrowheads="1"/>
              </p:cNvSpPr>
              <p:nvPr/>
            </p:nvSpPr>
            <p:spPr bwMode="auto">
              <a:xfrm>
                <a:off x="4014" y="3158"/>
                <a:ext cx="760" cy="250"/>
              </a:xfrm>
              <a:prstGeom prst="rect">
                <a:avLst/>
              </a:prstGeom>
              <a:noFill/>
              <a:ln w="9525">
                <a:noFill/>
                <a:miter lim="800000"/>
                <a:headEnd/>
                <a:tailEnd/>
              </a:ln>
            </p:spPr>
            <p:txBody>
              <a:bodyPr wrap="none">
                <a:spAutoFit/>
              </a:bodyPr>
              <a:lstStyle/>
              <a:p>
                <a:r>
                  <a:rPr lang="zh-CN" altLang="en-US" sz="2000" b="1">
                    <a:solidFill>
                      <a:srgbClr val="FF0000"/>
                    </a:solidFill>
                  </a:rPr>
                  <a:t>保存位置</a:t>
                </a:r>
              </a:p>
            </p:txBody>
          </p:sp>
          <p:sp>
            <p:nvSpPr>
              <p:cNvPr id="51212" name="Rectangle 12"/>
              <p:cNvSpPr>
                <a:spLocks noChangeArrowheads="1"/>
              </p:cNvSpPr>
              <p:nvPr/>
            </p:nvSpPr>
            <p:spPr bwMode="auto">
              <a:xfrm>
                <a:off x="3560" y="3367"/>
                <a:ext cx="590" cy="227"/>
              </a:xfrm>
              <a:prstGeom prst="rect">
                <a:avLst/>
              </a:prstGeom>
              <a:noFill/>
              <a:ln w="28575">
                <a:solidFill>
                  <a:srgbClr val="FF0000"/>
                </a:solidFill>
                <a:miter lim="800000"/>
                <a:headEnd/>
                <a:tailEnd/>
              </a:ln>
            </p:spPr>
            <p:txBody>
              <a:bodyPr wrap="none" anchor="ctr"/>
              <a:lstStyle/>
              <a:p>
                <a:pPr algn="ctr"/>
                <a:endParaRPr lang="zh-CN" altLang="en-US"/>
              </a:p>
            </p:txBody>
          </p:sp>
        </p:grpSp>
        <p:grpSp>
          <p:nvGrpSpPr>
            <p:cNvPr id="51207" name="Group 15"/>
            <p:cNvGrpSpPr>
              <a:grpSpLocks/>
            </p:cNvGrpSpPr>
            <p:nvPr/>
          </p:nvGrpSpPr>
          <p:grpSpPr bwMode="auto">
            <a:xfrm>
              <a:off x="567" y="1616"/>
              <a:ext cx="3084" cy="476"/>
              <a:chOff x="567" y="1616"/>
              <a:chExt cx="3084" cy="476"/>
            </a:xfrm>
          </p:grpSpPr>
          <p:sp>
            <p:nvSpPr>
              <p:cNvPr id="51208" name="Rectangle 5"/>
              <p:cNvSpPr>
                <a:spLocks noChangeArrowheads="1"/>
              </p:cNvSpPr>
              <p:nvPr/>
            </p:nvSpPr>
            <p:spPr bwMode="auto">
              <a:xfrm>
                <a:off x="1791" y="1616"/>
                <a:ext cx="1860" cy="181"/>
              </a:xfrm>
              <a:prstGeom prst="rect">
                <a:avLst/>
              </a:prstGeom>
              <a:noFill/>
              <a:ln w="28575">
                <a:solidFill>
                  <a:srgbClr val="FF0000"/>
                </a:solidFill>
                <a:miter lim="800000"/>
                <a:headEnd/>
                <a:tailEnd/>
              </a:ln>
            </p:spPr>
            <p:txBody>
              <a:bodyPr wrap="none" anchor="ctr"/>
              <a:lstStyle/>
              <a:p>
                <a:pPr algn="ctr"/>
                <a:endParaRPr lang="zh-CN" altLang="en-US"/>
              </a:p>
            </p:txBody>
          </p:sp>
          <p:sp>
            <p:nvSpPr>
              <p:cNvPr id="51209" name="Text Box 9"/>
              <p:cNvSpPr txBox="1">
                <a:spLocks noChangeArrowheads="1"/>
              </p:cNvSpPr>
              <p:nvPr/>
            </p:nvSpPr>
            <p:spPr bwMode="auto">
              <a:xfrm>
                <a:off x="1111" y="1842"/>
                <a:ext cx="760" cy="250"/>
              </a:xfrm>
              <a:prstGeom prst="rect">
                <a:avLst/>
              </a:prstGeom>
              <a:noFill/>
              <a:ln w="9525">
                <a:noFill/>
                <a:miter lim="800000"/>
                <a:headEnd/>
                <a:tailEnd/>
              </a:ln>
            </p:spPr>
            <p:txBody>
              <a:bodyPr wrap="none">
                <a:spAutoFit/>
              </a:bodyPr>
              <a:lstStyle/>
              <a:p>
                <a:r>
                  <a:rPr lang="zh-CN" altLang="en-US" sz="2000" b="1">
                    <a:solidFill>
                      <a:srgbClr val="FF0000"/>
                    </a:solidFill>
                  </a:rPr>
                  <a:t>项目类型</a:t>
                </a:r>
              </a:p>
            </p:txBody>
          </p:sp>
          <p:sp>
            <p:nvSpPr>
              <p:cNvPr id="51210" name="Rectangle 5"/>
              <p:cNvSpPr>
                <a:spLocks noChangeArrowheads="1"/>
              </p:cNvSpPr>
              <p:nvPr/>
            </p:nvSpPr>
            <p:spPr bwMode="auto">
              <a:xfrm>
                <a:off x="567" y="1933"/>
                <a:ext cx="408" cy="136"/>
              </a:xfrm>
              <a:prstGeom prst="rect">
                <a:avLst/>
              </a:prstGeom>
              <a:noFill/>
              <a:ln w="28575">
                <a:solidFill>
                  <a:srgbClr val="FF0000"/>
                </a:solidFill>
                <a:miter lim="800000"/>
                <a:headEnd/>
                <a:tailEnd/>
              </a:ln>
            </p:spPr>
            <p:txBody>
              <a:bodyPr wrap="none" anchor="ctr"/>
              <a:lstStyle/>
              <a:p>
                <a:pPr algn="ctr"/>
                <a:endParaRPr lang="zh-CN" altLang="en-US"/>
              </a:p>
            </p:txBody>
          </p:sp>
        </p:gr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idx="4294967295"/>
          </p:nvPr>
        </p:nvSpPr>
        <p:spPr>
          <a:xfrm>
            <a:off x="457200" y="404813"/>
            <a:ext cx="8229600" cy="633412"/>
          </a:xfrm>
        </p:spPr>
        <p:txBody>
          <a:bodyPr/>
          <a:lstStyle/>
          <a:p>
            <a:pPr eaLnBrk="1" hangingPunct="1"/>
            <a:r>
              <a:rPr lang="en-US" altLang="zh-CN" smtClean="0"/>
              <a:t>1.4 </a:t>
            </a:r>
            <a:r>
              <a:rPr lang="en-US" altLang="en-US" smtClean="0"/>
              <a:t>Visual C++2010</a:t>
            </a:r>
            <a:r>
              <a:rPr lang="zh-CN" altLang="en-US" smtClean="0"/>
              <a:t>上机</a:t>
            </a:r>
          </a:p>
        </p:txBody>
      </p:sp>
      <p:sp>
        <p:nvSpPr>
          <p:cNvPr id="52226" name="Rectangle 3"/>
          <p:cNvSpPr>
            <a:spLocks noGrp="1" noChangeArrowheads="1"/>
          </p:cNvSpPr>
          <p:nvPr>
            <p:ph type="body" idx="4294967295"/>
          </p:nvPr>
        </p:nvSpPr>
        <p:spPr>
          <a:xfrm>
            <a:off x="312738" y="981075"/>
            <a:ext cx="8507412" cy="1584325"/>
          </a:xfrm>
        </p:spPr>
        <p:txBody>
          <a:bodyPr/>
          <a:lstStyle/>
          <a:p>
            <a:pPr eaLnBrk="1" hangingPunct="1">
              <a:lnSpc>
                <a:spcPct val="105000"/>
              </a:lnSpc>
              <a:spcBef>
                <a:spcPct val="5000"/>
              </a:spcBef>
              <a:buClr>
                <a:schemeClr val="tx1"/>
              </a:buClr>
              <a:buFont typeface="Wingdings" pitchFamily="2" charset="2"/>
              <a:buNone/>
            </a:pPr>
            <a:r>
              <a:rPr lang="en-US" altLang="zh-CN" sz="2400" smtClean="0"/>
              <a:t>3</a:t>
            </a:r>
            <a:r>
              <a:rPr lang="zh-CN" altLang="en-US" sz="2400" smtClean="0"/>
              <a:t>、新建一个</a:t>
            </a:r>
            <a:r>
              <a:rPr lang="en-US" altLang="zh-CN" sz="2400" smtClean="0"/>
              <a:t>win32</a:t>
            </a:r>
            <a:r>
              <a:rPr lang="zh-CN" altLang="en-US" sz="2400" smtClean="0"/>
              <a:t>的空工程“</a:t>
            </a:r>
            <a:r>
              <a:rPr lang="en-US" altLang="zh-CN" sz="2400" smtClean="0"/>
              <a:t>Empty project</a:t>
            </a:r>
            <a:r>
              <a:rPr lang="zh-CN" altLang="en-US" sz="2400" smtClean="0"/>
              <a:t>”。</a:t>
            </a:r>
          </a:p>
        </p:txBody>
      </p:sp>
      <p:grpSp>
        <p:nvGrpSpPr>
          <p:cNvPr id="52227" name="Group 16"/>
          <p:cNvGrpSpPr>
            <a:grpSpLocks/>
          </p:cNvGrpSpPr>
          <p:nvPr/>
        </p:nvGrpSpPr>
        <p:grpSpPr bwMode="auto">
          <a:xfrm>
            <a:off x="539750" y="1557338"/>
            <a:ext cx="8208963" cy="4937125"/>
            <a:chOff x="340" y="981"/>
            <a:chExt cx="5171" cy="3110"/>
          </a:xfrm>
        </p:grpSpPr>
        <p:pic>
          <p:nvPicPr>
            <p:cNvPr id="52228" name="Picture 14" descr="VC2010上机3"/>
            <p:cNvPicPr>
              <a:picLocks noChangeAspect="1" noChangeArrowheads="1"/>
            </p:cNvPicPr>
            <p:nvPr/>
          </p:nvPicPr>
          <p:blipFill>
            <a:blip r:embed="rId2"/>
            <a:srcRect/>
            <a:stretch>
              <a:fillRect/>
            </a:stretch>
          </p:blipFill>
          <p:spPr bwMode="auto">
            <a:xfrm>
              <a:off x="340" y="981"/>
              <a:ext cx="3538" cy="2974"/>
            </a:xfrm>
            <a:prstGeom prst="rect">
              <a:avLst/>
            </a:prstGeom>
            <a:noFill/>
            <a:ln w="9525">
              <a:noFill/>
              <a:miter lim="800000"/>
              <a:headEnd/>
              <a:tailEnd/>
            </a:ln>
          </p:spPr>
        </p:pic>
        <p:pic>
          <p:nvPicPr>
            <p:cNvPr id="52229" name="Picture 15" descr="VC2010上机4"/>
            <p:cNvPicPr>
              <a:picLocks noChangeAspect="1" noChangeArrowheads="1"/>
            </p:cNvPicPr>
            <p:nvPr/>
          </p:nvPicPr>
          <p:blipFill>
            <a:blip r:embed="rId3"/>
            <a:srcRect/>
            <a:stretch>
              <a:fillRect/>
            </a:stretch>
          </p:blipFill>
          <p:spPr bwMode="auto">
            <a:xfrm>
              <a:off x="1973" y="1117"/>
              <a:ext cx="3538" cy="2974"/>
            </a:xfrm>
            <a:prstGeom prst="rect">
              <a:avLst/>
            </a:prstGeom>
            <a:noFill/>
            <a:ln w="9525">
              <a:noFill/>
              <a:miter lim="800000"/>
              <a:headEnd/>
              <a:tailEnd/>
            </a:ln>
          </p:spPr>
        </p:pic>
        <p:sp>
          <p:nvSpPr>
            <p:cNvPr id="52230" name="Rectangle 5"/>
            <p:cNvSpPr>
              <a:spLocks noChangeArrowheads="1"/>
            </p:cNvSpPr>
            <p:nvPr/>
          </p:nvSpPr>
          <p:spPr bwMode="auto">
            <a:xfrm>
              <a:off x="385" y="1752"/>
              <a:ext cx="771" cy="113"/>
            </a:xfrm>
            <a:prstGeom prst="rect">
              <a:avLst/>
            </a:prstGeom>
            <a:noFill/>
            <a:ln w="28575">
              <a:solidFill>
                <a:srgbClr val="FF0000"/>
              </a:solidFill>
              <a:miter lim="800000"/>
              <a:headEnd/>
              <a:tailEnd/>
            </a:ln>
          </p:spPr>
          <p:txBody>
            <a:bodyPr wrap="none" anchor="ctr"/>
            <a:lstStyle/>
            <a:p>
              <a:pPr algn="ctr"/>
              <a:endParaRPr lang="zh-CN" altLang="en-US"/>
            </a:p>
          </p:txBody>
        </p:sp>
        <p:sp>
          <p:nvSpPr>
            <p:cNvPr id="52231" name="Rectangle 8"/>
            <p:cNvSpPr>
              <a:spLocks noChangeArrowheads="1"/>
            </p:cNvSpPr>
            <p:nvPr/>
          </p:nvSpPr>
          <p:spPr bwMode="auto">
            <a:xfrm>
              <a:off x="3107" y="2478"/>
              <a:ext cx="771" cy="90"/>
            </a:xfrm>
            <a:prstGeom prst="rect">
              <a:avLst/>
            </a:prstGeom>
            <a:noFill/>
            <a:ln w="28575">
              <a:solidFill>
                <a:srgbClr val="FF0000"/>
              </a:solidFill>
              <a:miter lim="800000"/>
              <a:headEnd/>
              <a:tailEnd/>
            </a:ln>
          </p:spPr>
          <p:txBody>
            <a:bodyPr wrap="none" anchor="ctr"/>
            <a:lstStyle/>
            <a:p>
              <a:pPr algn="ctr"/>
              <a:endParaRPr lang="zh-CN" altLang="en-US"/>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idx="4294967295"/>
          </p:nvPr>
        </p:nvSpPr>
        <p:spPr>
          <a:xfrm>
            <a:off x="457200" y="404813"/>
            <a:ext cx="8229600" cy="633412"/>
          </a:xfrm>
        </p:spPr>
        <p:txBody>
          <a:bodyPr/>
          <a:lstStyle/>
          <a:p>
            <a:pPr eaLnBrk="1" hangingPunct="1"/>
            <a:r>
              <a:rPr lang="en-US" altLang="zh-CN" smtClean="0"/>
              <a:t>1.4 </a:t>
            </a:r>
            <a:r>
              <a:rPr lang="en-US" altLang="en-US" smtClean="0"/>
              <a:t>Visual C++2010</a:t>
            </a:r>
            <a:r>
              <a:rPr lang="zh-CN" altLang="en-US" smtClean="0"/>
              <a:t>上机</a:t>
            </a:r>
          </a:p>
        </p:txBody>
      </p:sp>
      <p:sp>
        <p:nvSpPr>
          <p:cNvPr id="53250" name="Rectangle 3"/>
          <p:cNvSpPr>
            <a:spLocks noGrp="1" noChangeArrowheads="1"/>
          </p:cNvSpPr>
          <p:nvPr>
            <p:ph type="body" idx="4294967295"/>
          </p:nvPr>
        </p:nvSpPr>
        <p:spPr>
          <a:xfrm>
            <a:off x="312738" y="981075"/>
            <a:ext cx="8507412" cy="1079500"/>
          </a:xfrm>
        </p:spPr>
        <p:txBody>
          <a:bodyPr/>
          <a:lstStyle/>
          <a:p>
            <a:pPr eaLnBrk="1" hangingPunct="1">
              <a:lnSpc>
                <a:spcPct val="105000"/>
              </a:lnSpc>
              <a:spcBef>
                <a:spcPct val="5000"/>
              </a:spcBef>
              <a:buClr>
                <a:schemeClr val="tx1"/>
              </a:buClr>
              <a:buFont typeface="Wingdings" pitchFamily="2" charset="2"/>
              <a:buNone/>
            </a:pPr>
            <a:r>
              <a:rPr lang="en-US" altLang="zh-CN" sz="2400" smtClean="0"/>
              <a:t>4</a:t>
            </a:r>
            <a:r>
              <a:rPr lang="zh-CN" altLang="en-US" sz="2400" smtClean="0"/>
              <a:t>、添加一个新项目。选中项目名，右键“</a:t>
            </a:r>
            <a:r>
              <a:rPr lang="en-US" altLang="zh-CN" sz="2400" smtClean="0"/>
              <a:t>Add”</a:t>
            </a:r>
            <a:r>
              <a:rPr lang="en-US" altLang="zh-CN" sz="2400" smtClean="0">
                <a:cs typeface="Times New Roman" pitchFamily="18" charset="0"/>
              </a:rPr>
              <a:t>→</a:t>
            </a:r>
            <a:r>
              <a:rPr lang="en-US" altLang="zh-CN" sz="2400" smtClean="0"/>
              <a:t>“New Item”</a:t>
            </a:r>
            <a:r>
              <a:rPr lang="zh-CN" altLang="en-US" sz="2400" smtClean="0"/>
              <a:t>，在文件类型中选择“</a:t>
            </a:r>
            <a:r>
              <a:rPr lang="en-US" altLang="zh-CN" sz="2400" smtClean="0"/>
              <a:t>C++ file”</a:t>
            </a:r>
            <a:r>
              <a:rPr lang="zh-CN" altLang="en-US" sz="2400" smtClean="0"/>
              <a:t>。</a:t>
            </a:r>
          </a:p>
        </p:txBody>
      </p:sp>
      <p:grpSp>
        <p:nvGrpSpPr>
          <p:cNvPr id="53251" name="Group 15"/>
          <p:cNvGrpSpPr>
            <a:grpSpLocks/>
          </p:cNvGrpSpPr>
          <p:nvPr/>
        </p:nvGrpSpPr>
        <p:grpSpPr bwMode="auto">
          <a:xfrm>
            <a:off x="1476375" y="1844675"/>
            <a:ext cx="5832475" cy="4641850"/>
            <a:chOff x="930" y="1162"/>
            <a:chExt cx="3674" cy="2924"/>
          </a:xfrm>
        </p:grpSpPr>
        <p:pic>
          <p:nvPicPr>
            <p:cNvPr id="53252" name="Picture 10" descr="VC2010上机5"/>
            <p:cNvPicPr>
              <a:picLocks noChangeAspect="1" noChangeArrowheads="1"/>
            </p:cNvPicPr>
            <p:nvPr/>
          </p:nvPicPr>
          <p:blipFill>
            <a:blip r:embed="rId2"/>
            <a:srcRect/>
            <a:stretch>
              <a:fillRect/>
            </a:stretch>
          </p:blipFill>
          <p:spPr bwMode="auto">
            <a:xfrm>
              <a:off x="930" y="1162"/>
              <a:ext cx="3674" cy="2924"/>
            </a:xfrm>
            <a:prstGeom prst="rect">
              <a:avLst/>
            </a:prstGeom>
            <a:noFill/>
            <a:ln w="9525">
              <a:noFill/>
              <a:miter lim="800000"/>
              <a:headEnd/>
              <a:tailEnd/>
            </a:ln>
          </p:spPr>
        </p:pic>
        <p:sp>
          <p:nvSpPr>
            <p:cNvPr id="53253" name="Rectangle 8"/>
            <p:cNvSpPr>
              <a:spLocks noChangeArrowheads="1"/>
            </p:cNvSpPr>
            <p:nvPr/>
          </p:nvSpPr>
          <p:spPr bwMode="auto">
            <a:xfrm>
              <a:off x="1202" y="1979"/>
              <a:ext cx="453" cy="136"/>
            </a:xfrm>
            <a:prstGeom prst="rect">
              <a:avLst/>
            </a:prstGeom>
            <a:noFill/>
            <a:ln w="28575">
              <a:solidFill>
                <a:srgbClr val="FF0000"/>
              </a:solidFill>
              <a:miter lim="800000"/>
              <a:headEnd/>
              <a:tailEnd/>
            </a:ln>
          </p:spPr>
          <p:txBody>
            <a:bodyPr wrap="none" anchor="ctr"/>
            <a:lstStyle/>
            <a:p>
              <a:pPr algn="ctr"/>
              <a:endParaRPr lang="zh-CN" altLang="en-US"/>
            </a:p>
          </p:txBody>
        </p:sp>
        <p:sp>
          <p:nvSpPr>
            <p:cNvPr id="53254" name="Rectangle 8"/>
            <p:cNvSpPr>
              <a:spLocks noChangeArrowheads="1"/>
            </p:cNvSpPr>
            <p:nvPr/>
          </p:nvSpPr>
          <p:spPr bwMode="auto">
            <a:xfrm>
              <a:off x="1429" y="2659"/>
              <a:ext cx="453" cy="136"/>
            </a:xfrm>
            <a:prstGeom prst="rect">
              <a:avLst/>
            </a:prstGeom>
            <a:noFill/>
            <a:ln w="28575">
              <a:solidFill>
                <a:srgbClr val="FF0000"/>
              </a:solidFill>
              <a:miter lim="800000"/>
              <a:headEnd/>
              <a:tailEnd/>
            </a:ln>
          </p:spPr>
          <p:txBody>
            <a:bodyPr wrap="none" anchor="ctr"/>
            <a:lstStyle/>
            <a:p>
              <a:pPr algn="ctr"/>
              <a:endParaRPr lang="zh-CN" altLang="en-US"/>
            </a:p>
          </p:txBody>
        </p:sp>
        <p:sp>
          <p:nvSpPr>
            <p:cNvPr id="53255" name="Rectangle 8"/>
            <p:cNvSpPr>
              <a:spLocks noChangeArrowheads="1"/>
            </p:cNvSpPr>
            <p:nvPr/>
          </p:nvSpPr>
          <p:spPr bwMode="auto">
            <a:xfrm>
              <a:off x="2798" y="2686"/>
              <a:ext cx="572" cy="127"/>
            </a:xfrm>
            <a:prstGeom prst="rect">
              <a:avLst/>
            </a:prstGeom>
            <a:noFill/>
            <a:ln w="28575">
              <a:solidFill>
                <a:srgbClr val="FF0000"/>
              </a:solidFill>
              <a:miter lim="800000"/>
              <a:headEnd/>
              <a:tailEnd/>
            </a:ln>
          </p:spPr>
          <p:txBody>
            <a:bodyPr wrap="none" anchor="ctr"/>
            <a:lstStyle/>
            <a:p>
              <a:pPr algn="ctr"/>
              <a:endParaRPr lang="zh-CN" altLang="en-US"/>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idx="4294967295"/>
          </p:nvPr>
        </p:nvSpPr>
        <p:spPr>
          <a:xfrm>
            <a:off x="457200" y="404813"/>
            <a:ext cx="8229600" cy="633412"/>
          </a:xfrm>
        </p:spPr>
        <p:txBody>
          <a:bodyPr/>
          <a:lstStyle/>
          <a:p>
            <a:pPr eaLnBrk="1" hangingPunct="1"/>
            <a:r>
              <a:rPr lang="en-US" altLang="zh-CN" smtClean="0"/>
              <a:t>1.4 </a:t>
            </a:r>
            <a:r>
              <a:rPr lang="en-US" altLang="en-US" smtClean="0"/>
              <a:t>Visual C++2010</a:t>
            </a:r>
            <a:r>
              <a:rPr lang="zh-CN" altLang="en-US" smtClean="0"/>
              <a:t>上机</a:t>
            </a:r>
          </a:p>
        </p:txBody>
      </p:sp>
      <p:grpSp>
        <p:nvGrpSpPr>
          <p:cNvPr id="54274" name="Group 13"/>
          <p:cNvGrpSpPr>
            <a:grpSpLocks/>
          </p:cNvGrpSpPr>
          <p:nvPr/>
        </p:nvGrpSpPr>
        <p:grpSpPr bwMode="auto">
          <a:xfrm>
            <a:off x="900113" y="981075"/>
            <a:ext cx="7273925" cy="5364163"/>
            <a:chOff x="567" y="618"/>
            <a:chExt cx="4582" cy="3379"/>
          </a:xfrm>
        </p:grpSpPr>
        <p:pic>
          <p:nvPicPr>
            <p:cNvPr id="54275" name="Picture 9" descr="VC2010上机6"/>
            <p:cNvPicPr>
              <a:picLocks noChangeAspect="1" noChangeArrowheads="1"/>
            </p:cNvPicPr>
            <p:nvPr/>
          </p:nvPicPr>
          <p:blipFill>
            <a:blip r:embed="rId2"/>
            <a:srcRect/>
            <a:stretch>
              <a:fillRect/>
            </a:stretch>
          </p:blipFill>
          <p:spPr bwMode="auto">
            <a:xfrm>
              <a:off x="567" y="618"/>
              <a:ext cx="4582" cy="3379"/>
            </a:xfrm>
            <a:prstGeom prst="rect">
              <a:avLst/>
            </a:prstGeom>
            <a:noFill/>
            <a:ln w="9525">
              <a:noFill/>
              <a:miter lim="800000"/>
              <a:headEnd/>
              <a:tailEnd/>
            </a:ln>
          </p:spPr>
        </p:pic>
        <p:sp>
          <p:nvSpPr>
            <p:cNvPr id="54276" name="Rectangle 8"/>
            <p:cNvSpPr>
              <a:spLocks noChangeArrowheads="1"/>
            </p:cNvSpPr>
            <p:nvPr/>
          </p:nvSpPr>
          <p:spPr bwMode="auto">
            <a:xfrm>
              <a:off x="1882" y="1162"/>
              <a:ext cx="1724" cy="227"/>
            </a:xfrm>
            <a:prstGeom prst="rect">
              <a:avLst/>
            </a:prstGeom>
            <a:noFill/>
            <a:ln w="28575">
              <a:solidFill>
                <a:srgbClr val="FF0000"/>
              </a:solidFill>
              <a:miter lim="800000"/>
              <a:headEnd/>
              <a:tailEnd/>
            </a:ln>
          </p:spPr>
          <p:txBody>
            <a:bodyPr wrap="none" anchor="ctr"/>
            <a:lstStyle/>
            <a:p>
              <a:pPr algn="ctr"/>
              <a:endParaRPr lang="zh-CN" altLang="en-US"/>
            </a:p>
          </p:txBody>
        </p:sp>
        <p:sp>
          <p:nvSpPr>
            <p:cNvPr id="54277" name="Rectangle 8"/>
            <p:cNvSpPr>
              <a:spLocks noChangeArrowheads="1"/>
            </p:cNvSpPr>
            <p:nvPr/>
          </p:nvSpPr>
          <p:spPr bwMode="auto">
            <a:xfrm>
              <a:off x="703" y="1117"/>
              <a:ext cx="499" cy="136"/>
            </a:xfrm>
            <a:prstGeom prst="rect">
              <a:avLst/>
            </a:prstGeom>
            <a:noFill/>
            <a:ln w="28575">
              <a:solidFill>
                <a:srgbClr val="FF0000"/>
              </a:solidFill>
              <a:miter lim="800000"/>
              <a:headEnd/>
              <a:tailEnd/>
            </a:ln>
          </p:spPr>
          <p:txBody>
            <a:bodyPr wrap="none" anchor="ctr"/>
            <a:lstStyle/>
            <a:p>
              <a:pPr algn="ctr"/>
              <a:endParaRPr lang="zh-CN" altLang="en-US"/>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ChangeArrowheads="1"/>
          </p:cNvSpPr>
          <p:nvPr>
            <p:ph type="title" idx="4294967295"/>
          </p:nvPr>
        </p:nvSpPr>
        <p:spPr>
          <a:xfrm>
            <a:off x="457200" y="404813"/>
            <a:ext cx="8229600" cy="633412"/>
          </a:xfrm>
        </p:spPr>
        <p:txBody>
          <a:bodyPr/>
          <a:lstStyle/>
          <a:p>
            <a:pPr eaLnBrk="1" hangingPunct="1"/>
            <a:r>
              <a:rPr lang="en-US" altLang="zh-CN" smtClean="0"/>
              <a:t>1.4 </a:t>
            </a:r>
            <a:r>
              <a:rPr lang="en-US" altLang="en-US" smtClean="0"/>
              <a:t>Visual C++2010</a:t>
            </a:r>
            <a:r>
              <a:rPr lang="zh-CN" altLang="en-US" smtClean="0"/>
              <a:t>上机</a:t>
            </a:r>
          </a:p>
        </p:txBody>
      </p:sp>
      <p:sp>
        <p:nvSpPr>
          <p:cNvPr id="55298" name="Rectangle 3"/>
          <p:cNvSpPr>
            <a:spLocks noGrp="1" noChangeArrowheads="1"/>
          </p:cNvSpPr>
          <p:nvPr>
            <p:ph type="body" idx="4294967295"/>
          </p:nvPr>
        </p:nvSpPr>
        <p:spPr>
          <a:xfrm>
            <a:off x="312738" y="981075"/>
            <a:ext cx="8507412" cy="1079500"/>
          </a:xfrm>
        </p:spPr>
        <p:txBody>
          <a:bodyPr/>
          <a:lstStyle/>
          <a:p>
            <a:pPr eaLnBrk="1" hangingPunct="1">
              <a:lnSpc>
                <a:spcPct val="105000"/>
              </a:lnSpc>
              <a:spcBef>
                <a:spcPct val="5000"/>
              </a:spcBef>
              <a:buClr>
                <a:schemeClr val="tx1"/>
              </a:buClr>
              <a:buFont typeface="Wingdings" pitchFamily="2" charset="2"/>
              <a:buNone/>
            </a:pPr>
            <a:r>
              <a:rPr lang="en-US" altLang="zh-CN" sz="2400" smtClean="0"/>
              <a:t>5</a:t>
            </a:r>
            <a:r>
              <a:rPr lang="zh-CN" altLang="en-US" sz="2400" smtClean="0"/>
              <a:t>、在菜单栏的空白处点击右键添加没有的快捷按钮。</a:t>
            </a:r>
          </a:p>
        </p:txBody>
      </p:sp>
      <p:pic>
        <p:nvPicPr>
          <p:cNvPr id="55299" name="Picture 5" descr="VC2010上机7"/>
          <p:cNvPicPr>
            <a:picLocks noChangeAspect="1" noChangeArrowheads="1"/>
          </p:cNvPicPr>
          <p:nvPr/>
        </p:nvPicPr>
        <p:blipFill>
          <a:blip r:embed="rId2"/>
          <a:srcRect/>
          <a:stretch>
            <a:fillRect/>
          </a:stretch>
        </p:blipFill>
        <p:spPr bwMode="auto">
          <a:xfrm>
            <a:off x="1619250" y="1512888"/>
            <a:ext cx="6208713" cy="4940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idx="4294967295"/>
          </p:nvPr>
        </p:nvSpPr>
        <p:spPr>
          <a:xfrm>
            <a:off x="457200" y="404813"/>
            <a:ext cx="8229600" cy="633412"/>
          </a:xfrm>
        </p:spPr>
        <p:txBody>
          <a:bodyPr/>
          <a:lstStyle/>
          <a:p>
            <a:pPr eaLnBrk="1" hangingPunct="1"/>
            <a:r>
              <a:rPr lang="en-US" altLang="zh-CN" smtClean="0"/>
              <a:t>1.4 </a:t>
            </a:r>
            <a:r>
              <a:rPr lang="en-US" altLang="en-US" smtClean="0"/>
              <a:t>Visual C++2010</a:t>
            </a:r>
            <a:r>
              <a:rPr lang="zh-CN" altLang="en-US" smtClean="0"/>
              <a:t>上机</a:t>
            </a:r>
          </a:p>
        </p:txBody>
      </p:sp>
      <p:sp>
        <p:nvSpPr>
          <p:cNvPr id="56322" name="Rectangle 3"/>
          <p:cNvSpPr>
            <a:spLocks noGrp="1" noChangeArrowheads="1"/>
          </p:cNvSpPr>
          <p:nvPr>
            <p:ph type="body" idx="4294967295"/>
          </p:nvPr>
        </p:nvSpPr>
        <p:spPr>
          <a:xfrm>
            <a:off x="312738" y="981075"/>
            <a:ext cx="8507412" cy="1079500"/>
          </a:xfrm>
        </p:spPr>
        <p:txBody>
          <a:bodyPr/>
          <a:lstStyle/>
          <a:p>
            <a:pPr eaLnBrk="1" hangingPunct="1">
              <a:lnSpc>
                <a:spcPct val="105000"/>
              </a:lnSpc>
              <a:spcBef>
                <a:spcPct val="5000"/>
              </a:spcBef>
              <a:buClr>
                <a:schemeClr val="tx1"/>
              </a:buClr>
              <a:buFont typeface="Wingdings" pitchFamily="2" charset="2"/>
              <a:buNone/>
            </a:pPr>
            <a:r>
              <a:rPr lang="en-US" altLang="zh-CN" sz="2400" smtClean="0"/>
              <a:t>6</a:t>
            </a:r>
            <a:r>
              <a:rPr lang="zh-CN" altLang="en-US" sz="2400" smtClean="0"/>
              <a:t>、编辑程序，然后 “</a:t>
            </a:r>
            <a:r>
              <a:rPr lang="en-US" altLang="zh-CN" sz="2400" smtClean="0"/>
              <a:t>build”</a:t>
            </a:r>
            <a:r>
              <a:rPr lang="zh-CN" altLang="en-US" sz="2400" smtClean="0">
                <a:cs typeface="Times New Roman" pitchFamily="18" charset="0"/>
              </a:rPr>
              <a:t>→</a:t>
            </a:r>
            <a:r>
              <a:rPr lang="zh-CN" altLang="en-US" sz="2400" smtClean="0"/>
              <a:t>“</a:t>
            </a:r>
            <a:r>
              <a:rPr lang="en-US" altLang="zh-CN" sz="2400" smtClean="0"/>
              <a:t>Start Debugging”</a:t>
            </a:r>
            <a:r>
              <a:rPr lang="zh-CN" altLang="en-US" sz="2400" smtClean="0"/>
              <a:t> ，运行程序。</a:t>
            </a:r>
          </a:p>
        </p:txBody>
      </p:sp>
      <p:grpSp>
        <p:nvGrpSpPr>
          <p:cNvPr id="56323" name="Group 13"/>
          <p:cNvGrpSpPr>
            <a:grpSpLocks/>
          </p:cNvGrpSpPr>
          <p:nvPr/>
        </p:nvGrpSpPr>
        <p:grpSpPr bwMode="auto">
          <a:xfrm>
            <a:off x="1331913" y="1416050"/>
            <a:ext cx="6264275" cy="4965700"/>
            <a:chOff x="839" y="892"/>
            <a:chExt cx="3946" cy="3128"/>
          </a:xfrm>
        </p:grpSpPr>
        <p:pic>
          <p:nvPicPr>
            <p:cNvPr id="56324" name="Picture 5" descr="VC2010上机8"/>
            <p:cNvPicPr>
              <a:picLocks noChangeAspect="1" noChangeArrowheads="1"/>
            </p:cNvPicPr>
            <p:nvPr/>
          </p:nvPicPr>
          <p:blipFill>
            <a:blip r:embed="rId2"/>
            <a:srcRect/>
            <a:stretch>
              <a:fillRect/>
            </a:stretch>
          </p:blipFill>
          <p:spPr bwMode="auto">
            <a:xfrm>
              <a:off x="839" y="892"/>
              <a:ext cx="3946" cy="3128"/>
            </a:xfrm>
            <a:prstGeom prst="rect">
              <a:avLst/>
            </a:prstGeom>
            <a:noFill/>
            <a:ln w="9525">
              <a:noFill/>
              <a:miter lim="800000"/>
              <a:headEnd/>
              <a:tailEnd/>
            </a:ln>
          </p:spPr>
        </p:pic>
        <p:sp>
          <p:nvSpPr>
            <p:cNvPr id="56325" name="Rectangle 8"/>
            <p:cNvSpPr>
              <a:spLocks noChangeArrowheads="1"/>
            </p:cNvSpPr>
            <p:nvPr/>
          </p:nvSpPr>
          <p:spPr bwMode="auto">
            <a:xfrm>
              <a:off x="896" y="1280"/>
              <a:ext cx="182" cy="136"/>
            </a:xfrm>
            <a:prstGeom prst="rect">
              <a:avLst/>
            </a:prstGeom>
            <a:noFill/>
            <a:ln w="28575">
              <a:solidFill>
                <a:srgbClr val="FF0000"/>
              </a:solidFill>
              <a:miter lim="800000"/>
              <a:headEnd/>
              <a:tailEnd/>
            </a:ln>
          </p:spPr>
          <p:txBody>
            <a:bodyPr wrap="none" anchor="ctr"/>
            <a:lstStyle/>
            <a:p>
              <a:pPr algn="ctr"/>
              <a:endParaRPr lang="zh-CN" altLang="en-US"/>
            </a:p>
          </p:txBody>
        </p:sp>
        <p:sp>
          <p:nvSpPr>
            <p:cNvPr id="56326" name="Rectangle 8"/>
            <p:cNvSpPr>
              <a:spLocks noChangeArrowheads="1"/>
            </p:cNvSpPr>
            <p:nvPr/>
          </p:nvSpPr>
          <p:spPr bwMode="auto">
            <a:xfrm>
              <a:off x="2517" y="1117"/>
              <a:ext cx="136" cy="181"/>
            </a:xfrm>
            <a:prstGeom prst="rect">
              <a:avLst/>
            </a:prstGeom>
            <a:noFill/>
            <a:ln w="28575">
              <a:solidFill>
                <a:srgbClr val="FF0000"/>
              </a:solidFill>
              <a:miter lim="800000"/>
              <a:headEnd/>
              <a:tailEnd/>
            </a:ln>
          </p:spPr>
          <p:txBody>
            <a:bodyPr wrap="none" anchor="ctr"/>
            <a:lstStyle/>
            <a:p>
              <a:pPr algn="ctr"/>
              <a:endParaRPr lang="zh-CN" altLang="en-US"/>
            </a:p>
          </p:txBody>
        </p:sp>
        <p:sp>
          <p:nvSpPr>
            <p:cNvPr id="56327" name="Rectangle 8"/>
            <p:cNvSpPr>
              <a:spLocks noChangeArrowheads="1"/>
            </p:cNvSpPr>
            <p:nvPr/>
          </p:nvSpPr>
          <p:spPr bwMode="auto">
            <a:xfrm>
              <a:off x="2245" y="1752"/>
              <a:ext cx="2313" cy="1224"/>
            </a:xfrm>
            <a:prstGeom prst="rect">
              <a:avLst/>
            </a:prstGeom>
            <a:noFill/>
            <a:ln w="28575">
              <a:solidFill>
                <a:srgbClr val="FF0000"/>
              </a:solidFill>
              <a:miter lim="800000"/>
              <a:headEnd/>
              <a:tailEnd/>
            </a:ln>
          </p:spPr>
          <p:txBody>
            <a:bodyPr wrap="none" anchor="ctr"/>
            <a:lstStyle/>
            <a:p>
              <a:pPr algn="ctr"/>
              <a:r>
                <a:rPr lang="zh-CN" altLang="en-US" sz="2400" b="1">
                  <a:solidFill>
                    <a:srgbClr val="FF0000"/>
                  </a:solidFill>
                </a:rPr>
                <a:t>                         程</a:t>
              </a:r>
            </a:p>
            <a:p>
              <a:pPr algn="ctr"/>
              <a:r>
                <a:rPr lang="zh-CN" altLang="en-US" sz="2400" b="1">
                  <a:solidFill>
                    <a:srgbClr val="FF0000"/>
                  </a:solidFill>
                </a:rPr>
                <a:t>                         序</a:t>
              </a:r>
            </a:p>
            <a:p>
              <a:pPr algn="ctr"/>
              <a:r>
                <a:rPr lang="zh-CN" altLang="en-US" sz="2400" b="1">
                  <a:solidFill>
                    <a:srgbClr val="FF0000"/>
                  </a:solidFill>
                </a:rPr>
                <a:t>                         编</a:t>
              </a:r>
            </a:p>
            <a:p>
              <a:pPr algn="ctr"/>
              <a:r>
                <a:rPr lang="zh-CN" altLang="en-US" sz="2400" b="1">
                  <a:solidFill>
                    <a:srgbClr val="FF0000"/>
                  </a:solidFill>
                </a:rPr>
                <a:t>                         辑</a:t>
              </a:r>
            </a:p>
            <a:p>
              <a:pPr algn="ctr"/>
              <a:r>
                <a:rPr lang="zh-CN" altLang="en-US" sz="2400" b="1">
                  <a:solidFill>
                    <a:srgbClr val="FF0000"/>
                  </a:solidFill>
                </a:rPr>
                <a:t>                         区</a:t>
              </a:r>
            </a:p>
          </p:txBody>
        </p:sp>
        <p:sp>
          <p:nvSpPr>
            <p:cNvPr id="56328" name="Text Box 10"/>
            <p:cNvSpPr txBox="1">
              <a:spLocks noChangeArrowheads="1"/>
            </p:cNvSpPr>
            <p:nvPr/>
          </p:nvSpPr>
          <p:spPr bwMode="auto">
            <a:xfrm>
              <a:off x="1066" y="1117"/>
              <a:ext cx="502" cy="288"/>
            </a:xfrm>
            <a:prstGeom prst="rect">
              <a:avLst/>
            </a:prstGeom>
            <a:noFill/>
            <a:ln w="9525">
              <a:noFill/>
              <a:miter lim="800000"/>
              <a:headEnd/>
              <a:tailEnd/>
            </a:ln>
          </p:spPr>
          <p:txBody>
            <a:bodyPr wrap="none">
              <a:spAutoFit/>
            </a:bodyPr>
            <a:lstStyle/>
            <a:p>
              <a:r>
                <a:rPr lang="zh-CN" altLang="en-US" sz="2400" b="1">
                  <a:solidFill>
                    <a:srgbClr val="FF0000"/>
                  </a:solidFill>
                </a:rPr>
                <a:t>编译</a:t>
              </a:r>
            </a:p>
          </p:txBody>
        </p:sp>
        <p:sp>
          <p:nvSpPr>
            <p:cNvPr id="56329" name="Text Box 11"/>
            <p:cNvSpPr txBox="1">
              <a:spLocks noChangeArrowheads="1"/>
            </p:cNvSpPr>
            <p:nvPr/>
          </p:nvSpPr>
          <p:spPr bwMode="auto">
            <a:xfrm>
              <a:off x="2653" y="1117"/>
              <a:ext cx="502" cy="288"/>
            </a:xfrm>
            <a:prstGeom prst="rect">
              <a:avLst/>
            </a:prstGeom>
            <a:noFill/>
            <a:ln w="9525">
              <a:noFill/>
              <a:miter lim="800000"/>
              <a:headEnd/>
              <a:tailEnd/>
            </a:ln>
          </p:spPr>
          <p:txBody>
            <a:bodyPr wrap="none">
              <a:spAutoFit/>
            </a:bodyPr>
            <a:lstStyle/>
            <a:p>
              <a:r>
                <a:rPr lang="zh-CN" altLang="en-US" sz="2400" b="1">
                  <a:solidFill>
                    <a:srgbClr val="FF0000"/>
                  </a:solidFill>
                </a:rPr>
                <a:t>运行</a:t>
              </a: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idx="4294967295"/>
          </p:nvPr>
        </p:nvSpPr>
        <p:spPr/>
        <p:txBody>
          <a:bodyPr/>
          <a:lstStyle/>
          <a:p>
            <a:pPr eaLnBrk="1" hangingPunct="1"/>
            <a:r>
              <a:rPr lang="en-US" altLang="zh-CN" smtClean="0"/>
              <a:t>1.5 </a:t>
            </a:r>
            <a:r>
              <a:rPr lang="zh-CN" altLang="en-US" smtClean="0"/>
              <a:t>习题</a:t>
            </a:r>
          </a:p>
        </p:txBody>
      </p:sp>
      <p:sp>
        <p:nvSpPr>
          <p:cNvPr id="65542" name="Rectangle 3"/>
          <p:cNvSpPr>
            <a:spLocks noGrp="1" noChangeArrowheads="1"/>
          </p:cNvSpPr>
          <p:nvPr>
            <p:ph type="body" idx="4294967295"/>
          </p:nvPr>
        </p:nvSpPr>
        <p:spPr/>
        <p:txBody>
          <a:bodyPr/>
          <a:lstStyle/>
          <a:p>
            <a:pPr marL="363538" indent="-363538" eaLnBrk="1" hangingPunct="1">
              <a:lnSpc>
                <a:spcPct val="120000"/>
              </a:lnSpc>
              <a:spcBef>
                <a:spcPct val="50000"/>
              </a:spcBef>
            </a:pPr>
            <a:r>
              <a:rPr lang="zh-CN" altLang="zh-CN" smtClean="0"/>
              <a:t>1．C++程序中有几种注释方法？</a:t>
            </a:r>
          </a:p>
          <a:p>
            <a:pPr marL="363538" indent="-363538" eaLnBrk="1" hangingPunct="1">
              <a:lnSpc>
                <a:spcPct val="120000"/>
              </a:lnSpc>
              <a:spcBef>
                <a:spcPct val="50000"/>
              </a:spcBef>
            </a:pPr>
            <a:r>
              <a:rPr lang="zh-CN" altLang="zh-CN" smtClean="0"/>
              <a:t>2．仿照例1-1，设计一个程序，输出自己的学号、姓名、家庭住址等信息。</a:t>
            </a:r>
            <a:endParaRPr lang="zh-CN" alt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5542">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6554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2"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a:xfrm>
            <a:off x="457200" y="995363"/>
            <a:ext cx="8229600" cy="633412"/>
          </a:xfrm>
        </p:spPr>
        <p:txBody>
          <a:bodyPr/>
          <a:lstStyle/>
          <a:p>
            <a:pPr eaLnBrk="1" hangingPunct="1"/>
            <a:r>
              <a:rPr lang="zh-CN" altLang="en-US" sz="3600" smtClean="0">
                <a:ea typeface="华文新魏"/>
                <a:cs typeface="华文新魏"/>
              </a:rPr>
              <a:t>本章内容</a:t>
            </a:r>
          </a:p>
        </p:txBody>
      </p:sp>
      <p:graphicFrame>
        <p:nvGraphicFramePr>
          <p:cNvPr id="27692" name="Group 44"/>
          <p:cNvGraphicFramePr>
            <a:graphicFrameLocks noGrp="1"/>
          </p:cNvGraphicFramePr>
          <p:nvPr/>
        </p:nvGraphicFramePr>
        <p:xfrm>
          <a:off x="1258888" y="2060575"/>
          <a:ext cx="6697662" cy="3384550"/>
        </p:xfrm>
        <a:graphic>
          <a:graphicData uri="http://schemas.openxmlformats.org/drawingml/2006/table">
            <a:tbl>
              <a:tblPr/>
              <a:tblGrid>
                <a:gridCol w="6697662"/>
              </a:tblGrid>
              <a:tr h="6762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r>
                        <a:rPr kumimoji="0" lang="zh-CN" altLang="zh-CN" sz="2800" b="1" i="0" u="none" strike="noStrike" cap="none" normalizeH="0" baseline="0" smtClean="0">
                          <a:ln>
                            <a:noFill/>
                          </a:ln>
                          <a:solidFill>
                            <a:schemeClr val="tx1"/>
                          </a:solidFill>
                          <a:effectLst/>
                          <a:latin typeface="Times New Roman" pitchFamily="18" charset="0"/>
                          <a:ea typeface="宋体" charset="-122"/>
                        </a:rPr>
                        <a:t>计算机程序设计语言</a:t>
                      </a:r>
                      <a:r>
                        <a:rPr kumimoji="0" lang="en-US" altLang="zh-CN" sz="2800" b="1" i="0" u="none" strike="noStrike" cap="none" normalizeH="0" baseline="0" smtClean="0">
                          <a:ln>
                            <a:noFill/>
                          </a:ln>
                          <a:solidFill>
                            <a:schemeClr val="tx1"/>
                          </a:solidFill>
                          <a:effectLst/>
                          <a:latin typeface="Times New Roman" pitchFamily="18" charset="0"/>
                          <a:ea typeface="宋体" charset="-122"/>
                        </a:rPr>
                        <a:t>…………….   4</a:t>
                      </a:r>
                    </a:p>
                  </a:txBody>
                  <a:tcPr horzOverflow="overflow">
                    <a:lnL>
                      <a:noFill/>
                    </a:lnL>
                    <a:lnR>
                      <a:noFill/>
                    </a:lnR>
                    <a:lnT>
                      <a:noFill/>
                    </a:lnT>
                    <a:lnB>
                      <a:noFill/>
                    </a:lnB>
                    <a:lnTlToBr>
                      <a:noFill/>
                    </a:lnTlToBr>
                    <a:lnBlToTr>
                      <a:noFill/>
                    </a:lnBlToTr>
                    <a:solidFill>
                      <a:schemeClr val="accent1">
                        <a:alpha val="50195"/>
                      </a:schemeClr>
                    </a:solidFill>
                  </a:tcPr>
                </a:tc>
              </a:tr>
              <a:tr h="6794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r>
                        <a:rPr kumimoji="0" lang="zh-CN" altLang="zh-CN" sz="2800" b="1" i="0" u="none" strike="noStrike" cap="none" normalizeH="0" baseline="0" smtClean="0">
                          <a:ln>
                            <a:noFill/>
                          </a:ln>
                          <a:solidFill>
                            <a:schemeClr val="tx1"/>
                          </a:solidFill>
                          <a:effectLst/>
                          <a:latin typeface="Times New Roman" pitchFamily="18" charset="0"/>
                          <a:ea typeface="宋体" charset="-122"/>
                        </a:rPr>
                        <a:t>C++程序设计语言</a:t>
                      </a:r>
                      <a:r>
                        <a:rPr kumimoji="0" lang="en-US" altLang="zh-CN" sz="2800" b="1" i="0" u="none" strike="noStrike" cap="none" normalizeH="0" baseline="0" smtClean="0">
                          <a:ln>
                            <a:noFill/>
                          </a:ln>
                          <a:solidFill>
                            <a:schemeClr val="tx1"/>
                          </a:solidFill>
                          <a:effectLst/>
                          <a:latin typeface="Times New Roman" pitchFamily="18" charset="0"/>
                          <a:ea typeface="宋体" charset="-122"/>
                        </a:rPr>
                        <a:t>………………..   6</a:t>
                      </a:r>
                    </a:p>
                  </a:txBody>
                  <a:tcPr horzOverflow="overflow">
                    <a:lnL>
                      <a:noFill/>
                    </a:lnL>
                    <a:lnR>
                      <a:noFill/>
                    </a:lnR>
                    <a:lnT>
                      <a:noFill/>
                    </a:lnT>
                    <a:lnB>
                      <a:noFill/>
                    </a:lnB>
                    <a:lnTlToBr>
                      <a:noFill/>
                    </a:lnTlToBr>
                    <a:lnBlToTr>
                      <a:noFill/>
                    </a:lnBlToTr>
                    <a:solidFill>
                      <a:schemeClr val="hlink">
                        <a:alpha val="50195"/>
                      </a:schemeClr>
                    </a:solidFill>
                  </a:tcPr>
                </a:tc>
              </a:tr>
              <a:tr h="6762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charset="-122"/>
                        </a:rPr>
                        <a:t>        </a:t>
                      </a:r>
                      <a:r>
                        <a:rPr kumimoji="0" lang="zh-CN" altLang="zh-CN" sz="2800" b="1" i="0" u="none" strike="noStrike" cap="none" normalizeH="0" baseline="0" smtClean="0">
                          <a:ln>
                            <a:noFill/>
                          </a:ln>
                          <a:solidFill>
                            <a:schemeClr val="tx1"/>
                          </a:solidFill>
                          <a:effectLst/>
                          <a:latin typeface="Times New Roman" pitchFamily="18" charset="0"/>
                          <a:ea typeface="宋体" charset="-122"/>
                        </a:rPr>
                        <a:t>C++程序</a:t>
                      </a:r>
                      <a:r>
                        <a:rPr kumimoji="0" lang="zh-CN" altLang="en-US" sz="2800" b="1" i="0" u="none" strike="noStrike" cap="none" normalizeH="0" baseline="0" smtClean="0">
                          <a:ln>
                            <a:noFill/>
                          </a:ln>
                          <a:solidFill>
                            <a:schemeClr val="tx1"/>
                          </a:solidFill>
                          <a:effectLst/>
                          <a:latin typeface="Times New Roman" pitchFamily="18" charset="0"/>
                          <a:ea typeface="宋体" charset="-122"/>
                        </a:rPr>
                        <a:t>的上机过程</a:t>
                      </a:r>
                      <a:r>
                        <a:rPr kumimoji="0" lang="en-US" altLang="zh-CN" sz="2800" b="1" i="0" u="none" strike="noStrike" cap="none" normalizeH="0" baseline="0" smtClean="0">
                          <a:ln>
                            <a:noFill/>
                          </a:ln>
                          <a:solidFill>
                            <a:schemeClr val="tx1"/>
                          </a:solidFill>
                          <a:effectLst/>
                          <a:latin typeface="Times New Roman" pitchFamily="18" charset="0"/>
                          <a:ea typeface="宋体" charset="-122"/>
                        </a:rPr>
                        <a:t>…………….   10</a:t>
                      </a:r>
                    </a:p>
                  </a:txBody>
                  <a:tcPr horzOverflow="overflow">
                    <a:lnL>
                      <a:noFill/>
                    </a:lnL>
                    <a:lnR>
                      <a:noFill/>
                    </a:lnR>
                    <a:lnT>
                      <a:noFill/>
                    </a:lnT>
                    <a:lnB>
                      <a:noFill/>
                    </a:lnB>
                    <a:lnTlToBr>
                      <a:noFill/>
                    </a:lnTlToBr>
                    <a:lnBlToTr>
                      <a:noFill/>
                    </a:lnBlToTr>
                    <a:solidFill>
                      <a:schemeClr val="accent1">
                        <a:alpha val="50195"/>
                      </a:schemeClr>
                    </a:solidFill>
                  </a:tcPr>
                </a:tc>
              </a:tr>
              <a:tr h="6762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2800" b="1" i="0" u="none" strike="noStrike" cap="none" normalizeH="0" baseline="0" smtClean="0">
                          <a:ln>
                            <a:noFill/>
                          </a:ln>
                          <a:solidFill>
                            <a:schemeClr val="tx1"/>
                          </a:solidFill>
                          <a:effectLst/>
                          <a:latin typeface="Times New Roman" pitchFamily="18" charset="0"/>
                          <a:ea typeface="宋体" charset="-122"/>
                        </a:rPr>
                        <a:t>        Visual C++2010</a:t>
                      </a:r>
                      <a:r>
                        <a:rPr kumimoji="0" lang="zh-CN" altLang="en-US" sz="2800" b="1" i="0" u="none" strike="noStrike" cap="none" normalizeH="0" baseline="0" smtClean="0">
                          <a:ln>
                            <a:noFill/>
                          </a:ln>
                          <a:solidFill>
                            <a:schemeClr val="tx1"/>
                          </a:solidFill>
                          <a:effectLst/>
                          <a:latin typeface="Times New Roman" pitchFamily="18" charset="0"/>
                          <a:ea typeface="宋体" charset="-122"/>
                        </a:rPr>
                        <a:t>上机</a:t>
                      </a:r>
                      <a:r>
                        <a:rPr kumimoji="0" lang="en-US" altLang="zh-CN" sz="2800" b="1" i="0" u="none" strike="noStrike" cap="none" normalizeH="0" baseline="0" smtClean="0">
                          <a:ln>
                            <a:noFill/>
                          </a:ln>
                          <a:solidFill>
                            <a:schemeClr val="tx1"/>
                          </a:solidFill>
                          <a:effectLst/>
                          <a:latin typeface="Times New Roman" pitchFamily="18" charset="0"/>
                          <a:ea typeface="宋体" charset="-122"/>
                        </a:rPr>
                        <a:t>…………….   12</a:t>
                      </a:r>
                    </a:p>
                  </a:txBody>
                  <a:tcPr horzOverflow="overflow">
                    <a:lnL>
                      <a:noFill/>
                    </a:lnL>
                    <a:lnR>
                      <a:noFill/>
                    </a:lnR>
                    <a:lnT>
                      <a:noFill/>
                    </a:lnT>
                    <a:lnB>
                      <a:noFill/>
                    </a:lnB>
                    <a:lnTlToBr>
                      <a:noFill/>
                    </a:lnTlToBr>
                    <a:lnBlToTr>
                      <a:noFill/>
                    </a:lnBlToTr>
                    <a:solidFill>
                      <a:schemeClr val="hlink">
                        <a:alpha val="50195"/>
                      </a:schemeClr>
                    </a:solidFill>
                  </a:tcPr>
                </a:tc>
              </a:tr>
              <a:tr h="6762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Times New Roman" pitchFamily="18" charset="0"/>
                          <a:ea typeface="宋体" charset="-122"/>
                        </a:rPr>
                        <a:t>        习题</a:t>
                      </a:r>
                      <a:r>
                        <a:rPr kumimoji="0" lang="en-US" altLang="zh-CN" sz="2800" b="1" i="0" u="none" strike="noStrike" cap="none" normalizeH="0" baseline="0" smtClean="0">
                          <a:ln>
                            <a:noFill/>
                          </a:ln>
                          <a:solidFill>
                            <a:schemeClr val="tx1"/>
                          </a:solidFill>
                          <a:effectLst/>
                          <a:latin typeface="Times New Roman" pitchFamily="18" charset="0"/>
                          <a:ea typeface="宋体" charset="-122"/>
                        </a:rPr>
                        <a:t>   ……………………………..  19</a:t>
                      </a:r>
                    </a:p>
                  </a:txBody>
                  <a:tcPr horzOverflow="overflow">
                    <a:lnL>
                      <a:noFill/>
                    </a:lnL>
                    <a:lnR>
                      <a:noFill/>
                    </a:lnR>
                    <a:lnT>
                      <a:noFill/>
                    </a:lnT>
                    <a:lnB>
                      <a:noFill/>
                    </a:lnB>
                    <a:lnTlToBr>
                      <a:noFill/>
                    </a:lnTlToBr>
                    <a:lnBlToTr>
                      <a:noFill/>
                    </a:lnBlToTr>
                    <a:solidFill>
                      <a:schemeClr val="accent1">
                        <a:alpha val="50195"/>
                      </a:schemeClr>
                    </a:solidFill>
                  </a:tcPr>
                </a:tc>
              </a:tr>
            </a:tbl>
          </a:graphicData>
        </a:graphic>
      </p:graphicFrame>
      <p:grpSp>
        <p:nvGrpSpPr>
          <p:cNvPr id="40968" name="Group 155"/>
          <p:cNvGrpSpPr>
            <a:grpSpLocks/>
          </p:cNvGrpSpPr>
          <p:nvPr/>
        </p:nvGrpSpPr>
        <p:grpSpPr bwMode="auto">
          <a:xfrm>
            <a:off x="911225" y="2144713"/>
            <a:ext cx="649288" cy="492125"/>
            <a:chOff x="4521" y="918"/>
            <a:chExt cx="409" cy="310"/>
          </a:xfrm>
        </p:grpSpPr>
        <p:grpSp>
          <p:nvGrpSpPr>
            <p:cNvPr id="41001" name="Group 4"/>
            <p:cNvGrpSpPr>
              <a:grpSpLocks/>
            </p:cNvGrpSpPr>
            <p:nvPr/>
          </p:nvGrpSpPr>
          <p:grpSpPr bwMode="auto">
            <a:xfrm>
              <a:off x="4521" y="918"/>
              <a:ext cx="409" cy="310"/>
              <a:chOff x="3876" y="1456"/>
              <a:chExt cx="1590" cy="1588"/>
            </a:xfrm>
          </p:grpSpPr>
          <p:grpSp>
            <p:nvGrpSpPr>
              <p:cNvPr id="41003" name="Group 5"/>
              <p:cNvGrpSpPr>
                <a:grpSpLocks/>
              </p:cNvGrpSpPr>
              <p:nvPr/>
            </p:nvGrpSpPr>
            <p:grpSpPr bwMode="auto">
              <a:xfrm>
                <a:off x="3876" y="1456"/>
                <a:ext cx="1590" cy="1588"/>
                <a:chOff x="3785" y="1683"/>
                <a:chExt cx="1136" cy="1134"/>
              </a:xfrm>
            </p:grpSpPr>
            <p:sp>
              <p:nvSpPr>
                <p:cNvPr id="12" name="Oval 6"/>
                <p:cNvSpPr>
                  <a:spLocks noChangeArrowheads="1"/>
                </p:cNvSpPr>
                <p:nvPr/>
              </p:nvSpPr>
              <p:spPr bwMode="auto">
                <a:xfrm>
                  <a:off x="3785" y="1683"/>
                  <a:ext cx="1136" cy="1134"/>
                </a:xfrm>
                <a:prstGeom prst="ellipse">
                  <a:avLst/>
                </a:prstGeom>
                <a:gradFill rotWithShape="1">
                  <a:gsLst>
                    <a:gs pos="0">
                      <a:schemeClr val="bg2">
                        <a:alpha val="89999"/>
                      </a:schemeClr>
                    </a:gs>
                    <a:gs pos="50000">
                      <a:schemeClr val="bg1"/>
                    </a:gs>
                    <a:gs pos="100000">
                      <a:schemeClr val="bg2">
                        <a:alpha val="89999"/>
                      </a:schemeClr>
                    </a:gs>
                  </a:gsLst>
                  <a:lin ang="2700000" scaled="1"/>
                </a:gradFill>
                <a:ln w="9525" algn="ctr">
                  <a:solidFill>
                    <a:schemeClr val="bg2"/>
                  </a:solidFill>
                  <a:round/>
                  <a:headEnd/>
                  <a:tailEnd/>
                </a:ln>
                <a:effectLst/>
                <a:extLst/>
              </p:spPr>
              <p:txBody>
                <a:bodyPr wrap="none" anchor="ctr"/>
                <a:lstStyle/>
                <a:p>
                  <a:pPr>
                    <a:defRPr/>
                  </a:pPr>
                  <a:endParaRPr lang="zh-CN" altLang="en-US">
                    <a:solidFill>
                      <a:srgbClr val="FF0000"/>
                    </a:solidFill>
                    <a:latin typeface="Times New Roman" pitchFamily="18" charset="0"/>
                  </a:endParaRPr>
                </a:p>
              </p:txBody>
            </p:sp>
            <p:sp>
              <p:nvSpPr>
                <p:cNvPr id="41007" name="Oval 7"/>
                <p:cNvSpPr>
                  <a:spLocks noChangeArrowheads="1"/>
                </p:cNvSpPr>
                <p:nvPr/>
              </p:nvSpPr>
              <p:spPr bwMode="auto">
                <a:xfrm>
                  <a:off x="3849" y="1745"/>
                  <a:ext cx="1008" cy="1010"/>
                </a:xfrm>
                <a:prstGeom prst="ellipse">
                  <a:avLst/>
                </a:prstGeom>
                <a:gradFill rotWithShape="1">
                  <a:gsLst>
                    <a:gs pos="0">
                      <a:schemeClr val="accent1">
                        <a:alpha val="89998"/>
                      </a:schemeClr>
                    </a:gs>
                    <a:gs pos="100000">
                      <a:schemeClr val="accent2"/>
                    </a:gs>
                  </a:gsLst>
                  <a:lin ang="2700000" scaled="1"/>
                </a:gradFill>
                <a:ln w="9525" algn="ctr">
                  <a:solidFill>
                    <a:schemeClr val="bg2"/>
                  </a:solidFill>
                  <a:round/>
                  <a:headEnd/>
                  <a:tailEnd/>
                </a:ln>
              </p:spPr>
              <p:txBody>
                <a:bodyPr wrap="none" anchor="ctr"/>
                <a:lstStyle/>
                <a:p>
                  <a:endParaRPr lang="zh-CN" altLang="zh-CN">
                    <a:solidFill>
                      <a:srgbClr val="FF0000"/>
                    </a:solidFill>
                    <a:latin typeface="Times New Roman" pitchFamily="18" charset="0"/>
                  </a:endParaRPr>
                </a:p>
              </p:txBody>
            </p:sp>
          </p:grpSp>
          <p:sp>
            <p:nvSpPr>
              <p:cNvPr id="41004" name="Freeform 8"/>
              <p:cNvSpPr>
                <a:spLocks/>
              </p:cNvSpPr>
              <p:nvPr/>
            </p:nvSpPr>
            <p:spPr bwMode="auto">
              <a:xfrm rot="-5400000">
                <a:off x="4266" y="1946"/>
                <a:ext cx="606" cy="1210"/>
              </a:xfrm>
              <a:custGeom>
                <a:avLst/>
                <a:gdLst>
                  <a:gd name="T0" fmla="*/ 2147483647 w 174"/>
                  <a:gd name="T1" fmla="*/ 0 h 348"/>
                  <a:gd name="T2" fmla="*/ 0 w 174"/>
                  <a:gd name="T3" fmla="*/ 2147483647 h 348"/>
                  <a:gd name="T4" fmla="*/ 2147483647 w 174"/>
                  <a:gd name="T5" fmla="*/ 2147483647 h 348"/>
                  <a:gd name="T6" fmla="*/ 2147483647 w 174"/>
                  <a:gd name="T7" fmla="*/ 2147483647 h 348"/>
                  <a:gd name="T8" fmla="*/ 2147483647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chemeClr val="bg1">
                      <a:alpha val="0"/>
                    </a:schemeClr>
                  </a:gs>
                  <a:gs pos="100000">
                    <a:schemeClr val="bg1">
                      <a:alpha val="25998"/>
                    </a:schemeClr>
                  </a:gs>
                </a:gsLst>
                <a:lin ang="0" scaled="1"/>
              </a:gradFill>
              <a:ln w="6350">
                <a:noFill/>
                <a:round/>
                <a:headEnd/>
                <a:tailEnd/>
              </a:ln>
            </p:spPr>
            <p:txBody>
              <a:bodyPr/>
              <a:lstStyle/>
              <a:p>
                <a:endParaRPr lang="zh-CN" altLang="en-US"/>
              </a:p>
            </p:txBody>
          </p:sp>
          <p:sp>
            <p:nvSpPr>
              <p:cNvPr id="41005" name="Freeform 9"/>
              <p:cNvSpPr>
                <a:spLocks/>
              </p:cNvSpPr>
              <p:nvPr/>
            </p:nvSpPr>
            <p:spPr bwMode="auto">
              <a:xfrm rot="5400000">
                <a:off x="4464" y="1343"/>
                <a:ext cx="606" cy="1210"/>
              </a:xfrm>
              <a:custGeom>
                <a:avLst/>
                <a:gdLst>
                  <a:gd name="T0" fmla="*/ 2147483647 w 174"/>
                  <a:gd name="T1" fmla="*/ 0 h 348"/>
                  <a:gd name="T2" fmla="*/ 0 w 174"/>
                  <a:gd name="T3" fmla="*/ 2147483647 h 348"/>
                  <a:gd name="T4" fmla="*/ 2147483647 w 174"/>
                  <a:gd name="T5" fmla="*/ 2147483647 h 348"/>
                  <a:gd name="T6" fmla="*/ 2147483647 w 174"/>
                  <a:gd name="T7" fmla="*/ 2147483647 h 348"/>
                  <a:gd name="T8" fmla="*/ 2147483647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chemeClr val="bg1">
                      <a:alpha val="0"/>
                    </a:schemeClr>
                  </a:gs>
                  <a:gs pos="100000">
                    <a:schemeClr val="bg1">
                      <a:alpha val="50000"/>
                    </a:schemeClr>
                  </a:gs>
                </a:gsLst>
                <a:lin ang="0" scaled="1"/>
              </a:gradFill>
              <a:ln w="6350">
                <a:noFill/>
                <a:round/>
                <a:headEnd/>
                <a:tailEnd/>
              </a:ln>
            </p:spPr>
            <p:txBody>
              <a:bodyPr/>
              <a:lstStyle/>
              <a:p>
                <a:endParaRPr lang="zh-CN" altLang="en-US"/>
              </a:p>
            </p:txBody>
          </p:sp>
        </p:grpSp>
        <p:sp>
          <p:nvSpPr>
            <p:cNvPr id="41002" name="Rectangle 11">
              <a:hlinkClick r:id="rId2" action="ppaction://hlinksldjump" tooltip="3.1 函数的概念和定义"/>
            </p:cNvPr>
            <p:cNvSpPr>
              <a:spLocks noChangeArrowheads="1"/>
            </p:cNvSpPr>
            <p:nvPr/>
          </p:nvSpPr>
          <p:spPr bwMode="auto">
            <a:xfrm>
              <a:off x="4591" y="945"/>
              <a:ext cx="285" cy="223"/>
            </a:xfrm>
            <a:prstGeom prst="rect">
              <a:avLst/>
            </a:prstGeom>
            <a:noFill/>
            <a:ln w="9525" algn="ctr">
              <a:noFill/>
              <a:miter lim="800000"/>
              <a:headEnd/>
              <a:tailEnd/>
            </a:ln>
          </p:spPr>
          <p:txBody>
            <a:bodyPr anchor="ctr"/>
            <a:lstStyle/>
            <a:p>
              <a:pPr algn="ctr"/>
              <a:r>
                <a:rPr lang="en-US" altLang="zh-CN" sz="3600" b="1">
                  <a:solidFill>
                    <a:srgbClr val="FF0000"/>
                  </a:solidFill>
                  <a:latin typeface="Times New Roman" pitchFamily="18" charset="0"/>
                </a:rPr>
                <a:t>1</a:t>
              </a:r>
            </a:p>
          </p:txBody>
        </p:sp>
      </p:grpSp>
      <p:grpSp>
        <p:nvGrpSpPr>
          <p:cNvPr id="40969" name="Group 156"/>
          <p:cNvGrpSpPr>
            <a:grpSpLocks/>
          </p:cNvGrpSpPr>
          <p:nvPr/>
        </p:nvGrpSpPr>
        <p:grpSpPr bwMode="auto">
          <a:xfrm>
            <a:off x="911225" y="2781300"/>
            <a:ext cx="649288" cy="492125"/>
            <a:chOff x="4521" y="1357"/>
            <a:chExt cx="409" cy="310"/>
          </a:xfrm>
        </p:grpSpPr>
        <p:grpSp>
          <p:nvGrpSpPr>
            <p:cNvPr id="40994" name="Group 13"/>
            <p:cNvGrpSpPr>
              <a:grpSpLocks/>
            </p:cNvGrpSpPr>
            <p:nvPr/>
          </p:nvGrpSpPr>
          <p:grpSpPr bwMode="auto">
            <a:xfrm>
              <a:off x="4521" y="1357"/>
              <a:ext cx="409" cy="310"/>
              <a:chOff x="3876" y="1456"/>
              <a:chExt cx="1590" cy="1588"/>
            </a:xfrm>
          </p:grpSpPr>
          <p:grpSp>
            <p:nvGrpSpPr>
              <p:cNvPr id="40996" name="Group 14"/>
              <p:cNvGrpSpPr>
                <a:grpSpLocks/>
              </p:cNvGrpSpPr>
              <p:nvPr/>
            </p:nvGrpSpPr>
            <p:grpSpPr bwMode="auto">
              <a:xfrm>
                <a:off x="3876" y="1456"/>
                <a:ext cx="1590" cy="1588"/>
                <a:chOff x="3785" y="1683"/>
                <a:chExt cx="1136" cy="1134"/>
              </a:xfrm>
            </p:grpSpPr>
            <p:sp>
              <p:nvSpPr>
                <p:cNvPr id="21" name="Oval 15"/>
                <p:cNvSpPr>
                  <a:spLocks noChangeArrowheads="1"/>
                </p:cNvSpPr>
                <p:nvPr/>
              </p:nvSpPr>
              <p:spPr bwMode="auto">
                <a:xfrm>
                  <a:off x="3785" y="1683"/>
                  <a:ext cx="1136" cy="1134"/>
                </a:xfrm>
                <a:prstGeom prst="ellipse">
                  <a:avLst/>
                </a:prstGeom>
                <a:gradFill rotWithShape="1">
                  <a:gsLst>
                    <a:gs pos="0">
                      <a:schemeClr val="bg2">
                        <a:alpha val="89999"/>
                      </a:schemeClr>
                    </a:gs>
                    <a:gs pos="50000">
                      <a:schemeClr val="bg1"/>
                    </a:gs>
                    <a:gs pos="100000">
                      <a:schemeClr val="bg2">
                        <a:alpha val="89999"/>
                      </a:schemeClr>
                    </a:gs>
                  </a:gsLst>
                  <a:lin ang="2700000" scaled="1"/>
                </a:gradFill>
                <a:ln w="9525" algn="ctr">
                  <a:solidFill>
                    <a:schemeClr val="bg2"/>
                  </a:solidFill>
                  <a:round/>
                  <a:headEnd/>
                  <a:tailEnd/>
                </a:ln>
                <a:effectLst/>
                <a:extLst/>
              </p:spPr>
              <p:txBody>
                <a:bodyPr wrap="none" anchor="ctr"/>
                <a:lstStyle/>
                <a:p>
                  <a:pPr>
                    <a:defRPr/>
                  </a:pPr>
                  <a:endParaRPr lang="zh-CN" altLang="en-US">
                    <a:solidFill>
                      <a:srgbClr val="FF0000"/>
                    </a:solidFill>
                    <a:latin typeface="Times New Roman" pitchFamily="18" charset="0"/>
                  </a:endParaRPr>
                </a:p>
              </p:txBody>
            </p:sp>
            <p:sp>
              <p:nvSpPr>
                <p:cNvPr id="41000" name="Oval 16"/>
                <p:cNvSpPr>
                  <a:spLocks noChangeArrowheads="1"/>
                </p:cNvSpPr>
                <p:nvPr/>
              </p:nvSpPr>
              <p:spPr bwMode="auto">
                <a:xfrm>
                  <a:off x="3849" y="1745"/>
                  <a:ext cx="1008" cy="1010"/>
                </a:xfrm>
                <a:prstGeom prst="ellipse">
                  <a:avLst/>
                </a:prstGeom>
                <a:gradFill rotWithShape="1">
                  <a:gsLst>
                    <a:gs pos="0">
                      <a:schemeClr val="accent1">
                        <a:alpha val="89998"/>
                      </a:schemeClr>
                    </a:gs>
                    <a:gs pos="100000">
                      <a:schemeClr val="accent2"/>
                    </a:gs>
                  </a:gsLst>
                  <a:lin ang="2700000" scaled="1"/>
                </a:gradFill>
                <a:ln w="9525" algn="ctr">
                  <a:solidFill>
                    <a:schemeClr val="bg2"/>
                  </a:solidFill>
                  <a:round/>
                  <a:headEnd/>
                  <a:tailEnd/>
                </a:ln>
              </p:spPr>
              <p:txBody>
                <a:bodyPr wrap="none" anchor="ctr"/>
                <a:lstStyle/>
                <a:p>
                  <a:endParaRPr lang="zh-CN" altLang="zh-CN">
                    <a:solidFill>
                      <a:srgbClr val="FF0000"/>
                    </a:solidFill>
                    <a:latin typeface="Times New Roman" pitchFamily="18" charset="0"/>
                  </a:endParaRPr>
                </a:p>
              </p:txBody>
            </p:sp>
          </p:grpSp>
          <p:sp>
            <p:nvSpPr>
              <p:cNvPr id="40997" name="Freeform 17"/>
              <p:cNvSpPr>
                <a:spLocks/>
              </p:cNvSpPr>
              <p:nvPr/>
            </p:nvSpPr>
            <p:spPr bwMode="auto">
              <a:xfrm rot="-5400000">
                <a:off x="4266" y="1946"/>
                <a:ext cx="606" cy="1210"/>
              </a:xfrm>
              <a:custGeom>
                <a:avLst/>
                <a:gdLst>
                  <a:gd name="T0" fmla="*/ 2147483647 w 174"/>
                  <a:gd name="T1" fmla="*/ 0 h 348"/>
                  <a:gd name="T2" fmla="*/ 0 w 174"/>
                  <a:gd name="T3" fmla="*/ 2147483647 h 348"/>
                  <a:gd name="T4" fmla="*/ 2147483647 w 174"/>
                  <a:gd name="T5" fmla="*/ 2147483647 h 348"/>
                  <a:gd name="T6" fmla="*/ 2147483647 w 174"/>
                  <a:gd name="T7" fmla="*/ 2147483647 h 348"/>
                  <a:gd name="T8" fmla="*/ 2147483647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chemeClr val="bg1">
                      <a:alpha val="0"/>
                    </a:schemeClr>
                  </a:gs>
                  <a:gs pos="100000">
                    <a:schemeClr val="bg1">
                      <a:alpha val="25998"/>
                    </a:schemeClr>
                  </a:gs>
                </a:gsLst>
                <a:lin ang="0" scaled="1"/>
              </a:gradFill>
              <a:ln w="6350">
                <a:noFill/>
                <a:round/>
                <a:headEnd/>
                <a:tailEnd/>
              </a:ln>
            </p:spPr>
            <p:txBody>
              <a:bodyPr/>
              <a:lstStyle/>
              <a:p>
                <a:endParaRPr lang="zh-CN" altLang="en-US"/>
              </a:p>
            </p:txBody>
          </p:sp>
          <p:sp>
            <p:nvSpPr>
              <p:cNvPr id="40998" name="Freeform 18"/>
              <p:cNvSpPr>
                <a:spLocks/>
              </p:cNvSpPr>
              <p:nvPr/>
            </p:nvSpPr>
            <p:spPr bwMode="auto">
              <a:xfrm rot="5400000">
                <a:off x="4464" y="1343"/>
                <a:ext cx="606" cy="1210"/>
              </a:xfrm>
              <a:custGeom>
                <a:avLst/>
                <a:gdLst>
                  <a:gd name="T0" fmla="*/ 2147483647 w 174"/>
                  <a:gd name="T1" fmla="*/ 0 h 348"/>
                  <a:gd name="T2" fmla="*/ 0 w 174"/>
                  <a:gd name="T3" fmla="*/ 2147483647 h 348"/>
                  <a:gd name="T4" fmla="*/ 2147483647 w 174"/>
                  <a:gd name="T5" fmla="*/ 2147483647 h 348"/>
                  <a:gd name="T6" fmla="*/ 2147483647 w 174"/>
                  <a:gd name="T7" fmla="*/ 2147483647 h 348"/>
                  <a:gd name="T8" fmla="*/ 2147483647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chemeClr val="bg1">
                      <a:alpha val="0"/>
                    </a:schemeClr>
                  </a:gs>
                  <a:gs pos="100000">
                    <a:schemeClr val="bg1">
                      <a:alpha val="50000"/>
                    </a:schemeClr>
                  </a:gs>
                </a:gsLst>
                <a:lin ang="0" scaled="1"/>
              </a:gradFill>
              <a:ln w="6350">
                <a:noFill/>
                <a:round/>
                <a:headEnd/>
                <a:tailEnd/>
              </a:ln>
            </p:spPr>
            <p:txBody>
              <a:bodyPr/>
              <a:lstStyle/>
              <a:p>
                <a:endParaRPr lang="zh-CN" altLang="en-US"/>
              </a:p>
            </p:txBody>
          </p:sp>
        </p:grpSp>
        <p:sp>
          <p:nvSpPr>
            <p:cNvPr id="40995" name="Rectangle 20">
              <a:hlinkClick r:id="rId3" action="ppaction://hlinksldjump" tooltip="3.2 函数的调用"/>
            </p:cNvPr>
            <p:cNvSpPr>
              <a:spLocks noChangeArrowheads="1"/>
            </p:cNvSpPr>
            <p:nvPr/>
          </p:nvSpPr>
          <p:spPr bwMode="auto">
            <a:xfrm>
              <a:off x="4591" y="1389"/>
              <a:ext cx="285" cy="223"/>
            </a:xfrm>
            <a:prstGeom prst="rect">
              <a:avLst/>
            </a:prstGeom>
            <a:noFill/>
            <a:ln w="9525" algn="ctr">
              <a:noFill/>
              <a:miter lim="800000"/>
              <a:headEnd/>
              <a:tailEnd/>
            </a:ln>
          </p:spPr>
          <p:txBody>
            <a:bodyPr anchor="ctr"/>
            <a:lstStyle/>
            <a:p>
              <a:pPr algn="ctr"/>
              <a:r>
                <a:rPr lang="en-US" altLang="zh-CN" sz="3600" b="1">
                  <a:solidFill>
                    <a:srgbClr val="FF0000"/>
                  </a:solidFill>
                  <a:latin typeface="Times New Roman" pitchFamily="18" charset="0"/>
                </a:rPr>
                <a:t>2</a:t>
              </a:r>
            </a:p>
          </p:txBody>
        </p:sp>
      </p:grpSp>
      <p:grpSp>
        <p:nvGrpSpPr>
          <p:cNvPr id="40970" name="Group 187"/>
          <p:cNvGrpSpPr>
            <a:grpSpLocks/>
          </p:cNvGrpSpPr>
          <p:nvPr/>
        </p:nvGrpSpPr>
        <p:grpSpPr bwMode="auto">
          <a:xfrm>
            <a:off x="911225" y="3500438"/>
            <a:ext cx="649288" cy="492125"/>
            <a:chOff x="4521" y="1623"/>
            <a:chExt cx="409" cy="310"/>
          </a:xfrm>
        </p:grpSpPr>
        <p:grpSp>
          <p:nvGrpSpPr>
            <p:cNvPr id="40987" name="Group 22"/>
            <p:cNvGrpSpPr>
              <a:grpSpLocks/>
            </p:cNvGrpSpPr>
            <p:nvPr/>
          </p:nvGrpSpPr>
          <p:grpSpPr bwMode="auto">
            <a:xfrm>
              <a:off x="4521" y="1623"/>
              <a:ext cx="409" cy="310"/>
              <a:chOff x="3876" y="1456"/>
              <a:chExt cx="1590" cy="1588"/>
            </a:xfrm>
          </p:grpSpPr>
          <p:grpSp>
            <p:nvGrpSpPr>
              <p:cNvPr id="40989" name="Group 23"/>
              <p:cNvGrpSpPr>
                <a:grpSpLocks/>
              </p:cNvGrpSpPr>
              <p:nvPr/>
            </p:nvGrpSpPr>
            <p:grpSpPr bwMode="auto">
              <a:xfrm>
                <a:off x="3876" y="1456"/>
                <a:ext cx="1590" cy="1588"/>
                <a:chOff x="3785" y="1683"/>
                <a:chExt cx="1136" cy="1134"/>
              </a:xfrm>
            </p:grpSpPr>
            <p:sp>
              <p:nvSpPr>
                <p:cNvPr id="2" name="Oval 24"/>
                <p:cNvSpPr>
                  <a:spLocks noChangeArrowheads="1"/>
                </p:cNvSpPr>
                <p:nvPr/>
              </p:nvSpPr>
              <p:spPr bwMode="auto">
                <a:xfrm>
                  <a:off x="3785" y="1683"/>
                  <a:ext cx="1136" cy="1134"/>
                </a:xfrm>
                <a:prstGeom prst="ellipse">
                  <a:avLst/>
                </a:prstGeom>
                <a:gradFill rotWithShape="1">
                  <a:gsLst>
                    <a:gs pos="0">
                      <a:schemeClr val="bg2">
                        <a:alpha val="89999"/>
                      </a:schemeClr>
                    </a:gs>
                    <a:gs pos="50000">
                      <a:schemeClr val="bg1"/>
                    </a:gs>
                    <a:gs pos="100000">
                      <a:schemeClr val="bg2">
                        <a:alpha val="89999"/>
                      </a:schemeClr>
                    </a:gs>
                  </a:gsLst>
                  <a:lin ang="2700000" scaled="1"/>
                </a:gradFill>
                <a:ln w="9525" algn="ctr">
                  <a:solidFill>
                    <a:schemeClr val="bg2"/>
                  </a:solidFill>
                  <a:round/>
                  <a:headEnd/>
                  <a:tailEnd/>
                </a:ln>
                <a:effectLst/>
                <a:extLst/>
              </p:spPr>
              <p:txBody>
                <a:bodyPr wrap="none" anchor="ctr"/>
                <a:lstStyle/>
                <a:p>
                  <a:pPr>
                    <a:defRPr/>
                  </a:pPr>
                  <a:endParaRPr lang="zh-CN" altLang="en-US">
                    <a:solidFill>
                      <a:srgbClr val="FF0000"/>
                    </a:solidFill>
                    <a:latin typeface="Times New Roman" pitchFamily="18" charset="0"/>
                  </a:endParaRPr>
                </a:p>
              </p:txBody>
            </p:sp>
            <p:sp>
              <p:nvSpPr>
                <p:cNvPr id="40993" name="Oval 25">
                  <a:hlinkClick r:id="rId4" action="ppaction://hlinksldjump" tooltip="3.3 函数的参数传递"/>
                </p:cNvPr>
                <p:cNvSpPr>
                  <a:spLocks noChangeArrowheads="1"/>
                </p:cNvSpPr>
                <p:nvPr/>
              </p:nvSpPr>
              <p:spPr bwMode="auto">
                <a:xfrm>
                  <a:off x="3849" y="1745"/>
                  <a:ext cx="1008" cy="1010"/>
                </a:xfrm>
                <a:prstGeom prst="ellipse">
                  <a:avLst/>
                </a:prstGeom>
                <a:gradFill rotWithShape="1">
                  <a:gsLst>
                    <a:gs pos="0">
                      <a:schemeClr val="accent1">
                        <a:alpha val="89998"/>
                      </a:schemeClr>
                    </a:gs>
                    <a:gs pos="100000">
                      <a:schemeClr val="accent2"/>
                    </a:gs>
                  </a:gsLst>
                  <a:lin ang="2700000" scaled="1"/>
                </a:gradFill>
                <a:ln w="9525" algn="ctr">
                  <a:solidFill>
                    <a:schemeClr val="bg2"/>
                  </a:solidFill>
                  <a:round/>
                  <a:headEnd/>
                  <a:tailEnd/>
                </a:ln>
              </p:spPr>
              <p:txBody>
                <a:bodyPr wrap="none" anchor="ctr"/>
                <a:lstStyle/>
                <a:p>
                  <a:endParaRPr lang="zh-CN" altLang="zh-CN">
                    <a:solidFill>
                      <a:srgbClr val="FF0000"/>
                    </a:solidFill>
                    <a:latin typeface="Times New Roman" pitchFamily="18" charset="0"/>
                  </a:endParaRPr>
                </a:p>
              </p:txBody>
            </p:sp>
          </p:grpSp>
          <p:sp>
            <p:nvSpPr>
              <p:cNvPr id="40990" name="Freeform 26"/>
              <p:cNvSpPr>
                <a:spLocks/>
              </p:cNvSpPr>
              <p:nvPr/>
            </p:nvSpPr>
            <p:spPr bwMode="auto">
              <a:xfrm rot="-5400000">
                <a:off x="4266" y="1946"/>
                <a:ext cx="606" cy="1210"/>
              </a:xfrm>
              <a:custGeom>
                <a:avLst/>
                <a:gdLst>
                  <a:gd name="T0" fmla="*/ 2147483647 w 174"/>
                  <a:gd name="T1" fmla="*/ 0 h 348"/>
                  <a:gd name="T2" fmla="*/ 0 w 174"/>
                  <a:gd name="T3" fmla="*/ 2147483647 h 348"/>
                  <a:gd name="T4" fmla="*/ 2147483647 w 174"/>
                  <a:gd name="T5" fmla="*/ 2147483647 h 348"/>
                  <a:gd name="T6" fmla="*/ 2147483647 w 174"/>
                  <a:gd name="T7" fmla="*/ 2147483647 h 348"/>
                  <a:gd name="T8" fmla="*/ 2147483647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chemeClr val="bg1">
                      <a:alpha val="0"/>
                    </a:schemeClr>
                  </a:gs>
                  <a:gs pos="100000">
                    <a:schemeClr val="bg1">
                      <a:alpha val="25998"/>
                    </a:schemeClr>
                  </a:gs>
                </a:gsLst>
                <a:lin ang="0" scaled="1"/>
              </a:gradFill>
              <a:ln w="6350">
                <a:noFill/>
                <a:round/>
                <a:headEnd/>
                <a:tailEnd/>
              </a:ln>
            </p:spPr>
            <p:txBody>
              <a:bodyPr/>
              <a:lstStyle/>
              <a:p>
                <a:endParaRPr lang="zh-CN" altLang="en-US"/>
              </a:p>
            </p:txBody>
          </p:sp>
          <p:sp>
            <p:nvSpPr>
              <p:cNvPr id="40991" name="Freeform 27"/>
              <p:cNvSpPr>
                <a:spLocks/>
              </p:cNvSpPr>
              <p:nvPr/>
            </p:nvSpPr>
            <p:spPr bwMode="auto">
              <a:xfrm rot="5400000">
                <a:off x="4464" y="1343"/>
                <a:ext cx="606" cy="1210"/>
              </a:xfrm>
              <a:custGeom>
                <a:avLst/>
                <a:gdLst>
                  <a:gd name="T0" fmla="*/ 2147483647 w 174"/>
                  <a:gd name="T1" fmla="*/ 0 h 348"/>
                  <a:gd name="T2" fmla="*/ 0 w 174"/>
                  <a:gd name="T3" fmla="*/ 2147483647 h 348"/>
                  <a:gd name="T4" fmla="*/ 2147483647 w 174"/>
                  <a:gd name="T5" fmla="*/ 2147483647 h 348"/>
                  <a:gd name="T6" fmla="*/ 2147483647 w 174"/>
                  <a:gd name="T7" fmla="*/ 2147483647 h 348"/>
                  <a:gd name="T8" fmla="*/ 2147483647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chemeClr val="bg1">
                      <a:alpha val="0"/>
                    </a:schemeClr>
                  </a:gs>
                  <a:gs pos="100000">
                    <a:schemeClr val="bg1">
                      <a:alpha val="50000"/>
                    </a:schemeClr>
                  </a:gs>
                </a:gsLst>
                <a:lin ang="0" scaled="1"/>
              </a:gradFill>
              <a:ln w="6350">
                <a:noFill/>
                <a:round/>
                <a:headEnd/>
                <a:tailEnd/>
              </a:ln>
            </p:spPr>
            <p:txBody>
              <a:bodyPr/>
              <a:lstStyle/>
              <a:p>
                <a:endParaRPr lang="zh-CN" altLang="en-US"/>
              </a:p>
            </p:txBody>
          </p:sp>
        </p:grpSp>
        <p:sp>
          <p:nvSpPr>
            <p:cNvPr id="40988" name="Rectangle 29">
              <a:hlinkClick r:id="rId4" action="ppaction://hlinksldjump" tooltip="3.3 函数的参数传递"/>
            </p:cNvPr>
            <p:cNvSpPr>
              <a:spLocks noChangeArrowheads="1"/>
            </p:cNvSpPr>
            <p:nvPr/>
          </p:nvSpPr>
          <p:spPr bwMode="auto">
            <a:xfrm>
              <a:off x="4591" y="1665"/>
              <a:ext cx="285" cy="223"/>
            </a:xfrm>
            <a:prstGeom prst="rect">
              <a:avLst/>
            </a:prstGeom>
            <a:noFill/>
            <a:ln w="9525" algn="ctr">
              <a:noFill/>
              <a:miter lim="800000"/>
              <a:headEnd/>
              <a:tailEnd/>
            </a:ln>
          </p:spPr>
          <p:txBody>
            <a:bodyPr anchor="ctr"/>
            <a:lstStyle/>
            <a:p>
              <a:pPr algn="ctr"/>
              <a:r>
                <a:rPr lang="en-US" altLang="zh-CN" sz="3600" b="1">
                  <a:solidFill>
                    <a:srgbClr val="FF0000"/>
                  </a:solidFill>
                  <a:latin typeface="Times New Roman" pitchFamily="18" charset="0"/>
                </a:rPr>
                <a:t>3</a:t>
              </a:r>
            </a:p>
          </p:txBody>
        </p:sp>
      </p:grpSp>
      <p:grpSp>
        <p:nvGrpSpPr>
          <p:cNvPr id="40971" name="Group 187"/>
          <p:cNvGrpSpPr>
            <a:grpSpLocks/>
          </p:cNvGrpSpPr>
          <p:nvPr/>
        </p:nvGrpSpPr>
        <p:grpSpPr bwMode="auto">
          <a:xfrm>
            <a:off x="898525" y="4178300"/>
            <a:ext cx="649288" cy="492125"/>
            <a:chOff x="4521" y="1623"/>
            <a:chExt cx="409" cy="310"/>
          </a:xfrm>
        </p:grpSpPr>
        <p:grpSp>
          <p:nvGrpSpPr>
            <p:cNvPr id="40980" name="Group 22"/>
            <p:cNvGrpSpPr>
              <a:grpSpLocks/>
            </p:cNvGrpSpPr>
            <p:nvPr/>
          </p:nvGrpSpPr>
          <p:grpSpPr bwMode="auto">
            <a:xfrm>
              <a:off x="4521" y="1623"/>
              <a:ext cx="409" cy="310"/>
              <a:chOff x="3876" y="1456"/>
              <a:chExt cx="1590" cy="1588"/>
            </a:xfrm>
          </p:grpSpPr>
          <p:grpSp>
            <p:nvGrpSpPr>
              <p:cNvPr id="40982" name="Group 23"/>
              <p:cNvGrpSpPr>
                <a:grpSpLocks/>
              </p:cNvGrpSpPr>
              <p:nvPr/>
            </p:nvGrpSpPr>
            <p:grpSpPr bwMode="auto">
              <a:xfrm>
                <a:off x="3876" y="1456"/>
                <a:ext cx="1590" cy="1588"/>
                <a:chOff x="3785" y="1683"/>
                <a:chExt cx="1136" cy="1134"/>
              </a:xfrm>
            </p:grpSpPr>
            <p:sp>
              <p:nvSpPr>
                <p:cNvPr id="3" name="Oval 24"/>
                <p:cNvSpPr>
                  <a:spLocks noChangeArrowheads="1"/>
                </p:cNvSpPr>
                <p:nvPr/>
              </p:nvSpPr>
              <p:spPr bwMode="auto">
                <a:xfrm>
                  <a:off x="3785" y="1683"/>
                  <a:ext cx="1136" cy="1134"/>
                </a:xfrm>
                <a:prstGeom prst="ellipse">
                  <a:avLst/>
                </a:prstGeom>
                <a:gradFill rotWithShape="1">
                  <a:gsLst>
                    <a:gs pos="0">
                      <a:schemeClr val="bg2">
                        <a:alpha val="89999"/>
                      </a:schemeClr>
                    </a:gs>
                    <a:gs pos="50000">
                      <a:schemeClr val="bg1"/>
                    </a:gs>
                    <a:gs pos="100000">
                      <a:schemeClr val="bg2">
                        <a:alpha val="89999"/>
                      </a:schemeClr>
                    </a:gs>
                  </a:gsLst>
                  <a:lin ang="2700000" scaled="1"/>
                </a:gradFill>
                <a:ln w="9525" algn="ctr">
                  <a:solidFill>
                    <a:schemeClr val="bg2"/>
                  </a:solidFill>
                  <a:round/>
                  <a:headEnd/>
                  <a:tailEnd/>
                </a:ln>
                <a:effectLst/>
                <a:extLst/>
              </p:spPr>
              <p:txBody>
                <a:bodyPr wrap="none" anchor="ctr"/>
                <a:lstStyle/>
                <a:p>
                  <a:pPr>
                    <a:defRPr/>
                  </a:pPr>
                  <a:endParaRPr lang="zh-CN" altLang="en-US">
                    <a:solidFill>
                      <a:srgbClr val="FF0000"/>
                    </a:solidFill>
                    <a:latin typeface="Times New Roman" pitchFamily="18" charset="0"/>
                  </a:endParaRPr>
                </a:p>
              </p:txBody>
            </p:sp>
            <p:sp>
              <p:nvSpPr>
                <p:cNvPr id="40986" name="Oval 25">
                  <a:hlinkClick r:id="rId4" action="ppaction://hlinksldjump" tooltip="3.3 函数的参数传递"/>
                </p:cNvPr>
                <p:cNvSpPr>
                  <a:spLocks noChangeArrowheads="1"/>
                </p:cNvSpPr>
                <p:nvPr/>
              </p:nvSpPr>
              <p:spPr bwMode="auto">
                <a:xfrm>
                  <a:off x="3849" y="1745"/>
                  <a:ext cx="1008" cy="1010"/>
                </a:xfrm>
                <a:prstGeom prst="ellipse">
                  <a:avLst/>
                </a:prstGeom>
                <a:gradFill rotWithShape="1">
                  <a:gsLst>
                    <a:gs pos="0">
                      <a:schemeClr val="accent1">
                        <a:alpha val="89998"/>
                      </a:schemeClr>
                    </a:gs>
                    <a:gs pos="100000">
                      <a:schemeClr val="accent2"/>
                    </a:gs>
                  </a:gsLst>
                  <a:lin ang="2700000" scaled="1"/>
                </a:gradFill>
                <a:ln w="9525" algn="ctr">
                  <a:solidFill>
                    <a:schemeClr val="bg2"/>
                  </a:solidFill>
                  <a:round/>
                  <a:headEnd/>
                  <a:tailEnd/>
                </a:ln>
              </p:spPr>
              <p:txBody>
                <a:bodyPr wrap="none" anchor="ctr"/>
                <a:lstStyle/>
                <a:p>
                  <a:endParaRPr lang="zh-CN" altLang="zh-CN">
                    <a:solidFill>
                      <a:srgbClr val="FF0000"/>
                    </a:solidFill>
                    <a:latin typeface="Times New Roman" pitchFamily="18" charset="0"/>
                  </a:endParaRPr>
                </a:p>
              </p:txBody>
            </p:sp>
          </p:grpSp>
          <p:sp>
            <p:nvSpPr>
              <p:cNvPr id="40983" name="Freeform 26"/>
              <p:cNvSpPr>
                <a:spLocks/>
              </p:cNvSpPr>
              <p:nvPr/>
            </p:nvSpPr>
            <p:spPr bwMode="auto">
              <a:xfrm rot="-5400000">
                <a:off x="4266" y="1946"/>
                <a:ext cx="606" cy="1210"/>
              </a:xfrm>
              <a:custGeom>
                <a:avLst/>
                <a:gdLst>
                  <a:gd name="T0" fmla="*/ 2147483647 w 174"/>
                  <a:gd name="T1" fmla="*/ 0 h 348"/>
                  <a:gd name="T2" fmla="*/ 0 w 174"/>
                  <a:gd name="T3" fmla="*/ 2147483647 h 348"/>
                  <a:gd name="T4" fmla="*/ 2147483647 w 174"/>
                  <a:gd name="T5" fmla="*/ 2147483647 h 348"/>
                  <a:gd name="T6" fmla="*/ 2147483647 w 174"/>
                  <a:gd name="T7" fmla="*/ 2147483647 h 348"/>
                  <a:gd name="T8" fmla="*/ 2147483647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chemeClr val="bg1">
                      <a:alpha val="0"/>
                    </a:schemeClr>
                  </a:gs>
                  <a:gs pos="100000">
                    <a:schemeClr val="bg1">
                      <a:alpha val="25998"/>
                    </a:schemeClr>
                  </a:gs>
                </a:gsLst>
                <a:lin ang="0" scaled="1"/>
              </a:gradFill>
              <a:ln w="6350">
                <a:noFill/>
                <a:round/>
                <a:headEnd/>
                <a:tailEnd/>
              </a:ln>
            </p:spPr>
            <p:txBody>
              <a:bodyPr/>
              <a:lstStyle/>
              <a:p>
                <a:endParaRPr lang="zh-CN" altLang="en-US"/>
              </a:p>
            </p:txBody>
          </p:sp>
          <p:sp>
            <p:nvSpPr>
              <p:cNvPr id="40984" name="Freeform 27"/>
              <p:cNvSpPr>
                <a:spLocks/>
              </p:cNvSpPr>
              <p:nvPr/>
            </p:nvSpPr>
            <p:spPr bwMode="auto">
              <a:xfrm rot="5400000">
                <a:off x="4464" y="1343"/>
                <a:ext cx="606" cy="1210"/>
              </a:xfrm>
              <a:custGeom>
                <a:avLst/>
                <a:gdLst>
                  <a:gd name="T0" fmla="*/ 2147483647 w 174"/>
                  <a:gd name="T1" fmla="*/ 0 h 348"/>
                  <a:gd name="T2" fmla="*/ 0 w 174"/>
                  <a:gd name="T3" fmla="*/ 2147483647 h 348"/>
                  <a:gd name="T4" fmla="*/ 2147483647 w 174"/>
                  <a:gd name="T5" fmla="*/ 2147483647 h 348"/>
                  <a:gd name="T6" fmla="*/ 2147483647 w 174"/>
                  <a:gd name="T7" fmla="*/ 2147483647 h 348"/>
                  <a:gd name="T8" fmla="*/ 2147483647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chemeClr val="bg1">
                      <a:alpha val="0"/>
                    </a:schemeClr>
                  </a:gs>
                  <a:gs pos="100000">
                    <a:schemeClr val="bg1">
                      <a:alpha val="50000"/>
                    </a:schemeClr>
                  </a:gs>
                </a:gsLst>
                <a:lin ang="0" scaled="1"/>
              </a:gradFill>
              <a:ln w="6350">
                <a:noFill/>
                <a:round/>
                <a:headEnd/>
                <a:tailEnd/>
              </a:ln>
            </p:spPr>
            <p:txBody>
              <a:bodyPr/>
              <a:lstStyle/>
              <a:p>
                <a:endParaRPr lang="zh-CN" altLang="en-US"/>
              </a:p>
            </p:txBody>
          </p:sp>
        </p:grpSp>
        <p:sp>
          <p:nvSpPr>
            <p:cNvPr id="40981" name="Rectangle 29">
              <a:hlinkClick r:id="rId5" action="ppaction://hlinksldjump" tooltip="3.3 函数的参数传递"/>
            </p:cNvPr>
            <p:cNvSpPr>
              <a:spLocks noChangeArrowheads="1"/>
            </p:cNvSpPr>
            <p:nvPr/>
          </p:nvSpPr>
          <p:spPr bwMode="auto">
            <a:xfrm>
              <a:off x="4591" y="1665"/>
              <a:ext cx="285" cy="223"/>
            </a:xfrm>
            <a:prstGeom prst="rect">
              <a:avLst/>
            </a:prstGeom>
            <a:noFill/>
            <a:ln w="9525" algn="ctr">
              <a:noFill/>
              <a:miter lim="800000"/>
              <a:headEnd/>
              <a:tailEnd/>
            </a:ln>
          </p:spPr>
          <p:txBody>
            <a:bodyPr anchor="ctr"/>
            <a:lstStyle/>
            <a:p>
              <a:pPr algn="ctr"/>
              <a:r>
                <a:rPr lang="en-US" altLang="zh-CN" sz="3600" b="1">
                  <a:solidFill>
                    <a:srgbClr val="FF0000"/>
                  </a:solidFill>
                  <a:latin typeface="Times New Roman" pitchFamily="18" charset="0"/>
                </a:rPr>
                <a:t>4</a:t>
              </a:r>
            </a:p>
          </p:txBody>
        </p:sp>
      </p:grpSp>
      <p:grpSp>
        <p:nvGrpSpPr>
          <p:cNvPr id="40972" name="Group 187"/>
          <p:cNvGrpSpPr>
            <a:grpSpLocks/>
          </p:cNvGrpSpPr>
          <p:nvPr/>
        </p:nvGrpSpPr>
        <p:grpSpPr bwMode="auto">
          <a:xfrm>
            <a:off x="900113" y="4867275"/>
            <a:ext cx="649287" cy="492125"/>
            <a:chOff x="4521" y="1623"/>
            <a:chExt cx="409" cy="310"/>
          </a:xfrm>
        </p:grpSpPr>
        <p:grpSp>
          <p:nvGrpSpPr>
            <p:cNvPr id="40973" name="Group 22"/>
            <p:cNvGrpSpPr>
              <a:grpSpLocks/>
            </p:cNvGrpSpPr>
            <p:nvPr/>
          </p:nvGrpSpPr>
          <p:grpSpPr bwMode="auto">
            <a:xfrm>
              <a:off x="4521" y="1623"/>
              <a:ext cx="409" cy="310"/>
              <a:chOff x="3876" y="1456"/>
              <a:chExt cx="1590" cy="1588"/>
            </a:xfrm>
          </p:grpSpPr>
          <p:grpSp>
            <p:nvGrpSpPr>
              <p:cNvPr id="40975" name="Group 23"/>
              <p:cNvGrpSpPr>
                <a:grpSpLocks/>
              </p:cNvGrpSpPr>
              <p:nvPr/>
            </p:nvGrpSpPr>
            <p:grpSpPr bwMode="auto">
              <a:xfrm>
                <a:off x="3876" y="1456"/>
                <a:ext cx="1590" cy="1588"/>
                <a:chOff x="3785" y="1683"/>
                <a:chExt cx="1136" cy="1134"/>
              </a:xfrm>
            </p:grpSpPr>
            <p:sp>
              <p:nvSpPr>
                <p:cNvPr id="30" name="Oval 24"/>
                <p:cNvSpPr>
                  <a:spLocks noChangeArrowheads="1"/>
                </p:cNvSpPr>
                <p:nvPr/>
              </p:nvSpPr>
              <p:spPr bwMode="auto">
                <a:xfrm>
                  <a:off x="3785" y="1683"/>
                  <a:ext cx="1136" cy="1134"/>
                </a:xfrm>
                <a:prstGeom prst="ellipse">
                  <a:avLst/>
                </a:prstGeom>
                <a:gradFill rotWithShape="1">
                  <a:gsLst>
                    <a:gs pos="0">
                      <a:schemeClr val="bg2">
                        <a:alpha val="89999"/>
                      </a:schemeClr>
                    </a:gs>
                    <a:gs pos="50000">
                      <a:schemeClr val="bg1"/>
                    </a:gs>
                    <a:gs pos="100000">
                      <a:schemeClr val="bg2">
                        <a:alpha val="89999"/>
                      </a:schemeClr>
                    </a:gs>
                  </a:gsLst>
                  <a:lin ang="2700000" scaled="1"/>
                </a:gradFill>
                <a:ln w="9525" algn="ctr">
                  <a:solidFill>
                    <a:schemeClr val="bg2"/>
                  </a:solidFill>
                  <a:round/>
                  <a:headEnd/>
                  <a:tailEnd/>
                </a:ln>
                <a:effectLst/>
                <a:extLst/>
              </p:spPr>
              <p:txBody>
                <a:bodyPr wrap="none" anchor="ctr"/>
                <a:lstStyle/>
                <a:p>
                  <a:pPr>
                    <a:defRPr/>
                  </a:pPr>
                  <a:endParaRPr lang="zh-CN" altLang="en-US">
                    <a:solidFill>
                      <a:srgbClr val="FF0000"/>
                    </a:solidFill>
                    <a:latin typeface="Times New Roman" pitchFamily="18" charset="0"/>
                  </a:endParaRPr>
                </a:p>
              </p:txBody>
            </p:sp>
            <p:sp>
              <p:nvSpPr>
                <p:cNvPr id="40979" name="Oval 25">
                  <a:hlinkClick r:id="rId4" action="ppaction://hlinksldjump" tooltip="3.3 函数的参数传递"/>
                </p:cNvPr>
                <p:cNvSpPr>
                  <a:spLocks noChangeArrowheads="1"/>
                </p:cNvSpPr>
                <p:nvPr/>
              </p:nvSpPr>
              <p:spPr bwMode="auto">
                <a:xfrm>
                  <a:off x="3849" y="1745"/>
                  <a:ext cx="1008" cy="1010"/>
                </a:xfrm>
                <a:prstGeom prst="ellipse">
                  <a:avLst/>
                </a:prstGeom>
                <a:gradFill rotWithShape="1">
                  <a:gsLst>
                    <a:gs pos="0">
                      <a:schemeClr val="accent1">
                        <a:alpha val="89998"/>
                      </a:schemeClr>
                    </a:gs>
                    <a:gs pos="100000">
                      <a:schemeClr val="accent2"/>
                    </a:gs>
                  </a:gsLst>
                  <a:lin ang="2700000" scaled="1"/>
                </a:gradFill>
                <a:ln w="9525" algn="ctr">
                  <a:solidFill>
                    <a:schemeClr val="bg2"/>
                  </a:solidFill>
                  <a:round/>
                  <a:headEnd/>
                  <a:tailEnd/>
                </a:ln>
              </p:spPr>
              <p:txBody>
                <a:bodyPr wrap="none" anchor="ctr"/>
                <a:lstStyle/>
                <a:p>
                  <a:endParaRPr lang="zh-CN" altLang="zh-CN">
                    <a:solidFill>
                      <a:srgbClr val="FF0000"/>
                    </a:solidFill>
                    <a:latin typeface="Times New Roman" pitchFamily="18" charset="0"/>
                  </a:endParaRPr>
                </a:p>
              </p:txBody>
            </p:sp>
          </p:grpSp>
          <p:sp>
            <p:nvSpPr>
              <p:cNvPr id="40976" name="Freeform 26"/>
              <p:cNvSpPr>
                <a:spLocks/>
              </p:cNvSpPr>
              <p:nvPr/>
            </p:nvSpPr>
            <p:spPr bwMode="auto">
              <a:xfrm rot="-5400000">
                <a:off x="4266" y="1946"/>
                <a:ext cx="606" cy="1210"/>
              </a:xfrm>
              <a:custGeom>
                <a:avLst/>
                <a:gdLst>
                  <a:gd name="T0" fmla="*/ 2147483647 w 174"/>
                  <a:gd name="T1" fmla="*/ 0 h 348"/>
                  <a:gd name="T2" fmla="*/ 0 w 174"/>
                  <a:gd name="T3" fmla="*/ 2147483647 h 348"/>
                  <a:gd name="T4" fmla="*/ 2147483647 w 174"/>
                  <a:gd name="T5" fmla="*/ 2147483647 h 348"/>
                  <a:gd name="T6" fmla="*/ 2147483647 w 174"/>
                  <a:gd name="T7" fmla="*/ 2147483647 h 348"/>
                  <a:gd name="T8" fmla="*/ 2147483647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chemeClr val="bg1">
                      <a:alpha val="0"/>
                    </a:schemeClr>
                  </a:gs>
                  <a:gs pos="100000">
                    <a:schemeClr val="bg1">
                      <a:alpha val="25998"/>
                    </a:schemeClr>
                  </a:gs>
                </a:gsLst>
                <a:lin ang="0" scaled="1"/>
              </a:gradFill>
              <a:ln w="6350">
                <a:noFill/>
                <a:round/>
                <a:headEnd/>
                <a:tailEnd/>
              </a:ln>
            </p:spPr>
            <p:txBody>
              <a:bodyPr/>
              <a:lstStyle/>
              <a:p>
                <a:endParaRPr lang="zh-CN" altLang="en-US"/>
              </a:p>
            </p:txBody>
          </p:sp>
          <p:sp>
            <p:nvSpPr>
              <p:cNvPr id="40977" name="Freeform 27"/>
              <p:cNvSpPr>
                <a:spLocks/>
              </p:cNvSpPr>
              <p:nvPr/>
            </p:nvSpPr>
            <p:spPr bwMode="auto">
              <a:xfrm rot="5400000">
                <a:off x="4464" y="1343"/>
                <a:ext cx="606" cy="1210"/>
              </a:xfrm>
              <a:custGeom>
                <a:avLst/>
                <a:gdLst>
                  <a:gd name="T0" fmla="*/ 2147483647 w 174"/>
                  <a:gd name="T1" fmla="*/ 0 h 348"/>
                  <a:gd name="T2" fmla="*/ 0 w 174"/>
                  <a:gd name="T3" fmla="*/ 2147483647 h 348"/>
                  <a:gd name="T4" fmla="*/ 2147483647 w 174"/>
                  <a:gd name="T5" fmla="*/ 2147483647 h 348"/>
                  <a:gd name="T6" fmla="*/ 2147483647 w 174"/>
                  <a:gd name="T7" fmla="*/ 2147483647 h 348"/>
                  <a:gd name="T8" fmla="*/ 2147483647 w 174"/>
                  <a:gd name="T9" fmla="*/ 0 h 348"/>
                  <a:gd name="T10" fmla="*/ 0 60000 65536"/>
                  <a:gd name="T11" fmla="*/ 0 60000 65536"/>
                  <a:gd name="T12" fmla="*/ 0 60000 65536"/>
                  <a:gd name="T13" fmla="*/ 0 60000 65536"/>
                  <a:gd name="T14" fmla="*/ 0 60000 65536"/>
                  <a:gd name="T15" fmla="*/ 0 w 174"/>
                  <a:gd name="T16" fmla="*/ 0 h 348"/>
                  <a:gd name="T17" fmla="*/ 174 w 174"/>
                  <a:gd name="T18" fmla="*/ 348 h 348"/>
                </a:gdLst>
                <a:ahLst/>
                <a:cxnLst>
                  <a:cxn ang="T10">
                    <a:pos x="T0" y="T1"/>
                  </a:cxn>
                  <a:cxn ang="T11">
                    <a:pos x="T2" y="T3"/>
                  </a:cxn>
                  <a:cxn ang="T12">
                    <a:pos x="T4" y="T5"/>
                  </a:cxn>
                  <a:cxn ang="T13">
                    <a:pos x="T6" y="T7"/>
                  </a:cxn>
                  <a:cxn ang="T14">
                    <a:pos x="T8" y="T9"/>
                  </a:cxn>
                </a:cxnLst>
                <a:rect l="T15" t="T16" r="T17" b="T18"/>
                <a:pathLst>
                  <a:path w="174" h="348">
                    <a:moveTo>
                      <a:pt x="173" y="0"/>
                    </a:moveTo>
                    <a:cubicBezTo>
                      <a:pt x="77" y="0"/>
                      <a:pt x="0" y="77"/>
                      <a:pt x="0" y="173"/>
                    </a:cubicBezTo>
                    <a:cubicBezTo>
                      <a:pt x="0" y="270"/>
                      <a:pt x="77" y="348"/>
                      <a:pt x="174" y="348"/>
                    </a:cubicBezTo>
                    <a:lnTo>
                      <a:pt x="174" y="174"/>
                    </a:lnTo>
                    <a:lnTo>
                      <a:pt x="173" y="0"/>
                    </a:lnTo>
                    <a:close/>
                  </a:path>
                </a:pathLst>
              </a:custGeom>
              <a:gradFill rotWithShape="1">
                <a:gsLst>
                  <a:gs pos="0">
                    <a:schemeClr val="bg1">
                      <a:alpha val="0"/>
                    </a:schemeClr>
                  </a:gs>
                  <a:gs pos="100000">
                    <a:schemeClr val="bg1">
                      <a:alpha val="50000"/>
                    </a:schemeClr>
                  </a:gs>
                </a:gsLst>
                <a:lin ang="0" scaled="1"/>
              </a:gradFill>
              <a:ln w="6350">
                <a:noFill/>
                <a:round/>
                <a:headEnd/>
                <a:tailEnd/>
              </a:ln>
            </p:spPr>
            <p:txBody>
              <a:bodyPr/>
              <a:lstStyle/>
              <a:p>
                <a:endParaRPr lang="zh-CN" altLang="en-US"/>
              </a:p>
            </p:txBody>
          </p:sp>
        </p:grpSp>
        <p:sp>
          <p:nvSpPr>
            <p:cNvPr id="40974" name="Rectangle 29">
              <a:hlinkClick r:id="rId6" action="ppaction://hlinksldjump" tooltip="3.3 函数的参数传递"/>
            </p:cNvPr>
            <p:cNvSpPr>
              <a:spLocks noChangeArrowheads="1"/>
            </p:cNvSpPr>
            <p:nvPr/>
          </p:nvSpPr>
          <p:spPr bwMode="auto">
            <a:xfrm>
              <a:off x="4591" y="1665"/>
              <a:ext cx="285" cy="223"/>
            </a:xfrm>
            <a:prstGeom prst="rect">
              <a:avLst/>
            </a:prstGeom>
            <a:noFill/>
            <a:ln w="9525" algn="ctr">
              <a:noFill/>
              <a:miter lim="800000"/>
              <a:headEnd/>
              <a:tailEnd/>
            </a:ln>
          </p:spPr>
          <p:txBody>
            <a:bodyPr anchor="ctr"/>
            <a:lstStyle/>
            <a:p>
              <a:pPr algn="ctr"/>
              <a:r>
                <a:rPr lang="en-US" altLang="zh-CN" sz="3600" b="1">
                  <a:solidFill>
                    <a:srgbClr val="FF0000"/>
                  </a:solidFill>
                  <a:latin typeface="Times New Roman" pitchFamily="18" charset="0"/>
                </a:rPr>
                <a:t>5</a:t>
              </a: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a:xfrm>
            <a:off x="457200" y="476250"/>
            <a:ext cx="8229600" cy="633413"/>
          </a:xfrm>
        </p:spPr>
        <p:txBody>
          <a:bodyPr/>
          <a:lstStyle/>
          <a:p>
            <a:pPr eaLnBrk="1" hangingPunct="1"/>
            <a:r>
              <a:rPr lang="en-US" altLang="zh-CN" smtClean="0"/>
              <a:t>1.1 </a:t>
            </a:r>
            <a:r>
              <a:rPr lang="zh-CN" altLang="en-US" smtClean="0"/>
              <a:t>计算机程序设计语言</a:t>
            </a:r>
          </a:p>
        </p:txBody>
      </p:sp>
      <p:sp>
        <p:nvSpPr>
          <p:cNvPr id="16387" name="Rectangle 3"/>
          <p:cNvSpPr>
            <a:spLocks noGrp="1" noChangeArrowheads="1"/>
          </p:cNvSpPr>
          <p:nvPr>
            <p:ph type="body" idx="1"/>
          </p:nvPr>
        </p:nvSpPr>
        <p:spPr>
          <a:xfrm>
            <a:off x="684213" y="1196975"/>
            <a:ext cx="7632700" cy="5111750"/>
          </a:xfrm>
        </p:spPr>
        <p:txBody>
          <a:bodyPr/>
          <a:lstStyle/>
          <a:p>
            <a:pPr eaLnBrk="1" hangingPunct="1">
              <a:lnSpc>
                <a:spcPct val="120000"/>
              </a:lnSpc>
              <a:buClr>
                <a:schemeClr val="tx1"/>
              </a:buClr>
              <a:buSzPct val="70000"/>
              <a:buFont typeface="Wingdings" pitchFamily="2" charset="2"/>
              <a:buChar char="l"/>
            </a:pPr>
            <a:r>
              <a:rPr lang="zh-CN" altLang="en-US" sz="2400" smtClean="0">
                <a:solidFill>
                  <a:srgbClr val="FF0000"/>
                </a:solidFill>
              </a:rPr>
              <a:t>计算机程序</a:t>
            </a:r>
            <a:r>
              <a:rPr lang="zh-CN" altLang="en-US" sz="2400" smtClean="0"/>
              <a:t>是人们为解决某个实际问题而编写的需要计算机完成的一系列操作指令的有序集合。</a:t>
            </a:r>
          </a:p>
          <a:p>
            <a:pPr eaLnBrk="1" hangingPunct="1">
              <a:lnSpc>
                <a:spcPct val="120000"/>
              </a:lnSpc>
              <a:buClr>
                <a:schemeClr val="tx1"/>
              </a:buClr>
              <a:buSzPct val="70000"/>
              <a:buFont typeface="Wingdings" pitchFamily="2" charset="2"/>
              <a:buChar char="l"/>
            </a:pPr>
            <a:r>
              <a:rPr lang="zh-CN" altLang="en-US" sz="2400" smtClean="0">
                <a:solidFill>
                  <a:srgbClr val="FF0000"/>
                </a:solidFill>
              </a:rPr>
              <a:t>程序设计语言</a:t>
            </a:r>
            <a:r>
              <a:rPr lang="zh-CN" altLang="en-US" sz="2400" smtClean="0"/>
              <a:t>是人与计算机交流的工具，是计算机可以识别的语言，具有特定的</a:t>
            </a:r>
            <a:r>
              <a:rPr lang="zh-CN" altLang="en-US" sz="2400" smtClean="0">
                <a:solidFill>
                  <a:srgbClr val="990033"/>
                </a:solidFill>
              </a:rPr>
              <a:t>词法</a:t>
            </a:r>
            <a:r>
              <a:rPr lang="zh-CN" altLang="en-US" sz="2400" smtClean="0"/>
              <a:t>与</a:t>
            </a:r>
            <a:r>
              <a:rPr lang="zh-CN" altLang="en-US" sz="2400" smtClean="0">
                <a:solidFill>
                  <a:srgbClr val="990033"/>
                </a:solidFill>
              </a:rPr>
              <a:t>语法</a:t>
            </a:r>
            <a:r>
              <a:rPr lang="zh-CN" altLang="en-US" sz="2400" smtClean="0"/>
              <a:t>规则。</a:t>
            </a:r>
          </a:p>
          <a:p>
            <a:pPr eaLnBrk="1" hangingPunct="1">
              <a:lnSpc>
                <a:spcPct val="120000"/>
              </a:lnSpc>
              <a:buClr>
                <a:schemeClr val="tx1"/>
              </a:buClr>
              <a:buSzPct val="70000"/>
              <a:buFont typeface="Wingdings" pitchFamily="2" charset="2"/>
              <a:buChar char="l"/>
            </a:pPr>
            <a:r>
              <a:rPr lang="zh-CN" altLang="en-US" sz="2400" smtClean="0"/>
              <a:t>计算机语言从其发展历程看，可以分成</a:t>
            </a:r>
            <a:r>
              <a:rPr lang="en-US" altLang="zh-CN" sz="2400" smtClean="0"/>
              <a:t>3 </a:t>
            </a:r>
            <a:r>
              <a:rPr lang="zh-CN" altLang="en-US" sz="2400" smtClean="0"/>
              <a:t>个阶段：</a:t>
            </a:r>
          </a:p>
          <a:p>
            <a:pPr lvl="1" eaLnBrk="1" hangingPunct="1">
              <a:lnSpc>
                <a:spcPct val="120000"/>
              </a:lnSpc>
              <a:buFont typeface="Wingdings" pitchFamily="2" charset="2"/>
              <a:buChar char="Ø"/>
            </a:pPr>
            <a:r>
              <a:rPr lang="zh-CN" altLang="en-US" smtClean="0"/>
              <a:t>机器语言</a:t>
            </a:r>
          </a:p>
          <a:p>
            <a:pPr lvl="1" eaLnBrk="1" hangingPunct="1">
              <a:lnSpc>
                <a:spcPct val="120000"/>
              </a:lnSpc>
              <a:buFont typeface="Wingdings" pitchFamily="2" charset="2"/>
              <a:buChar char="Ø"/>
            </a:pPr>
            <a:r>
              <a:rPr lang="zh-CN" altLang="en-US" smtClean="0"/>
              <a:t>汇编语言</a:t>
            </a:r>
          </a:p>
          <a:p>
            <a:pPr lvl="1" eaLnBrk="1" hangingPunct="1">
              <a:lnSpc>
                <a:spcPct val="120000"/>
              </a:lnSpc>
              <a:buClr>
                <a:schemeClr val="tx1"/>
              </a:buClr>
              <a:buFont typeface="Wingdings" pitchFamily="2" charset="2"/>
              <a:buChar char="Ø"/>
            </a:pPr>
            <a:r>
              <a:rPr lang="zh-CN" altLang="en-US" smtClean="0">
                <a:solidFill>
                  <a:srgbClr val="FF0000"/>
                </a:solidFill>
              </a:rPr>
              <a:t>高级</a:t>
            </a:r>
            <a:r>
              <a:rPr lang="zh-CN" altLang="en-US" smtClean="0"/>
              <a:t>程序设计</a:t>
            </a:r>
            <a:r>
              <a:rPr lang="zh-CN" altLang="en-US" smtClean="0">
                <a:solidFill>
                  <a:srgbClr val="FF0000"/>
                </a:solidFill>
              </a:rPr>
              <a:t>语言</a:t>
            </a:r>
          </a:p>
          <a:p>
            <a:pPr lvl="2" eaLnBrk="1" hangingPunct="1">
              <a:lnSpc>
                <a:spcPct val="120000"/>
              </a:lnSpc>
              <a:buSzPct val="70000"/>
              <a:buFont typeface="Wingdings" pitchFamily="2" charset="2"/>
              <a:buChar char="ü"/>
            </a:pPr>
            <a:r>
              <a:rPr lang="zh-CN" altLang="en-US" smtClean="0">
                <a:solidFill>
                  <a:srgbClr val="990033"/>
                </a:solidFill>
              </a:rPr>
              <a:t>面向过程</a:t>
            </a:r>
            <a:r>
              <a:rPr lang="zh-CN" altLang="en-US" smtClean="0"/>
              <a:t>的程序设计语言</a:t>
            </a:r>
          </a:p>
          <a:p>
            <a:pPr lvl="2" eaLnBrk="1" hangingPunct="1">
              <a:lnSpc>
                <a:spcPct val="120000"/>
              </a:lnSpc>
              <a:buSzPct val="70000"/>
              <a:buFont typeface="Wingdings" pitchFamily="2" charset="2"/>
              <a:buChar char="ü"/>
            </a:pPr>
            <a:r>
              <a:rPr lang="zh-CN" altLang="en-US" smtClean="0">
                <a:solidFill>
                  <a:srgbClr val="990033"/>
                </a:solidFill>
              </a:rPr>
              <a:t>面向对象</a:t>
            </a:r>
            <a:r>
              <a:rPr lang="zh-CN" altLang="en-US" smtClean="0"/>
              <a:t>的程序设计语言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6387">
                                            <p:txEl>
                                              <p:pRg st="1" end="1"/>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6387">
                                            <p:txEl>
                                              <p:pRg st="2" end="2"/>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6387">
                                            <p:txEl>
                                              <p:pRg st="3" end="3"/>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6387">
                                            <p:txEl>
                                              <p:pRg st="4" end="4"/>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6387">
                                            <p:txEl>
                                              <p:pRg st="5" end="5"/>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6387">
                                            <p:txEl>
                                              <p:pRg st="6" end="6"/>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638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idx="4294967295"/>
          </p:nvPr>
        </p:nvSpPr>
        <p:spPr>
          <a:xfrm>
            <a:off x="457200" y="476250"/>
            <a:ext cx="8229600" cy="633413"/>
          </a:xfrm>
        </p:spPr>
        <p:txBody>
          <a:bodyPr/>
          <a:lstStyle/>
          <a:p>
            <a:pPr eaLnBrk="1" hangingPunct="1"/>
            <a:r>
              <a:rPr lang="en-US" altLang="zh-CN" smtClean="0"/>
              <a:t>1.1 </a:t>
            </a:r>
            <a:r>
              <a:rPr lang="zh-CN" altLang="en-US" smtClean="0"/>
              <a:t>计算机程序设计语言</a:t>
            </a:r>
          </a:p>
        </p:txBody>
      </p:sp>
      <p:sp>
        <p:nvSpPr>
          <p:cNvPr id="16387" name="Rectangle 3"/>
          <p:cNvSpPr>
            <a:spLocks noGrp="1" noChangeArrowheads="1"/>
          </p:cNvSpPr>
          <p:nvPr>
            <p:ph type="body" idx="4294967295"/>
          </p:nvPr>
        </p:nvSpPr>
        <p:spPr/>
        <p:txBody>
          <a:bodyPr/>
          <a:lstStyle/>
          <a:p>
            <a:pPr eaLnBrk="1" hangingPunct="1">
              <a:lnSpc>
                <a:spcPct val="105000"/>
              </a:lnSpc>
              <a:spcBef>
                <a:spcPct val="15000"/>
              </a:spcBef>
              <a:buClr>
                <a:schemeClr val="tx1"/>
              </a:buClr>
              <a:buSzPct val="70000"/>
              <a:buFont typeface="Wingdings" pitchFamily="2" charset="2"/>
              <a:buChar char="l"/>
            </a:pPr>
            <a:r>
              <a:rPr lang="zh-CN" altLang="en-US" sz="2400" smtClean="0">
                <a:solidFill>
                  <a:srgbClr val="FF0000"/>
                </a:solidFill>
              </a:rPr>
              <a:t>面向过程</a:t>
            </a:r>
            <a:r>
              <a:rPr lang="zh-CN" altLang="en-US" sz="2400" smtClean="0"/>
              <a:t>的结构化程序设计</a:t>
            </a:r>
          </a:p>
          <a:p>
            <a:pPr lvl="1" eaLnBrk="1" hangingPunct="1">
              <a:lnSpc>
                <a:spcPct val="105000"/>
              </a:lnSpc>
              <a:spcBef>
                <a:spcPct val="15000"/>
              </a:spcBef>
              <a:buClr>
                <a:schemeClr val="tx1"/>
              </a:buClr>
              <a:buFont typeface="Wingdings" pitchFamily="2" charset="2"/>
              <a:buChar char="Ø"/>
            </a:pPr>
            <a:r>
              <a:rPr lang="zh-CN" altLang="en-US" smtClean="0"/>
              <a:t>采用自顶向下、分而治之、逐步求精的方法分解模块化功能；</a:t>
            </a:r>
          </a:p>
          <a:p>
            <a:pPr lvl="1" eaLnBrk="1" hangingPunct="1">
              <a:lnSpc>
                <a:spcPct val="105000"/>
              </a:lnSpc>
              <a:spcBef>
                <a:spcPct val="15000"/>
              </a:spcBef>
              <a:buClr>
                <a:schemeClr val="tx1"/>
              </a:buClr>
              <a:buFont typeface="Wingdings" pitchFamily="2" charset="2"/>
              <a:buChar char="Ø"/>
            </a:pPr>
            <a:r>
              <a:rPr lang="zh-CN" altLang="en-US" smtClean="0"/>
              <a:t>各模块以子程序或</a:t>
            </a:r>
            <a:r>
              <a:rPr lang="zh-CN" altLang="en-US" smtClean="0">
                <a:solidFill>
                  <a:srgbClr val="990033"/>
                </a:solidFill>
              </a:rPr>
              <a:t>函数</a:t>
            </a:r>
            <a:r>
              <a:rPr lang="zh-CN" altLang="en-US" smtClean="0"/>
              <a:t>的方式设计，各模块之间的联系通过子程序或函数间的相互调用实现；</a:t>
            </a:r>
          </a:p>
          <a:p>
            <a:pPr lvl="1" eaLnBrk="1" hangingPunct="1">
              <a:lnSpc>
                <a:spcPct val="105000"/>
              </a:lnSpc>
              <a:spcBef>
                <a:spcPct val="15000"/>
              </a:spcBef>
              <a:buClr>
                <a:schemeClr val="tx1"/>
              </a:buClr>
              <a:buFont typeface="Wingdings" pitchFamily="2" charset="2"/>
              <a:buChar char="Ø"/>
            </a:pPr>
            <a:r>
              <a:rPr lang="zh-CN" altLang="en-US" smtClean="0"/>
              <a:t>描述问题的数据与解决问题的过程（数据处理的方法）相互独立。</a:t>
            </a:r>
          </a:p>
          <a:p>
            <a:pPr eaLnBrk="1" hangingPunct="1">
              <a:lnSpc>
                <a:spcPct val="105000"/>
              </a:lnSpc>
              <a:spcBef>
                <a:spcPct val="15000"/>
              </a:spcBef>
              <a:buClr>
                <a:schemeClr val="tx1"/>
              </a:buClr>
              <a:buSzPct val="70000"/>
              <a:buFont typeface="Wingdings" pitchFamily="2" charset="2"/>
              <a:buChar char="l"/>
            </a:pPr>
            <a:r>
              <a:rPr lang="zh-CN" altLang="en-US" sz="2400" smtClean="0">
                <a:solidFill>
                  <a:srgbClr val="FF0000"/>
                </a:solidFill>
              </a:rPr>
              <a:t>面向对象</a:t>
            </a:r>
            <a:r>
              <a:rPr lang="zh-CN" altLang="en-US" sz="2400" smtClean="0"/>
              <a:t>程序设计</a:t>
            </a:r>
          </a:p>
          <a:p>
            <a:pPr lvl="1" eaLnBrk="1" hangingPunct="1">
              <a:lnSpc>
                <a:spcPct val="105000"/>
              </a:lnSpc>
              <a:spcBef>
                <a:spcPct val="15000"/>
              </a:spcBef>
              <a:buClr>
                <a:schemeClr val="tx1"/>
              </a:buClr>
              <a:buFont typeface="Wingdings" pitchFamily="2" charset="2"/>
              <a:buChar char="Ø"/>
            </a:pPr>
            <a:r>
              <a:rPr lang="zh-CN" altLang="en-US" smtClean="0"/>
              <a:t>将描述问题的数据与解决问题的方法封装成</a:t>
            </a:r>
            <a:r>
              <a:rPr lang="zh-CN" altLang="en-US" smtClean="0">
                <a:solidFill>
                  <a:srgbClr val="990033"/>
                </a:solidFill>
              </a:rPr>
              <a:t>对象</a:t>
            </a:r>
            <a:r>
              <a:rPr lang="zh-CN" altLang="en-US" smtClean="0"/>
              <a:t>；</a:t>
            </a:r>
          </a:p>
          <a:p>
            <a:pPr lvl="1" eaLnBrk="1" hangingPunct="1">
              <a:lnSpc>
                <a:spcPct val="105000"/>
              </a:lnSpc>
              <a:spcBef>
                <a:spcPct val="15000"/>
              </a:spcBef>
              <a:buClr>
                <a:schemeClr val="tx1"/>
              </a:buClr>
              <a:buFont typeface="Wingdings" pitchFamily="2" charset="2"/>
              <a:buChar char="Ø"/>
            </a:pPr>
            <a:r>
              <a:rPr lang="zh-CN" altLang="en-US" smtClean="0"/>
              <a:t>抽象出同类型对象的共性，形成</a:t>
            </a:r>
            <a:r>
              <a:rPr lang="zh-CN" altLang="en-US" smtClean="0">
                <a:solidFill>
                  <a:srgbClr val="990033"/>
                </a:solidFill>
              </a:rPr>
              <a:t>类</a:t>
            </a:r>
            <a:r>
              <a:rPr lang="zh-CN" altLang="en-US" smtClean="0"/>
              <a:t>；</a:t>
            </a:r>
          </a:p>
          <a:p>
            <a:pPr lvl="1" eaLnBrk="1" hangingPunct="1">
              <a:lnSpc>
                <a:spcPct val="105000"/>
              </a:lnSpc>
              <a:spcBef>
                <a:spcPct val="15000"/>
              </a:spcBef>
              <a:buClr>
                <a:schemeClr val="tx1"/>
              </a:buClr>
              <a:buFont typeface="Wingdings" pitchFamily="2" charset="2"/>
              <a:buChar char="Ø"/>
            </a:pPr>
            <a:r>
              <a:rPr lang="zh-CN" altLang="en-US" smtClean="0"/>
              <a:t>具有封装性（隐藏）、继承性（派生）和多态性。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38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38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38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38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38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38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38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idx="4294967295"/>
          </p:nvPr>
        </p:nvSpPr>
        <p:spPr/>
        <p:txBody>
          <a:bodyPr/>
          <a:lstStyle/>
          <a:p>
            <a:pPr eaLnBrk="1" hangingPunct="1"/>
            <a:r>
              <a:rPr lang="en-US" altLang="zh-CN" smtClean="0"/>
              <a:t>1.2 C++</a:t>
            </a:r>
            <a:r>
              <a:rPr lang="zh-CN" altLang="en-US" smtClean="0"/>
              <a:t>程序设计语言</a:t>
            </a:r>
          </a:p>
        </p:txBody>
      </p:sp>
      <p:sp>
        <p:nvSpPr>
          <p:cNvPr id="44034" name="Rectangle 3"/>
          <p:cNvSpPr>
            <a:spLocks noGrp="1" noChangeArrowheads="1"/>
          </p:cNvSpPr>
          <p:nvPr>
            <p:ph type="body" idx="4294967295"/>
          </p:nvPr>
        </p:nvSpPr>
        <p:spPr/>
        <p:txBody>
          <a:bodyPr/>
          <a:lstStyle/>
          <a:p>
            <a:pPr eaLnBrk="1" hangingPunct="1"/>
            <a:r>
              <a:rPr lang="en-US" altLang="zh-CN" smtClean="0"/>
              <a:t>1.2.1 </a:t>
            </a:r>
            <a:r>
              <a:rPr lang="zh-CN" altLang="zh-CN" smtClean="0"/>
              <a:t>C++程序设计语言简介</a:t>
            </a:r>
            <a:endParaRPr lang="en-US" altLang="zh-CN" smtClean="0">
              <a:solidFill>
                <a:srgbClr val="FF0000"/>
              </a:solidFill>
            </a:endParaRPr>
          </a:p>
          <a:p>
            <a:pPr lvl="1" eaLnBrk="1" hangingPunct="1">
              <a:buFont typeface="Wingdings" pitchFamily="2" charset="2"/>
              <a:buChar char="l"/>
            </a:pPr>
            <a:r>
              <a:rPr lang="en-US" altLang="zh-CN" smtClean="0"/>
              <a:t>C++</a:t>
            </a:r>
            <a:r>
              <a:rPr lang="zh-CN" altLang="en-US" smtClean="0"/>
              <a:t>语言是在</a:t>
            </a:r>
            <a:r>
              <a:rPr lang="en-US" altLang="zh-CN" smtClean="0"/>
              <a:t>C</a:t>
            </a:r>
            <a:r>
              <a:rPr lang="zh-CN" altLang="en-US" smtClean="0"/>
              <a:t>语言基础上发展起来的面向对象的程序设计语言。</a:t>
            </a:r>
          </a:p>
          <a:p>
            <a:pPr lvl="1" eaLnBrk="1" hangingPunct="1">
              <a:buFont typeface="Wingdings" pitchFamily="2" charset="2"/>
              <a:buChar char="l"/>
            </a:pPr>
            <a:r>
              <a:rPr lang="en-US" altLang="zh-CN" smtClean="0"/>
              <a:t>C++</a:t>
            </a:r>
            <a:r>
              <a:rPr lang="zh-CN" altLang="en-US" smtClean="0"/>
              <a:t>语言的特点</a:t>
            </a:r>
          </a:p>
          <a:p>
            <a:pPr lvl="2" eaLnBrk="1" hangingPunct="1">
              <a:buSzPct val="70000"/>
              <a:buFont typeface="Wingdings" pitchFamily="2" charset="2"/>
              <a:buChar char="Ø"/>
            </a:pPr>
            <a:r>
              <a:rPr lang="pl-PL" altLang="zh-CN" smtClean="0"/>
              <a:t>C++</a:t>
            </a:r>
            <a:r>
              <a:rPr lang="zh-CN" altLang="pl-PL" smtClean="0"/>
              <a:t>完全兼容</a:t>
            </a:r>
            <a:r>
              <a:rPr lang="pl-PL" altLang="zh-CN" smtClean="0"/>
              <a:t>C</a:t>
            </a:r>
            <a:r>
              <a:rPr lang="zh-CN" altLang="en-US" smtClean="0"/>
              <a:t>；</a:t>
            </a:r>
          </a:p>
          <a:p>
            <a:pPr lvl="2" eaLnBrk="1" hangingPunct="1">
              <a:buSzPct val="70000"/>
              <a:buFont typeface="Wingdings" pitchFamily="2" charset="2"/>
              <a:buChar char="Ø"/>
            </a:pPr>
            <a:r>
              <a:rPr lang="zh-CN" altLang="en-US" smtClean="0"/>
              <a:t>可直接访问计算机的物理地址，书写形式自由；</a:t>
            </a:r>
          </a:p>
          <a:p>
            <a:pPr lvl="2" eaLnBrk="1" hangingPunct="1">
              <a:buSzPct val="70000"/>
              <a:buFont typeface="Wingdings" pitchFamily="2" charset="2"/>
              <a:buChar char="Ø"/>
            </a:pPr>
            <a:r>
              <a:rPr lang="zh-CN" altLang="en-US" smtClean="0"/>
              <a:t>程序可扩充性更强。</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idx="4294967295"/>
          </p:nvPr>
        </p:nvSpPr>
        <p:spPr/>
        <p:txBody>
          <a:bodyPr/>
          <a:lstStyle/>
          <a:p>
            <a:pPr eaLnBrk="1" hangingPunct="1"/>
            <a:r>
              <a:rPr lang="en-US" altLang="zh-CN" smtClean="0"/>
              <a:t>1.2 C++</a:t>
            </a:r>
            <a:r>
              <a:rPr lang="zh-CN" altLang="en-US" smtClean="0"/>
              <a:t>程序设计语言</a:t>
            </a:r>
          </a:p>
        </p:txBody>
      </p:sp>
      <p:sp>
        <p:nvSpPr>
          <p:cNvPr id="45058" name="Rectangle 3"/>
          <p:cNvSpPr>
            <a:spLocks noGrp="1" noChangeArrowheads="1"/>
          </p:cNvSpPr>
          <p:nvPr>
            <p:ph type="body" idx="4294967295"/>
          </p:nvPr>
        </p:nvSpPr>
        <p:spPr>
          <a:xfrm>
            <a:off x="312738" y="1196975"/>
            <a:ext cx="8507412" cy="1295400"/>
          </a:xfrm>
        </p:spPr>
        <p:txBody>
          <a:bodyPr/>
          <a:lstStyle/>
          <a:p>
            <a:pPr eaLnBrk="1" hangingPunct="1">
              <a:spcBef>
                <a:spcPct val="5000"/>
              </a:spcBef>
            </a:pPr>
            <a:r>
              <a:rPr lang="en-US" altLang="zh-CN" smtClean="0"/>
              <a:t>1.2.2 </a:t>
            </a:r>
            <a:r>
              <a:rPr lang="zh-CN" altLang="en-US" smtClean="0"/>
              <a:t>简单的</a:t>
            </a:r>
            <a:r>
              <a:rPr lang="en-US" altLang="zh-CN" smtClean="0"/>
              <a:t>C++</a:t>
            </a:r>
            <a:r>
              <a:rPr lang="zh-CN" altLang="en-US" smtClean="0"/>
              <a:t>程序框架结构</a:t>
            </a:r>
          </a:p>
          <a:p>
            <a:pPr eaLnBrk="1" hangingPunct="1">
              <a:lnSpc>
                <a:spcPct val="105000"/>
              </a:lnSpc>
            </a:pPr>
            <a:r>
              <a:rPr lang="en-US" altLang="zh-CN" sz="3200" smtClean="0">
                <a:solidFill>
                  <a:srgbClr val="CC0000"/>
                </a:solidFill>
              </a:rPr>
              <a:t>【</a:t>
            </a:r>
            <a:r>
              <a:rPr lang="zh-CN" altLang="en-US" sz="3200" smtClean="0">
                <a:solidFill>
                  <a:srgbClr val="CC0000"/>
                </a:solidFill>
              </a:rPr>
              <a:t>例</a:t>
            </a:r>
            <a:r>
              <a:rPr lang="en-US" altLang="zh-CN" sz="3200" smtClean="0">
                <a:solidFill>
                  <a:srgbClr val="CC0000"/>
                </a:solidFill>
              </a:rPr>
              <a:t>1-1】</a:t>
            </a:r>
            <a:r>
              <a:rPr lang="zh-CN" altLang="zh-CN" sz="3200" smtClean="0">
                <a:solidFill>
                  <a:srgbClr val="CC0000"/>
                </a:solidFill>
              </a:rPr>
              <a:t>一个简单的 C++程序示例。</a:t>
            </a:r>
            <a:endParaRPr lang="zh-CN" altLang="en-US" sz="3200" smtClean="0">
              <a:solidFill>
                <a:srgbClr val="CC0000"/>
              </a:solidFill>
            </a:endParaRPr>
          </a:p>
        </p:txBody>
      </p:sp>
      <p:sp>
        <p:nvSpPr>
          <p:cNvPr id="45059" name="Rectangle 3"/>
          <p:cNvSpPr>
            <a:spLocks noChangeArrowheads="1"/>
          </p:cNvSpPr>
          <p:nvPr/>
        </p:nvSpPr>
        <p:spPr bwMode="auto">
          <a:xfrm>
            <a:off x="107950" y="2349500"/>
            <a:ext cx="8507413" cy="503238"/>
          </a:xfrm>
          <a:prstGeom prst="rect">
            <a:avLst/>
          </a:prstGeom>
          <a:noFill/>
          <a:ln w="9525">
            <a:noFill/>
            <a:miter lim="800000"/>
            <a:headEnd/>
            <a:tailEnd/>
          </a:ln>
        </p:spPr>
        <p:txBody>
          <a:bodyPr/>
          <a:lstStyle/>
          <a:p>
            <a:pPr marL="261938" indent="-261938">
              <a:lnSpc>
                <a:spcPct val="110000"/>
              </a:lnSpc>
              <a:spcBef>
                <a:spcPct val="30000"/>
              </a:spcBef>
              <a:buFont typeface="Wingdings" pitchFamily="2" charset="2"/>
              <a:buNone/>
            </a:pPr>
            <a:r>
              <a:rPr lang="en-US" altLang="zh-CN" sz="2400" b="1">
                <a:latin typeface="Times New Roman" pitchFamily="18" charset="0"/>
              </a:rPr>
              <a:t>【</a:t>
            </a:r>
            <a:r>
              <a:rPr lang="zh-CN" altLang="zh-CN" sz="2400" b="1">
                <a:latin typeface="Times New Roman" pitchFamily="18" charset="0"/>
              </a:rPr>
              <a:t>源程序代码</a:t>
            </a:r>
            <a:r>
              <a:rPr lang="en-US" altLang="zh-CN" sz="2400" b="1">
                <a:latin typeface="Times New Roman" pitchFamily="18" charset="0"/>
              </a:rPr>
              <a:t>】</a:t>
            </a:r>
            <a:endParaRPr lang="zh-CN" altLang="en-US" sz="2400" b="1">
              <a:latin typeface="Times New Roman" pitchFamily="18" charset="0"/>
            </a:endParaRPr>
          </a:p>
        </p:txBody>
      </p:sp>
      <p:sp>
        <p:nvSpPr>
          <p:cNvPr id="45060" name="Rectangle 4"/>
          <p:cNvSpPr>
            <a:spLocks noChangeArrowheads="1"/>
          </p:cNvSpPr>
          <p:nvPr/>
        </p:nvSpPr>
        <p:spPr bwMode="auto">
          <a:xfrm>
            <a:off x="611188" y="2924175"/>
            <a:ext cx="7921625" cy="3457575"/>
          </a:xfrm>
          <a:prstGeom prst="rect">
            <a:avLst/>
          </a:prstGeom>
          <a:noFill/>
          <a:ln w="9525">
            <a:solidFill>
              <a:schemeClr val="tx1"/>
            </a:solidFill>
            <a:miter lim="800000"/>
            <a:headEnd/>
            <a:tailEnd/>
          </a:ln>
        </p:spPr>
        <p:txBody>
          <a:bodyPr/>
          <a:lstStyle/>
          <a:p>
            <a:pPr marL="342900" indent="-342900">
              <a:lnSpc>
                <a:spcPct val="80000"/>
              </a:lnSpc>
              <a:spcBef>
                <a:spcPct val="20000"/>
              </a:spcBef>
              <a:buSzPct val="70000"/>
              <a:buFont typeface="Wingdings" pitchFamily="2" charset="2"/>
              <a:buNone/>
            </a:pPr>
            <a:r>
              <a:rPr lang="en-US" altLang="zh-CN" sz="2400" b="1">
                <a:solidFill>
                  <a:srgbClr val="006600"/>
                </a:solidFill>
                <a:latin typeface="Times New Roman" pitchFamily="18" charset="0"/>
              </a:rPr>
              <a:t>/* =========================</a:t>
            </a:r>
          </a:p>
          <a:p>
            <a:pPr marL="342900" indent="-342900">
              <a:lnSpc>
                <a:spcPct val="80000"/>
              </a:lnSpc>
              <a:spcBef>
                <a:spcPct val="20000"/>
              </a:spcBef>
              <a:buSzPct val="70000"/>
              <a:buFont typeface="Wingdings" pitchFamily="2" charset="2"/>
              <a:buNone/>
            </a:pPr>
            <a:r>
              <a:rPr lang="en-US" altLang="zh-CN" sz="2400" b="1">
                <a:solidFill>
                  <a:srgbClr val="006600"/>
                </a:solidFill>
                <a:latin typeface="Times New Roman" pitchFamily="18" charset="0"/>
              </a:rPr>
              <a:t>C++</a:t>
            </a:r>
            <a:r>
              <a:rPr lang="zh-CN" altLang="en-US" sz="2400" b="1">
                <a:solidFill>
                  <a:srgbClr val="006600"/>
                </a:solidFill>
                <a:latin typeface="Times New Roman" pitchFamily="18" charset="0"/>
              </a:rPr>
              <a:t>程序示例</a:t>
            </a:r>
          </a:p>
          <a:p>
            <a:pPr marL="342900" indent="-342900">
              <a:lnSpc>
                <a:spcPct val="80000"/>
              </a:lnSpc>
              <a:spcBef>
                <a:spcPct val="20000"/>
              </a:spcBef>
              <a:buSzPct val="70000"/>
              <a:buFont typeface="Wingdings" pitchFamily="2" charset="2"/>
              <a:buNone/>
            </a:pPr>
            <a:r>
              <a:rPr lang="en-US" altLang="zh-CN" sz="2400" b="1">
                <a:solidFill>
                  <a:srgbClr val="006600"/>
                </a:solidFill>
                <a:latin typeface="Times New Roman" pitchFamily="18" charset="0"/>
              </a:rPr>
              <a:t>========================= */</a:t>
            </a:r>
          </a:p>
          <a:p>
            <a:pPr marL="342900" indent="-342900">
              <a:lnSpc>
                <a:spcPct val="80000"/>
              </a:lnSpc>
              <a:spcBef>
                <a:spcPct val="20000"/>
              </a:spcBef>
              <a:buSzPct val="70000"/>
              <a:buFont typeface="Wingdings" pitchFamily="2" charset="2"/>
              <a:buNone/>
            </a:pPr>
            <a:r>
              <a:rPr lang="en-US" altLang="zh-CN" sz="2400" b="1">
                <a:solidFill>
                  <a:srgbClr val="FF0000"/>
                </a:solidFill>
                <a:latin typeface="Times New Roman" pitchFamily="18" charset="0"/>
              </a:rPr>
              <a:t>#include&lt;iostream&gt;</a:t>
            </a:r>
            <a:r>
              <a:rPr lang="en-US" altLang="zh-CN" sz="2400" b="1">
                <a:latin typeface="Times New Roman" pitchFamily="18" charset="0"/>
              </a:rPr>
              <a:t> 				      </a:t>
            </a:r>
            <a:r>
              <a:rPr lang="en-US" altLang="zh-CN" sz="2400" b="1">
                <a:solidFill>
                  <a:srgbClr val="006600"/>
                </a:solidFill>
                <a:latin typeface="Times New Roman" pitchFamily="18" charset="0"/>
              </a:rPr>
              <a:t>// </a:t>
            </a:r>
            <a:r>
              <a:rPr lang="zh-CN" altLang="en-US" sz="2400" b="1">
                <a:solidFill>
                  <a:srgbClr val="006600"/>
                </a:solidFill>
                <a:latin typeface="Times New Roman" pitchFamily="18" charset="0"/>
              </a:rPr>
              <a:t>包含文件</a:t>
            </a:r>
          </a:p>
          <a:p>
            <a:pPr marL="342900" indent="-342900">
              <a:lnSpc>
                <a:spcPct val="80000"/>
              </a:lnSpc>
              <a:spcBef>
                <a:spcPct val="20000"/>
              </a:spcBef>
              <a:buSzPct val="70000"/>
              <a:buFont typeface="Wingdings" pitchFamily="2" charset="2"/>
              <a:buNone/>
            </a:pPr>
            <a:r>
              <a:rPr lang="en-US" altLang="zh-CN" sz="2400" b="1">
                <a:solidFill>
                  <a:srgbClr val="FF0000"/>
                </a:solidFill>
                <a:latin typeface="Times New Roman" pitchFamily="18" charset="0"/>
              </a:rPr>
              <a:t>using namespace std;</a:t>
            </a:r>
            <a:r>
              <a:rPr lang="en-US" altLang="zh-CN" sz="2400" b="1">
                <a:latin typeface="Times New Roman" pitchFamily="18" charset="0"/>
              </a:rPr>
              <a:t> 	 		</a:t>
            </a:r>
            <a:r>
              <a:rPr lang="en-US" altLang="zh-CN" sz="2400" b="1">
                <a:solidFill>
                  <a:srgbClr val="006600"/>
                </a:solidFill>
                <a:latin typeface="Times New Roman" pitchFamily="18" charset="0"/>
              </a:rPr>
              <a:t>// </a:t>
            </a:r>
            <a:r>
              <a:rPr lang="zh-CN" altLang="en-US" sz="2400" b="1">
                <a:solidFill>
                  <a:srgbClr val="006600"/>
                </a:solidFill>
                <a:latin typeface="Times New Roman" pitchFamily="18" charset="0"/>
              </a:rPr>
              <a:t>命名空间</a:t>
            </a:r>
            <a:r>
              <a:rPr lang="en-US" altLang="zh-CN" sz="2400" b="1">
                <a:solidFill>
                  <a:srgbClr val="006600"/>
                </a:solidFill>
                <a:latin typeface="Times New Roman" pitchFamily="18" charset="0"/>
              </a:rPr>
              <a:t>std</a:t>
            </a:r>
          </a:p>
          <a:p>
            <a:pPr marL="342900" indent="-342900">
              <a:lnSpc>
                <a:spcPct val="80000"/>
              </a:lnSpc>
              <a:spcBef>
                <a:spcPct val="20000"/>
              </a:spcBef>
              <a:buSzPct val="70000"/>
              <a:buFont typeface="Wingdings" pitchFamily="2" charset="2"/>
              <a:buNone/>
            </a:pPr>
            <a:r>
              <a:rPr lang="en-US" altLang="zh-CN" sz="2400" b="1">
                <a:solidFill>
                  <a:srgbClr val="FF0000"/>
                </a:solidFill>
                <a:latin typeface="Times New Roman" pitchFamily="18" charset="0"/>
              </a:rPr>
              <a:t>int main(void) {</a:t>
            </a:r>
            <a:r>
              <a:rPr lang="en-US" altLang="zh-CN" sz="2400" b="1">
                <a:latin typeface="Times New Roman" pitchFamily="18" charset="0"/>
              </a:rPr>
              <a:t> 				          </a:t>
            </a:r>
            <a:r>
              <a:rPr lang="en-US" altLang="zh-CN" sz="2400" b="1">
                <a:solidFill>
                  <a:srgbClr val="006600"/>
                </a:solidFill>
                <a:latin typeface="Times New Roman" pitchFamily="18" charset="0"/>
              </a:rPr>
              <a:t>// </a:t>
            </a:r>
            <a:r>
              <a:rPr lang="zh-CN" altLang="en-US" sz="2400" b="1">
                <a:solidFill>
                  <a:srgbClr val="006600"/>
                </a:solidFill>
                <a:latin typeface="Times New Roman" pitchFamily="18" charset="0"/>
              </a:rPr>
              <a:t>主函数</a:t>
            </a:r>
          </a:p>
          <a:p>
            <a:pPr marL="711200" lvl="1" indent="-269875">
              <a:lnSpc>
                <a:spcPct val="80000"/>
              </a:lnSpc>
              <a:spcBef>
                <a:spcPct val="20000"/>
              </a:spcBef>
              <a:buSzPct val="70000"/>
              <a:buFont typeface="Wingdings" pitchFamily="2" charset="2"/>
              <a:buNone/>
            </a:pPr>
            <a:r>
              <a:rPr lang="en-US" altLang="zh-CN" sz="2400" b="1">
                <a:latin typeface="Times New Roman" pitchFamily="18" charset="0"/>
              </a:rPr>
              <a:t>cout&lt;&lt;“Hello World ”&lt;&lt;endl; 		      </a:t>
            </a:r>
            <a:r>
              <a:rPr lang="en-US" altLang="zh-CN" sz="2400" b="1">
                <a:solidFill>
                  <a:srgbClr val="006600"/>
                </a:solidFill>
                <a:latin typeface="Times New Roman" pitchFamily="18" charset="0"/>
              </a:rPr>
              <a:t>// </a:t>
            </a:r>
            <a:r>
              <a:rPr lang="zh-CN" altLang="en-US" sz="2400" b="1">
                <a:solidFill>
                  <a:srgbClr val="006600"/>
                </a:solidFill>
                <a:latin typeface="Times New Roman" pitchFamily="18" charset="0"/>
              </a:rPr>
              <a:t>功能语句</a:t>
            </a:r>
            <a:endParaRPr lang="en-US" altLang="zh-CN" sz="2400" b="1">
              <a:solidFill>
                <a:srgbClr val="006600"/>
              </a:solidFill>
              <a:latin typeface="Times New Roman" pitchFamily="18" charset="0"/>
            </a:endParaRPr>
          </a:p>
          <a:p>
            <a:pPr marL="711200" lvl="1" indent="-269875">
              <a:lnSpc>
                <a:spcPct val="80000"/>
              </a:lnSpc>
              <a:spcBef>
                <a:spcPct val="20000"/>
              </a:spcBef>
              <a:buSzPct val="70000"/>
              <a:buFont typeface="Wingdings" pitchFamily="2" charset="2"/>
              <a:buNone/>
            </a:pPr>
            <a:r>
              <a:rPr lang="en-US" altLang="zh-CN" sz="2400" b="1">
                <a:solidFill>
                  <a:srgbClr val="FF0000"/>
                </a:solidFill>
                <a:latin typeface="Times New Roman" pitchFamily="18" charset="0"/>
              </a:rPr>
              <a:t>return 0;</a:t>
            </a:r>
          </a:p>
          <a:p>
            <a:pPr marL="342900" indent="-342900">
              <a:lnSpc>
                <a:spcPct val="80000"/>
              </a:lnSpc>
              <a:spcBef>
                <a:spcPct val="20000"/>
              </a:spcBef>
              <a:buSzPct val="70000"/>
              <a:buFont typeface="Wingdings" pitchFamily="2" charset="2"/>
              <a:buNone/>
            </a:pPr>
            <a:r>
              <a:rPr lang="en-US" altLang="zh-CN" sz="2400" b="1">
                <a:solidFill>
                  <a:srgbClr val="FF0000"/>
                </a:solidFill>
                <a:latin typeface="Times New Roman" pitchFamily="18" charset="0"/>
              </a:rPr>
              <a:t>}</a:t>
            </a:r>
          </a:p>
        </p:txBody>
      </p:sp>
      <p:sp>
        <p:nvSpPr>
          <p:cNvPr id="113670" name="Rectangle 6"/>
          <p:cNvSpPr>
            <a:spLocks noChangeArrowheads="1"/>
          </p:cNvSpPr>
          <p:nvPr/>
        </p:nvSpPr>
        <p:spPr bwMode="auto">
          <a:xfrm>
            <a:off x="3132138" y="2420938"/>
            <a:ext cx="5040312" cy="1295400"/>
          </a:xfrm>
          <a:prstGeom prst="rect">
            <a:avLst/>
          </a:prstGeom>
          <a:solidFill>
            <a:srgbClr val="00CCFF"/>
          </a:solidFill>
          <a:ln w="9525" algn="ctr">
            <a:solidFill>
              <a:schemeClr val="tx1"/>
            </a:solidFill>
            <a:miter lim="800000"/>
            <a:headEnd/>
            <a:tailEnd/>
          </a:ln>
        </p:spPr>
        <p:txBody>
          <a:bodyPr/>
          <a:lstStyle/>
          <a:p>
            <a:pPr marL="261938" indent="-261938">
              <a:buSzPct val="70000"/>
              <a:buFont typeface="Wingdings" pitchFamily="2" charset="2"/>
              <a:buNone/>
            </a:pPr>
            <a:r>
              <a:rPr lang="zh-CN" altLang="en-US" sz="2400" b="1">
                <a:latin typeface="楷体_GB2312" pitchFamily="49" charset="-122"/>
                <a:ea typeface="楷体_GB2312" pitchFamily="49" charset="-122"/>
              </a:rPr>
              <a:t>程序运行结果</a:t>
            </a:r>
          </a:p>
          <a:p>
            <a:pPr marL="261938" indent="-261938">
              <a:buSzPct val="70000"/>
              <a:buFont typeface="Wingdings" pitchFamily="2" charset="2"/>
              <a:buNone/>
            </a:pPr>
            <a:r>
              <a:rPr lang="en-US" altLang="zh-CN" sz="2400" b="1">
                <a:latin typeface="楷体_GB2312" pitchFamily="49" charset="-122"/>
                <a:ea typeface="楷体_GB2312" pitchFamily="49" charset="-122"/>
              </a:rPr>
              <a:t>Hello World</a:t>
            </a:r>
          </a:p>
          <a:p>
            <a:pPr marL="261938" indent="-261938">
              <a:buSzPct val="70000"/>
              <a:buFont typeface="Wingdings" pitchFamily="2" charset="2"/>
              <a:buNone/>
            </a:pPr>
            <a:r>
              <a:rPr lang="en-US" altLang="zh-CN" sz="2400" b="1">
                <a:latin typeface="楷体_GB2312" pitchFamily="49" charset="-122"/>
                <a:ea typeface="楷体_GB2312" pitchFamily="49" charset="-122"/>
              </a:rPr>
              <a:t>Press any key to continue.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7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idx="4294967295"/>
          </p:nvPr>
        </p:nvSpPr>
        <p:spPr/>
        <p:txBody>
          <a:bodyPr/>
          <a:lstStyle/>
          <a:p>
            <a:pPr eaLnBrk="1" hangingPunct="1"/>
            <a:r>
              <a:rPr lang="en-US" altLang="zh-CN" smtClean="0"/>
              <a:t>1.2 C++</a:t>
            </a:r>
            <a:r>
              <a:rPr lang="zh-CN" altLang="en-US" smtClean="0"/>
              <a:t>程序设计语言</a:t>
            </a:r>
          </a:p>
        </p:txBody>
      </p:sp>
      <p:sp>
        <p:nvSpPr>
          <p:cNvPr id="46082" name="Rectangle 3"/>
          <p:cNvSpPr>
            <a:spLocks noGrp="1" noChangeArrowheads="1"/>
          </p:cNvSpPr>
          <p:nvPr>
            <p:ph type="body" idx="4294967295"/>
          </p:nvPr>
        </p:nvSpPr>
        <p:spPr/>
        <p:txBody>
          <a:bodyPr/>
          <a:lstStyle/>
          <a:p>
            <a:pPr eaLnBrk="1" hangingPunct="1">
              <a:lnSpc>
                <a:spcPct val="105000"/>
              </a:lnSpc>
              <a:spcBef>
                <a:spcPct val="5000"/>
              </a:spcBef>
            </a:pPr>
            <a:r>
              <a:rPr lang="en-US" altLang="zh-CN" smtClean="0"/>
              <a:t>1.2.2 </a:t>
            </a:r>
            <a:r>
              <a:rPr lang="zh-CN" altLang="en-US" smtClean="0"/>
              <a:t>简单的</a:t>
            </a:r>
            <a:r>
              <a:rPr lang="en-US" altLang="zh-CN" smtClean="0"/>
              <a:t>C++</a:t>
            </a:r>
            <a:r>
              <a:rPr lang="zh-CN" altLang="en-US" smtClean="0"/>
              <a:t>程序框架结构</a:t>
            </a:r>
            <a:endParaRPr lang="en-US" altLang="zh-CN" smtClean="0">
              <a:solidFill>
                <a:srgbClr val="FF0000"/>
              </a:solidFill>
            </a:endParaRPr>
          </a:p>
          <a:p>
            <a:pPr lvl="1" eaLnBrk="1" hangingPunct="1">
              <a:lnSpc>
                <a:spcPct val="105000"/>
              </a:lnSpc>
              <a:spcBef>
                <a:spcPct val="5000"/>
              </a:spcBef>
              <a:buFont typeface="Wingdings" pitchFamily="2" charset="2"/>
              <a:buChar char="l"/>
            </a:pPr>
            <a:r>
              <a:rPr lang="en-US" altLang="en-US" smtClean="0"/>
              <a:t>程序注释</a:t>
            </a:r>
            <a:endParaRPr lang="zh-CN" altLang="en-US" smtClean="0"/>
          </a:p>
          <a:p>
            <a:pPr lvl="2" eaLnBrk="1" hangingPunct="1">
              <a:lnSpc>
                <a:spcPct val="105000"/>
              </a:lnSpc>
              <a:spcBef>
                <a:spcPct val="5000"/>
              </a:spcBef>
              <a:buSzPct val="70000"/>
              <a:buFont typeface="Wingdings" pitchFamily="2" charset="2"/>
              <a:buChar char="Ø"/>
            </a:pPr>
            <a:r>
              <a:rPr lang="pl-PL" altLang="en-US" smtClean="0"/>
              <a:t>界于符号“</a:t>
            </a:r>
            <a:r>
              <a:rPr lang="pl-PL" altLang="en-US" smtClean="0">
                <a:solidFill>
                  <a:srgbClr val="FF0000"/>
                </a:solidFill>
              </a:rPr>
              <a:t>/*</a:t>
            </a:r>
            <a:r>
              <a:rPr lang="pl-PL" altLang="en-US" smtClean="0"/>
              <a:t>”和“</a:t>
            </a:r>
            <a:r>
              <a:rPr lang="pl-PL" altLang="en-US" smtClean="0">
                <a:solidFill>
                  <a:srgbClr val="FF0000"/>
                </a:solidFill>
              </a:rPr>
              <a:t>*/</a:t>
            </a:r>
            <a:r>
              <a:rPr lang="pl-PL" altLang="en-US" smtClean="0"/>
              <a:t>”之间的内容</a:t>
            </a:r>
            <a:r>
              <a:rPr lang="zh-CN" altLang="en-US" smtClean="0"/>
              <a:t>；</a:t>
            </a:r>
          </a:p>
          <a:p>
            <a:pPr lvl="2" eaLnBrk="1" hangingPunct="1">
              <a:lnSpc>
                <a:spcPct val="105000"/>
              </a:lnSpc>
              <a:spcBef>
                <a:spcPct val="5000"/>
              </a:spcBef>
              <a:buSzPct val="70000"/>
              <a:buFont typeface="Wingdings" pitchFamily="2" charset="2"/>
              <a:buChar char="Ø"/>
            </a:pPr>
            <a:r>
              <a:rPr lang="zh-CN" altLang="en-US" smtClean="0"/>
              <a:t>由符号“</a:t>
            </a:r>
            <a:r>
              <a:rPr lang="en-US" altLang="zh-CN" smtClean="0">
                <a:solidFill>
                  <a:srgbClr val="FF0000"/>
                </a:solidFill>
              </a:rPr>
              <a:t>//</a:t>
            </a:r>
            <a:r>
              <a:rPr lang="en-US" altLang="zh-CN" smtClean="0"/>
              <a:t>”</a:t>
            </a:r>
            <a:r>
              <a:rPr lang="zh-CN" altLang="en-US" smtClean="0"/>
              <a:t>开始直至本行结束的全部内容。</a:t>
            </a:r>
          </a:p>
          <a:p>
            <a:pPr lvl="1" eaLnBrk="1" hangingPunct="1">
              <a:lnSpc>
                <a:spcPct val="105000"/>
              </a:lnSpc>
              <a:spcBef>
                <a:spcPct val="5000"/>
              </a:spcBef>
              <a:buFont typeface="Wingdings" pitchFamily="2" charset="2"/>
              <a:buChar char="l"/>
            </a:pPr>
            <a:r>
              <a:rPr lang="zh-CN" altLang="en-US" smtClean="0"/>
              <a:t>编译预处理</a:t>
            </a:r>
          </a:p>
          <a:p>
            <a:pPr lvl="2" eaLnBrk="1" hangingPunct="1">
              <a:lnSpc>
                <a:spcPct val="105000"/>
              </a:lnSpc>
              <a:spcBef>
                <a:spcPct val="5000"/>
              </a:spcBef>
              <a:buSzPct val="70000"/>
              <a:buFont typeface="Wingdings" pitchFamily="2" charset="2"/>
              <a:buChar char="Ø"/>
            </a:pPr>
            <a:r>
              <a:rPr lang="zh-CN" altLang="en-US" smtClean="0"/>
              <a:t>文件包含：</a:t>
            </a:r>
            <a:r>
              <a:rPr lang="en-US" altLang="zh-CN" smtClean="0"/>
              <a:t>#include&lt;</a:t>
            </a:r>
            <a:r>
              <a:rPr lang="zh-CN" altLang="en-US" smtClean="0"/>
              <a:t>文件名</a:t>
            </a:r>
            <a:r>
              <a:rPr lang="en-US" altLang="zh-CN" smtClean="0"/>
              <a:t>&gt; </a:t>
            </a:r>
            <a:r>
              <a:rPr lang="zh-CN" altLang="en-US" smtClean="0"/>
              <a:t>或 </a:t>
            </a:r>
            <a:r>
              <a:rPr lang="en-US" altLang="zh-CN" smtClean="0"/>
              <a:t>#include“</a:t>
            </a:r>
            <a:r>
              <a:rPr lang="zh-CN" altLang="en-US" smtClean="0"/>
              <a:t>文件名</a:t>
            </a:r>
            <a:r>
              <a:rPr lang="en-US" altLang="zh-CN" smtClean="0"/>
              <a:t>”</a:t>
            </a:r>
            <a:endParaRPr lang="zh-CN" altLang="en-US" smtClean="0"/>
          </a:p>
          <a:p>
            <a:pPr lvl="2" eaLnBrk="1" hangingPunct="1">
              <a:lnSpc>
                <a:spcPct val="105000"/>
              </a:lnSpc>
              <a:spcBef>
                <a:spcPct val="5000"/>
              </a:spcBef>
              <a:buSzPct val="70000"/>
              <a:buFont typeface="Wingdings" pitchFamily="2" charset="2"/>
              <a:buChar char="Ø"/>
            </a:pPr>
            <a:r>
              <a:rPr lang="zh-CN" altLang="en-US" smtClean="0"/>
              <a:t>宏定义等。</a:t>
            </a:r>
            <a:endParaRPr lang="en-US" altLang="zh-CN" smtClean="0"/>
          </a:p>
          <a:p>
            <a:pPr lvl="1" eaLnBrk="1" hangingPunct="1">
              <a:lnSpc>
                <a:spcPct val="105000"/>
              </a:lnSpc>
              <a:spcBef>
                <a:spcPct val="5000"/>
              </a:spcBef>
              <a:buFont typeface="Wingdings" pitchFamily="2" charset="2"/>
              <a:buChar char="l"/>
            </a:pPr>
            <a:r>
              <a:rPr lang="zh-CN" altLang="en-US" smtClean="0"/>
              <a:t>命名空间：</a:t>
            </a:r>
            <a:r>
              <a:rPr lang="en-US" altLang="zh-CN" smtClean="0"/>
              <a:t>using namespace std;</a:t>
            </a:r>
          </a:p>
          <a:p>
            <a:pPr lvl="1" eaLnBrk="1" hangingPunct="1">
              <a:lnSpc>
                <a:spcPct val="105000"/>
              </a:lnSpc>
              <a:spcBef>
                <a:spcPct val="5000"/>
              </a:spcBef>
              <a:buFont typeface="Wingdings" pitchFamily="2" charset="2"/>
              <a:buChar char="l"/>
            </a:pPr>
            <a:r>
              <a:rPr lang="zh-CN" altLang="en-US" smtClean="0"/>
              <a:t>函数</a:t>
            </a:r>
          </a:p>
          <a:p>
            <a:pPr lvl="2" eaLnBrk="1" hangingPunct="1">
              <a:lnSpc>
                <a:spcPct val="105000"/>
              </a:lnSpc>
              <a:spcBef>
                <a:spcPct val="5000"/>
              </a:spcBef>
              <a:buSzPct val="70000"/>
              <a:buFont typeface="Wingdings" pitchFamily="2" charset="2"/>
              <a:buChar char="Ø"/>
            </a:pPr>
            <a:r>
              <a:rPr lang="en-US" altLang="zh-CN" smtClean="0"/>
              <a:t>C++</a:t>
            </a:r>
            <a:r>
              <a:rPr lang="zh-CN" altLang="en-US" smtClean="0"/>
              <a:t>程序由一个或多个函数组成；</a:t>
            </a:r>
          </a:p>
          <a:p>
            <a:pPr lvl="2" eaLnBrk="1" hangingPunct="1">
              <a:lnSpc>
                <a:spcPct val="105000"/>
              </a:lnSpc>
              <a:spcBef>
                <a:spcPct val="5000"/>
              </a:spcBef>
              <a:buSzPct val="70000"/>
              <a:buFont typeface="Wingdings" pitchFamily="2" charset="2"/>
              <a:buChar char="Ø"/>
            </a:pPr>
            <a:r>
              <a:rPr lang="zh-CN" altLang="en-US" smtClean="0"/>
              <a:t>函数：自定义函数和库函数；</a:t>
            </a:r>
          </a:p>
          <a:p>
            <a:pPr lvl="2" eaLnBrk="1" hangingPunct="1">
              <a:lnSpc>
                <a:spcPct val="105000"/>
              </a:lnSpc>
              <a:spcBef>
                <a:spcPct val="5000"/>
              </a:spcBef>
              <a:buSzPct val="70000"/>
              <a:buFont typeface="Wingdings" pitchFamily="2" charset="2"/>
              <a:buChar char="Ø"/>
            </a:pPr>
            <a:r>
              <a:rPr lang="zh-CN" altLang="en-US" smtClean="0"/>
              <a:t>有且只有一个名称为</a:t>
            </a:r>
            <a:r>
              <a:rPr lang="en-US" altLang="zh-CN" smtClean="0"/>
              <a:t>main</a:t>
            </a:r>
            <a:r>
              <a:rPr lang="zh-CN" altLang="en-US" smtClean="0"/>
              <a:t>的主函数。</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idx="4294967295"/>
          </p:nvPr>
        </p:nvSpPr>
        <p:spPr/>
        <p:txBody>
          <a:bodyPr/>
          <a:lstStyle/>
          <a:p>
            <a:pPr eaLnBrk="1" hangingPunct="1"/>
            <a:r>
              <a:rPr lang="en-US" altLang="zh-CN" smtClean="0"/>
              <a:t>1.2 C++</a:t>
            </a:r>
            <a:r>
              <a:rPr lang="zh-CN" altLang="en-US" smtClean="0"/>
              <a:t>程序设计语言</a:t>
            </a:r>
          </a:p>
        </p:txBody>
      </p:sp>
      <p:sp>
        <p:nvSpPr>
          <p:cNvPr id="47106" name="Rectangle 3"/>
          <p:cNvSpPr>
            <a:spLocks noGrp="1" noChangeArrowheads="1"/>
          </p:cNvSpPr>
          <p:nvPr>
            <p:ph type="body" idx="4294967295"/>
          </p:nvPr>
        </p:nvSpPr>
        <p:spPr/>
        <p:txBody>
          <a:bodyPr/>
          <a:lstStyle/>
          <a:p>
            <a:pPr eaLnBrk="1" hangingPunct="1">
              <a:lnSpc>
                <a:spcPct val="110000"/>
              </a:lnSpc>
            </a:pPr>
            <a:r>
              <a:rPr lang="en-US" altLang="zh-CN" smtClean="0"/>
              <a:t>1.2.3 </a:t>
            </a:r>
            <a:r>
              <a:rPr lang="zh-CN" altLang="zh-CN" smtClean="0"/>
              <a:t>标准命名空间</a:t>
            </a:r>
            <a:endParaRPr lang="en-US" altLang="zh-CN" smtClean="0">
              <a:solidFill>
                <a:srgbClr val="FF0000"/>
              </a:solidFill>
            </a:endParaRPr>
          </a:p>
          <a:p>
            <a:pPr lvl="1" eaLnBrk="1" hangingPunct="1">
              <a:lnSpc>
                <a:spcPct val="110000"/>
              </a:lnSpc>
            </a:pPr>
            <a:r>
              <a:rPr lang="en-US" altLang="zh-CN" smtClean="0"/>
              <a:t>标准 C++库提供的标识符都放在标准命名空间std 中</a:t>
            </a:r>
            <a:r>
              <a:rPr lang="zh-CN" altLang="en-US" smtClean="0"/>
              <a:t>。</a:t>
            </a:r>
          </a:p>
          <a:p>
            <a:pPr lvl="1" eaLnBrk="1" hangingPunct="1">
              <a:lnSpc>
                <a:spcPct val="110000"/>
              </a:lnSpc>
              <a:buFont typeface="Wingdings" pitchFamily="2" charset="2"/>
              <a:buChar char="l"/>
            </a:pPr>
            <a:r>
              <a:rPr lang="zh-CN" altLang="en-US" smtClean="0"/>
              <a:t>利用</a:t>
            </a:r>
            <a:r>
              <a:rPr lang="en-US" altLang="zh-CN" smtClean="0"/>
              <a:t>using namespace </a:t>
            </a:r>
            <a:r>
              <a:rPr lang="zh-CN" altLang="en-US" smtClean="0"/>
              <a:t>声明所使用的命名空间</a:t>
            </a:r>
          </a:p>
          <a:p>
            <a:pPr lvl="2" eaLnBrk="1" hangingPunct="1">
              <a:lnSpc>
                <a:spcPct val="110000"/>
              </a:lnSpc>
              <a:buSzPct val="70000"/>
            </a:pPr>
            <a:r>
              <a:rPr lang="en-US" altLang="zh-CN" smtClean="0"/>
              <a:t>using namespace std;</a:t>
            </a:r>
            <a:endParaRPr lang="zh-CN" altLang="en-US" smtClean="0"/>
          </a:p>
          <a:p>
            <a:pPr lvl="1" eaLnBrk="1" hangingPunct="1">
              <a:lnSpc>
                <a:spcPct val="110000"/>
              </a:lnSpc>
              <a:buFont typeface="Wingdings" pitchFamily="2" charset="2"/>
              <a:buChar char="l"/>
            </a:pPr>
            <a:r>
              <a:rPr lang="zh-CN" altLang="en-US" smtClean="0"/>
              <a:t>用作用域运算符“</a:t>
            </a:r>
            <a:r>
              <a:rPr lang="en-US" altLang="zh-CN" smtClean="0"/>
              <a:t>::”</a:t>
            </a:r>
            <a:r>
              <a:rPr lang="zh-CN" altLang="en-US" smtClean="0"/>
              <a:t>标明标识符所属的命名空间</a:t>
            </a:r>
          </a:p>
          <a:p>
            <a:pPr lvl="2" eaLnBrk="1" hangingPunct="1">
              <a:lnSpc>
                <a:spcPct val="110000"/>
              </a:lnSpc>
              <a:buSzPct val="70000"/>
            </a:pPr>
            <a:r>
              <a:rPr lang="en-US" altLang="en-US" smtClean="0"/>
              <a:t>std::cout&lt;&lt;"Hello World "&lt;&lt;std::endl;</a:t>
            </a:r>
            <a:endParaRPr lang="zh-CN" altLang="en-US" smtClean="0"/>
          </a:p>
          <a:p>
            <a:pPr lvl="1" eaLnBrk="1" hangingPunct="1">
              <a:lnSpc>
                <a:spcPct val="110000"/>
              </a:lnSpc>
              <a:buFont typeface="Wingdings" pitchFamily="2" charset="2"/>
              <a:buChar char="l"/>
            </a:pPr>
            <a:r>
              <a:rPr lang="zh-CN" altLang="en-US" smtClean="0"/>
              <a:t>用</a:t>
            </a:r>
            <a:r>
              <a:rPr lang="en-US" altLang="zh-CN" smtClean="0"/>
              <a:t>using </a:t>
            </a:r>
            <a:r>
              <a:rPr lang="zh-CN" altLang="en-US" smtClean="0"/>
              <a:t>声明某个标识符的命名空间</a:t>
            </a:r>
          </a:p>
          <a:p>
            <a:pPr lvl="2" eaLnBrk="1" hangingPunct="1">
              <a:lnSpc>
                <a:spcPct val="110000"/>
              </a:lnSpc>
              <a:buSzPct val="70000"/>
            </a:pPr>
            <a:r>
              <a:rPr lang="en-US" altLang="en-US" smtClean="0"/>
              <a:t>using std::cout;</a:t>
            </a:r>
            <a:endParaRPr lang="zh-CN" altLang="en-US"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3209</TotalTime>
  <Words>964</Words>
  <Application>Microsoft Office PowerPoint</Application>
  <PresentationFormat>全屏显示(4:3)</PresentationFormat>
  <Paragraphs>147</Paragraphs>
  <Slides>19</Slides>
  <Notes>0</Notes>
  <HiddenSlides>0</HiddenSlides>
  <MMClips>0</MMClips>
  <ScaleCrop>false</ScaleCrop>
  <HeadingPairs>
    <vt:vector size="4" baseType="variant">
      <vt:variant>
        <vt:lpstr>主题</vt:lpstr>
      </vt:variant>
      <vt:variant>
        <vt:i4>3</vt:i4>
      </vt:variant>
      <vt:variant>
        <vt:lpstr>幻灯片标题</vt:lpstr>
      </vt:variant>
      <vt:variant>
        <vt:i4>19</vt:i4>
      </vt:variant>
    </vt:vector>
  </HeadingPairs>
  <TitlesOfParts>
    <vt:vector size="22" baseType="lpstr">
      <vt:lpstr>1_自定义设计方案</vt:lpstr>
      <vt:lpstr>默认设计模板</vt:lpstr>
      <vt:lpstr>自定义设计方案</vt:lpstr>
      <vt:lpstr>写在前面</vt:lpstr>
      <vt:lpstr>PowerPoint 演示文稿</vt:lpstr>
      <vt:lpstr>本章内容</vt:lpstr>
      <vt:lpstr>1.1 计算机程序设计语言</vt:lpstr>
      <vt:lpstr>1.1 计算机程序设计语言</vt:lpstr>
      <vt:lpstr>1.2 C++程序设计语言</vt:lpstr>
      <vt:lpstr>1.2 C++程序设计语言</vt:lpstr>
      <vt:lpstr>1.2 C++程序设计语言</vt:lpstr>
      <vt:lpstr>1.2 C++程序设计语言</vt:lpstr>
      <vt:lpstr>1.3 C++程序的上机过程</vt:lpstr>
      <vt:lpstr>1.3 C++程序的上机过程</vt:lpstr>
      <vt:lpstr>1.4 Visual C++2010上机</vt:lpstr>
      <vt:lpstr>1.4 Visual C++2010上机</vt:lpstr>
      <vt:lpstr>1.4 Visual C++2010上机</vt:lpstr>
      <vt:lpstr>1.4 Visual C++2010上机</vt:lpstr>
      <vt:lpstr>1.4 Visual C++2010上机</vt:lpstr>
      <vt:lpstr>1.4 Visual C++2010上机</vt:lpstr>
      <vt:lpstr>1.4 Visual C++2010上机</vt:lpstr>
      <vt:lpstr>1.5 习题</vt:lpstr>
    </vt:vector>
  </TitlesOfParts>
  <Company>Microsoft 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3  章</dc:title>
  <dc:creator>华伟</dc:creator>
  <cp:lastModifiedBy>Administrator</cp:lastModifiedBy>
  <cp:revision>192</cp:revision>
  <dcterms:created xsi:type="dcterms:W3CDTF">2018-03-24T02:08:17Z</dcterms:created>
  <dcterms:modified xsi:type="dcterms:W3CDTF">2021-03-01T03:06:14Z</dcterms:modified>
</cp:coreProperties>
</file>