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38435D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1"/>
    <p:restoredTop sz="94647"/>
  </p:normalViewPr>
  <p:slideViewPr>
    <p:cSldViewPr>
      <p:cViewPr varScale="1">
        <p:scale>
          <a:sx n="81" d="100"/>
          <a:sy n="81" d="100"/>
        </p:scale>
        <p:origin x="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18" y="1808225"/>
            <a:ext cx="8246070" cy="274868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小组成员介绍及分工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项目开发计划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需求捕获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软件需求说明书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35389"/>
              </p:ext>
            </p:extLst>
          </p:nvPr>
        </p:nvGraphicFramePr>
        <p:xfrm>
          <a:off x="2892245" y="1197405"/>
          <a:ext cx="5955496" cy="33370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34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880681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1595881037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角色</a:t>
                      </a:r>
                      <a:r>
                        <a:rPr lang="en-US" altLang="zh-CN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/</a:t>
                      </a:r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职责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组长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助教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指导老师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endParaRPr lang="en-US" dirty="0"/>
          </a:p>
        </p:txBody>
      </p:sp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362227"/>
            <a:ext cx="3570761" cy="2571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419295" y="3964427"/>
            <a:ext cx="50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                                                                 登陆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0" y="1330545"/>
            <a:ext cx="3609637" cy="26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1180" y="3946095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                                                   向行迹中关联好友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顺序图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8" y="1295655"/>
            <a:ext cx="3512215" cy="25437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320995"/>
            <a:ext cx="3469649" cy="24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94744D-7984-44B6-8089-D9D972CE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159229"/>
            <a:ext cx="5802789" cy="38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全屏显示(16:9)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LingWai SC Medium</vt:lpstr>
      <vt:lpstr>PingFang SC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项目基本信息</vt:lpstr>
      <vt:lpstr>顺序图</vt:lpstr>
      <vt:lpstr>顺序图</vt:lpstr>
      <vt:lpstr>状态图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2019-04-24T08:25:09Z</dcterms:modified>
</cp:coreProperties>
</file>