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82" r:id="rId5"/>
    <p:sldId id="286" r:id="rId6"/>
    <p:sldId id="283" r:id="rId7"/>
    <p:sldId id="284" r:id="rId8"/>
    <p:sldId id="285" r:id="rId9"/>
    <p:sldId id="287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38435D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1"/>
    <p:restoredTop sz="94647"/>
  </p:normalViewPr>
  <p:slideViewPr>
    <p:cSldViewPr>
      <p:cViewPr varScale="1">
        <p:scale>
          <a:sx n="81" d="100"/>
          <a:sy n="81" d="100"/>
        </p:scale>
        <p:origin x="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第一组课程项目第二阶段课堂展示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18" y="1808225"/>
            <a:ext cx="8246070" cy="274868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小组成员介绍及分工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项目开发计划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需求捕获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软件需求说明书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altLang="zh-CN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035389"/>
              </p:ext>
            </p:extLst>
          </p:nvPr>
        </p:nvGraphicFramePr>
        <p:xfrm>
          <a:off x="2892245" y="1197405"/>
          <a:ext cx="5955496" cy="33370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034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880681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833970">
                  <a:extLst>
                    <a:ext uri="{9D8B030D-6E8A-4147-A177-3AD203B41FA5}">
                      <a16:colId xmlns:a16="http://schemas.microsoft.com/office/drawing/2014/main" val="1595881037"/>
                    </a:ext>
                  </a:extLst>
                </a:gridCol>
                <a:gridCol w="1300501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角色</a:t>
                      </a:r>
                      <a:r>
                        <a:rPr lang="en-US" altLang="zh-CN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/</a:t>
                      </a:r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职责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组员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助教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指导老师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69CAB-FF17-419D-BC24-DFC86602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用况图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6D92F4-45D0-488E-B063-F3428913B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1147308"/>
            <a:ext cx="4078122" cy="3690267"/>
          </a:xfrm>
        </p:spPr>
      </p:pic>
    </p:spTree>
    <p:extLst>
      <p:ext uri="{BB962C8B-B14F-4D97-AF65-F5344CB8AC3E}">
        <p14:creationId xmlns:p14="http://schemas.microsoft.com/office/powerpoint/2010/main" val="24517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50" name="Picture 49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362227"/>
            <a:ext cx="3570761" cy="25717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419295" y="3964427"/>
            <a:ext cx="503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注册                                                                 登陆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0" y="1330545"/>
            <a:ext cx="3609637" cy="26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61180" y="394609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添加行迹                                                   向行迹中关联好友  </a:t>
            </a:r>
            <a:endParaRPr lang="en-US" b="1" dirty="0">
              <a:solidFill>
                <a:schemeClr val="dk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顺序图</a:t>
            </a: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8" y="1295655"/>
            <a:ext cx="3512215" cy="254374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320995"/>
            <a:ext cx="3469649" cy="24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0DC7B-0C8F-4602-A1F3-AFD0F4F1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159229"/>
            <a:ext cx="5802789" cy="3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280C8-45A9-4560-98D1-48C6F463C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49" y="1197405"/>
            <a:ext cx="5715114" cy="37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全屏显示(16:9)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目录</vt:lpstr>
      <vt:lpstr>小组成员介绍及分工</vt:lpstr>
      <vt:lpstr>项目基本信息</vt:lpstr>
      <vt:lpstr>用况图</vt:lpstr>
      <vt:lpstr>顺序图</vt:lpstr>
      <vt:lpstr>顺序图</vt:lpstr>
      <vt:lpstr>状态图</vt:lpstr>
      <vt:lpstr>状态图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2019-04-24T13:05:29Z</dcterms:modified>
</cp:coreProperties>
</file>