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82" r:id="rId5"/>
    <p:sldId id="283" r:id="rId6"/>
    <p:sldId id="284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38435D"/>
    <a:srgbClr val="007033"/>
    <a:srgbClr val="EAF7B0"/>
    <a:srgbClr val="C79E37"/>
    <a:srgbClr val="202E54"/>
    <a:srgbClr val="FF2549"/>
    <a:srgbClr val="1D3A00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81"/>
    <p:restoredTop sz="94647"/>
  </p:normalViewPr>
  <p:slideViewPr>
    <p:cSldViewPr>
      <p:cViewPr varScale="1">
        <p:scale>
          <a:sx n="141" d="100"/>
          <a:sy n="141" d="100"/>
        </p:scale>
        <p:origin x="-79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40935" y="1502815"/>
            <a:ext cx="335951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0935" y="2889770"/>
            <a:ext cx="3344812" cy="920846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梯形 8">
            <a:extLst>
              <a:ext uri="{FF2B5EF4-FFF2-40B4-BE49-F238E27FC236}">
                <a16:creationId xmlns:a16="http://schemas.microsoft.com/office/drawing/2014/main" id="{6EC93644-C51B-C942-9E79-E811C8EFD17A}"/>
              </a:ext>
            </a:extLst>
          </p:cNvPr>
          <p:cNvSpPr/>
          <p:nvPr userDrawn="1"/>
        </p:nvSpPr>
        <p:spPr>
          <a:xfrm>
            <a:off x="1285945" y="0"/>
            <a:ext cx="9467710" cy="5143500"/>
          </a:xfrm>
          <a:prstGeom prst="trapezoid">
            <a:avLst>
              <a:gd name="adj" fmla="val 313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245" y="433880"/>
            <a:ext cx="5802789" cy="725349"/>
          </a:xfrm>
        </p:spPr>
        <p:txBody>
          <a:bodyPr>
            <a:normAutofit/>
          </a:bodyPr>
          <a:lstStyle>
            <a:lvl1pPr algn="l">
              <a:defRPr sz="3200" b="0" i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245" y="1197405"/>
            <a:ext cx="5802789" cy="3511061"/>
          </a:xfrm>
        </p:spPr>
        <p:txBody>
          <a:bodyPr/>
          <a:lstStyle>
            <a:lvl1pPr>
              <a:defRPr sz="24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>
              <a:defRPr sz="24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2pPr>
            <a:lvl3pPr>
              <a:defRPr sz="20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3pPr>
            <a:lvl4pPr>
              <a:defRPr sz="18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4pPr>
            <a:lvl5pPr>
              <a:defRPr sz="18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6236" y="2161721"/>
            <a:ext cx="3517763" cy="45811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1800" dirty="0"/>
              <a:t>一个基于社交网络的旅行服务系统</a:t>
            </a: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3038E9-7A5F-DB4C-89E1-7571B58B6B7E}"/>
              </a:ext>
            </a:extLst>
          </p:cNvPr>
          <p:cNvSpPr txBox="1">
            <a:spLocks/>
          </p:cNvSpPr>
          <p:nvPr/>
        </p:nvSpPr>
        <p:spPr>
          <a:xfrm>
            <a:off x="5626236" y="1550901"/>
            <a:ext cx="1068935" cy="6108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行迹</a:t>
            </a:r>
            <a:endParaRPr lang="en-US" sz="4000" b="1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33A3E25-5FEC-2444-9FA9-23D375DC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6236" y="2643879"/>
            <a:ext cx="3344812" cy="2573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1100" dirty="0"/>
              <a:t>《</a:t>
            </a:r>
            <a:r>
              <a:rPr lang="zh-CN" altLang="en-US" sz="1100" dirty="0"/>
              <a:t>软件工程</a:t>
            </a:r>
            <a:r>
              <a:rPr lang="en-US" altLang="zh-CN" sz="1100" dirty="0"/>
              <a:t>》</a:t>
            </a:r>
            <a:r>
              <a:rPr lang="zh-CN" altLang="en-US" sz="1100" dirty="0"/>
              <a:t>第一组课程项目第二阶段课堂展示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18" y="1808225"/>
            <a:ext cx="8246070" cy="274868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小组成员介绍及分工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项目开发计划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需求捕获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软件需求说明书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小组成员介绍及分工</a:t>
            </a:r>
            <a:endParaRPr 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7866DD5-9DA6-0249-986A-12E9E0DCC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035389"/>
              </p:ext>
            </p:extLst>
          </p:nvPr>
        </p:nvGraphicFramePr>
        <p:xfrm>
          <a:off x="2892245" y="1197405"/>
          <a:ext cx="5955496" cy="333702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40344">
                  <a:extLst>
                    <a:ext uri="{9D8B030D-6E8A-4147-A177-3AD203B41FA5}">
                      <a16:colId xmlns:a16="http://schemas.microsoft.com/office/drawing/2014/main" val="1453642301"/>
                    </a:ext>
                  </a:extLst>
                </a:gridCol>
                <a:gridCol w="1880681">
                  <a:extLst>
                    <a:ext uri="{9D8B030D-6E8A-4147-A177-3AD203B41FA5}">
                      <a16:colId xmlns:a16="http://schemas.microsoft.com/office/drawing/2014/main" val="667977665"/>
                    </a:ext>
                  </a:extLst>
                </a:gridCol>
                <a:gridCol w="1833970">
                  <a:extLst>
                    <a:ext uri="{9D8B030D-6E8A-4147-A177-3AD203B41FA5}">
                      <a16:colId xmlns:a16="http://schemas.microsoft.com/office/drawing/2014/main" val="1595881037"/>
                    </a:ext>
                  </a:extLst>
                </a:gridCol>
                <a:gridCol w="1300501">
                  <a:extLst>
                    <a:ext uri="{9D8B030D-6E8A-4147-A177-3AD203B41FA5}">
                      <a16:colId xmlns:a16="http://schemas.microsoft.com/office/drawing/2014/main" val="3126095747"/>
                    </a:ext>
                  </a:extLst>
                </a:gridCol>
              </a:tblGrid>
              <a:tr h="4109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姓名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学院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角色</a:t>
                      </a:r>
                      <a:r>
                        <a:rPr lang="en-US" altLang="zh-CN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/</a:t>
                      </a:r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职责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工作内容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17901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王天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光华管理学院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组长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9398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阳磊</a:t>
                      </a:r>
                      <a:endParaRPr lang="en-US" altLang="zh-CN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光华管理学院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6201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曹秦瑜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608504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杨纪翔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60477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刘茁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047128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潘学海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27364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关钧睿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信息科学技术学院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助教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技术指导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87077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孙艳春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信息科学技术学院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指导老师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总指导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45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项目基本信息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161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本项目试图建立一个旅游服务系统，用户可以在系统里记录自己过去或未来的行程，看到自己都到过哪些地方。本系统还试图依靠好友关系进行智能推荐，例如在相近的时间段规划了相同的行程的好友会得到建议，方便找到一起出行的朋友。用户也可以知道过去有哪些好友去过某个目的地，方便从他们那里获取信息、寻找建议等。</a:t>
            </a:r>
            <a:endParaRPr lang="zh-CN" altLang="en-US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74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顺序图</a:t>
            </a:r>
            <a:endParaRPr lang="en-US" dirty="0"/>
          </a:p>
        </p:txBody>
      </p:sp>
      <p:pic>
        <p:nvPicPr>
          <p:cNvPr id="50" name="Picture 49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280" y="1362227"/>
            <a:ext cx="3570761" cy="257175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419295" y="3964427"/>
            <a:ext cx="503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注册                                                                </a:t>
            </a:r>
            <a:r>
              <a:rPr lang="zh-CN" altLang="en-US" b="1" dirty="0" smtClean="0">
                <a:solidFill>
                  <a:schemeClr val="dk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登</a:t>
            </a:r>
            <a:r>
              <a:rPr lang="zh-CN" altLang="en-US" b="1" dirty="0">
                <a:solidFill>
                  <a:schemeClr val="dk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陆  </a:t>
            </a:r>
            <a:endParaRPr lang="en-US" b="1" dirty="0">
              <a:solidFill>
                <a:schemeClr val="dk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10" y="1330545"/>
            <a:ext cx="3609637" cy="26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61180" y="3946095"/>
            <a:ext cx="6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dk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 添加行迹                                                   向行迹中关联好友  </a:t>
            </a:r>
            <a:endParaRPr lang="en-US" b="1" dirty="0">
              <a:solidFill>
                <a:schemeClr val="dk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92245" y="433880"/>
            <a:ext cx="5802789" cy="725349"/>
          </a:xfrm>
        </p:spPr>
        <p:txBody>
          <a:bodyPr/>
          <a:lstStyle/>
          <a:p>
            <a:r>
              <a:rPr lang="zh-CN" altLang="en-US" dirty="0" smtClean="0"/>
              <a:t>顺序图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88" y="1295655"/>
            <a:ext cx="3512215" cy="254374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85" y="1320995"/>
            <a:ext cx="3469649" cy="246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5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3038E9-7A5F-DB4C-89E1-7571B58B6B7E}"/>
              </a:ext>
            </a:extLst>
          </p:cNvPr>
          <p:cNvSpPr txBox="1">
            <a:spLocks/>
          </p:cNvSpPr>
          <p:nvPr/>
        </p:nvSpPr>
        <p:spPr>
          <a:xfrm>
            <a:off x="5626236" y="1960930"/>
            <a:ext cx="2152569" cy="6108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谢谢观看！</a:t>
            </a:r>
            <a:endParaRPr lang="en-US" sz="4000" b="1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33A3E25-5FEC-2444-9FA9-23D375DC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6236" y="2571750"/>
            <a:ext cx="3344812" cy="257324"/>
          </a:xfrm>
        </p:spPr>
        <p:txBody>
          <a:bodyPr>
            <a:normAutofit/>
          </a:bodyPr>
          <a:lstStyle/>
          <a:p>
            <a:pPr algn="l"/>
            <a:r>
              <a:rPr lang="en-US" altLang="zh-CN" sz="800" dirty="0" err="1"/>
              <a:t>Github</a:t>
            </a:r>
            <a:r>
              <a:rPr lang="zh-CN" altLang="en-US" sz="800" dirty="0"/>
              <a:t>地址：</a:t>
            </a:r>
            <a:r>
              <a:rPr lang="en-US" altLang="zh-CN" sz="800" dirty="0"/>
              <a:t>https://</a:t>
            </a:r>
            <a:r>
              <a:rPr lang="en-US" altLang="zh-CN" sz="800" dirty="0" err="1"/>
              <a:t>github.com</a:t>
            </a:r>
            <a:r>
              <a:rPr lang="en-US" altLang="zh-CN" sz="800" dirty="0"/>
              <a:t>/</a:t>
            </a:r>
            <a:r>
              <a:rPr lang="en-US" altLang="zh-CN" sz="800" dirty="0" err="1"/>
              <a:t>skyetim</a:t>
            </a:r>
            <a:r>
              <a:rPr lang="en-US" altLang="zh-CN" sz="800" dirty="0"/>
              <a:t>/</a:t>
            </a:r>
            <a:r>
              <a:rPr lang="en-US" altLang="zh-CN" sz="800" dirty="0" err="1"/>
              <a:t>software_engineering_project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67334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On-screen Show (16:9)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LingWai SC Medium</vt:lpstr>
      <vt:lpstr>PingFang SC</vt:lpstr>
      <vt:lpstr>宋体</vt:lpstr>
      <vt:lpstr>Arial</vt:lpstr>
      <vt:lpstr>Calibri</vt:lpstr>
      <vt:lpstr>Office Theme</vt:lpstr>
      <vt:lpstr>一个基于社交网络的旅行服务系统</vt:lpstr>
      <vt:lpstr>目录</vt:lpstr>
      <vt:lpstr>小组成员介绍及分工</vt:lpstr>
      <vt:lpstr>项目基本信息</vt:lpstr>
      <vt:lpstr>顺序图</vt:lpstr>
      <vt:lpstr>顺序图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2019-04-24T07:39:19Z</dcterms:modified>
</cp:coreProperties>
</file>