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2" r:id="rId5"/>
    <p:sldId id="283" r:id="rId6"/>
    <p:sldId id="284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8435D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1"/>
    <p:restoredTop sz="94647"/>
  </p:normalViewPr>
  <p:slideViewPr>
    <p:cSldViewPr>
      <p:cViewPr>
        <p:scale>
          <a:sx n="100" d="100"/>
          <a:sy n="100" d="100"/>
        </p:scale>
        <p:origin x="1536" y="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8" y="1808225"/>
            <a:ext cx="8246070" cy="27486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小组成员介绍及分工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项目开发计划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需求捕获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软件需求说明书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35389"/>
              </p:ext>
            </p:extLst>
          </p:nvPr>
        </p:nvGraphicFramePr>
        <p:xfrm>
          <a:off x="2892245" y="1197405"/>
          <a:ext cx="5955496" cy="33370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34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880681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95881037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角色</a:t>
                      </a:r>
                      <a:r>
                        <a:rPr lang="en-US" altLang="zh-CN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/</a:t>
                      </a:r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职责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助教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en-US" dirty="0"/>
          </a:p>
        </p:txBody>
      </p:sp>
      <p:pic>
        <p:nvPicPr>
          <p:cNvPr id="49" name="Content Placeholder 48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350109"/>
            <a:ext cx="3684624" cy="2595985"/>
          </a:xfrm>
        </p:spPr>
      </p:pic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362227"/>
            <a:ext cx="3570761" cy="2571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9295" y="3964427"/>
            <a:ext cx="50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                                                                </a:t>
            </a:r>
            <a:r>
              <a:rPr lang="zh-CN" altLang="en-US" b="1" dirty="0" smtClean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登</a:t>
            </a:r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35" y="1377929"/>
            <a:ext cx="3489998" cy="2431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180" y="394609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                                                   向行迹中关联好友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377929"/>
            <a:ext cx="3550349" cy="256816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 smtClean="0"/>
              <a:t>顺序图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LingWai SC Medium</vt:lpstr>
      <vt:lpstr>PingFang SC</vt:lpstr>
      <vt:lpstr>宋体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项目基本信息</vt:lpstr>
      <vt:lpstr>顺序图</vt:lpstr>
      <vt:lpstr>顺序图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2019-04-23T16:11:47Z</dcterms:modified>
</cp:coreProperties>
</file>