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82" r:id="rId6"/>
    <p:sldId id="287" r:id="rId7"/>
    <p:sldId id="289" r:id="rId8"/>
    <p:sldId id="294" r:id="rId9"/>
    <p:sldId id="300" r:id="rId10"/>
    <p:sldId id="298" r:id="rId11"/>
    <p:sldId id="299" r:id="rId12"/>
    <p:sldId id="291" r:id="rId13"/>
    <p:sldId id="295" r:id="rId14"/>
    <p:sldId id="292" r:id="rId15"/>
    <p:sldId id="297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35D"/>
    <a:srgbClr val="313131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0"/>
    <p:restoredTop sz="94647"/>
  </p:normalViewPr>
  <p:slideViewPr>
    <p:cSldViewPr>
      <p:cViewPr varScale="1">
        <p:scale>
          <a:sx n="113" d="100"/>
          <a:sy n="113" d="100"/>
        </p:scale>
        <p:origin x="144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第一组课程项目第二阶段课堂展示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38435D"/>
                </a:solidFill>
              </a:rPr>
              <a:t>包图</a:t>
            </a:r>
            <a:r>
              <a:rPr lang="zh-CN" altLang="en-US" sz="3200" dirty="0">
                <a:solidFill>
                  <a:srgbClr val="38435D"/>
                </a:solidFill>
              </a:rPr>
              <a:t>（前端）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40" b="47322"/>
          <a:stretch/>
        </p:blipFill>
        <p:spPr>
          <a:xfrm>
            <a:off x="130210" y="1044700"/>
            <a:ext cx="8883581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38435D"/>
                </a:solidFill>
              </a:rPr>
              <a:t>包图（后端</a:t>
            </a:r>
            <a:r>
              <a:rPr lang="zh-CN" altLang="en-US" sz="3200" dirty="0">
                <a:solidFill>
                  <a:srgbClr val="38435D"/>
                </a:solidFill>
              </a:rPr>
              <a:t>）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0" t="17559"/>
          <a:stretch/>
        </p:blipFill>
        <p:spPr>
          <a:xfrm>
            <a:off x="2586835" y="-1"/>
            <a:ext cx="4829852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顺序图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4" name="Picture 49" descr="Screen Clipping">
            <a:extLst>
              <a:ext uri="{FF2B5EF4-FFF2-40B4-BE49-F238E27FC236}">
                <a16:creationId xmlns:a16="http://schemas.microsoft.com/office/drawing/2014/main" id="{348B5131-83B7-6B4E-BEEB-93616FD9E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76" y="891995"/>
            <a:ext cx="4398628" cy="3168000"/>
          </a:xfrm>
          <a:prstGeom prst="rect">
            <a:avLst/>
          </a:prstGeom>
        </p:spPr>
      </p:pic>
      <p:sp>
        <p:nvSpPr>
          <p:cNvPr id="5" name="TextBox 50">
            <a:extLst>
              <a:ext uri="{FF2B5EF4-FFF2-40B4-BE49-F238E27FC236}">
                <a16:creationId xmlns:a16="http://schemas.microsoft.com/office/drawing/2014/main" id="{1B7B9749-1828-3948-AC94-294DE2B4B69B}"/>
              </a:ext>
            </a:extLst>
          </p:cNvPr>
          <p:cNvSpPr txBox="1"/>
          <p:nvPr/>
        </p:nvSpPr>
        <p:spPr>
          <a:xfrm>
            <a:off x="6521624" y="426065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登陆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" name="Picture 2" descr="Screen Clipping">
            <a:extLst>
              <a:ext uri="{FF2B5EF4-FFF2-40B4-BE49-F238E27FC236}">
                <a16:creationId xmlns:a16="http://schemas.microsoft.com/office/drawing/2014/main" id="{E665E231-2EF7-3441-AEEF-4C920BD3F4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" y="891995"/>
            <a:ext cx="4354145" cy="316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8B4330-69EC-B545-94E0-06BA7B26FEAA}"/>
              </a:ext>
            </a:extLst>
          </p:cNvPr>
          <p:cNvSpPr/>
          <p:nvPr/>
        </p:nvSpPr>
        <p:spPr>
          <a:xfrm>
            <a:off x="1924174" y="42560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1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顺序图</a:t>
            </a:r>
            <a:endParaRPr lang="en-US" sz="3200" dirty="0">
              <a:solidFill>
                <a:srgbClr val="38435D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DA7C1D3-276C-7F4E-A5AB-7BCC1F46D748}"/>
              </a:ext>
            </a:extLst>
          </p:cNvPr>
          <p:cNvSpPr txBox="1"/>
          <p:nvPr/>
        </p:nvSpPr>
        <p:spPr>
          <a:xfrm>
            <a:off x="1568189" y="3939382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添加行迹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Picture 1" descr="Screen Clipping">
            <a:extLst>
              <a:ext uri="{FF2B5EF4-FFF2-40B4-BE49-F238E27FC236}">
                <a16:creationId xmlns:a16="http://schemas.microsoft.com/office/drawing/2014/main" id="{FCFAE342-8A62-064A-B0E5-7D7A45F3D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725349"/>
            <a:ext cx="4223615" cy="3058980"/>
          </a:xfrm>
          <a:prstGeom prst="rect">
            <a:avLst/>
          </a:prstGeom>
        </p:spPr>
      </p:pic>
      <p:pic>
        <p:nvPicPr>
          <p:cNvPr id="9" name="Picture 2" descr="Screen Clipping">
            <a:extLst>
              <a:ext uri="{FF2B5EF4-FFF2-40B4-BE49-F238E27FC236}">
                <a16:creationId xmlns:a16="http://schemas.microsoft.com/office/drawing/2014/main" id="{F5D2CE73-9E9C-E540-8FEE-DFC7DB8D3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70" y="725349"/>
            <a:ext cx="4327865" cy="307263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C1D2310-7D10-CF49-946F-B1727907D297}"/>
              </a:ext>
            </a:extLst>
          </p:cNvPr>
          <p:cNvSpPr/>
          <p:nvPr/>
        </p:nvSpPr>
        <p:spPr>
          <a:xfrm>
            <a:off x="5438495" y="3939382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向行迹中关联好友  </a:t>
            </a:r>
            <a:endParaRPr lang="en-US" altLang="zh-CN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6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状态图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1C2CF-D727-534B-8866-C1DA2F65A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73757"/>
            <a:ext cx="7635250" cy="50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状态图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33CCF9-E3B3-124D-B953-0447418D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48" y="66219"/>
            <a:ext cx="7571352" cy="5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小组成员分工及进度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用况图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类图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顺序图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状态图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包图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217800"/>
              </p:ext>
            </p:extLst>
          </p:nvPr>
        </p:nvGraphicFramePr>
        <p:xfrm>
          <a:off x="2892244" y="1197405"/>
          <a:ext cx="5955497" cy="36418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496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434889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415068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  <a:gridCol w="2290576">
                  <a:extLst>
                    <a:ext uri="{9D8B030D-6E8A-4147-A177-3AD203B41FA5}">
                      <a16:colId xmlns:a16="http://schemas.microsoft.com/office/drawing/2014/main" val="821337448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第二阶段分工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类图（前端）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状态图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用况图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包图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顺序图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类图（后端）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DD8A24-297D-944C-BD89-212EE61D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6" y="0"/>
            <a:ext cx="8380668" cy="5143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83FB84-C00A-9142-8590-F338C8FDE950}"/>
              </a:ext>
            </a:extLst>
          </p:cNvPr>
          <p:cNvSpPr/>
          <p:nvPr/>
        </p:nvSpPr>
        <p:spPr>
          <a:xfrm>
            <a:off x="3197655" y="2113635"/>
            <a:ext cx="1679755" cy="167975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11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用况图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E07F4264-072F-0649-9650-B9FDEC857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84478"/>
            <a:ext cx="5497380" cy="49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7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类图（前端）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CE4273-C819-594D-8CD8-1A6B40A7D9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00" y="388703"/>
            <a:ext cx="7317200" cy="47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A462-5863-234D-8F9F-419B49D841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类图（后端）</a:t>
            </a:r>
            <a:endParaRPr lang="en-US" sz="3200" dirty="0">
              <a:solidFill>
                <a:srgbClr val="384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5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38435D"/>
                </a:solidFill>
              </a:rPr>
              <a:t>包图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585"/>
            <a:ext cx="9144000" cy="43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全屏显示(16:9)</PresentationFormat>
  <Paragraphs>64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LingWai SC Medium</vt:lpstr>
      <vt:lpstr>PingFang SC</vt:lpstr>
      <vt:lpstr>等线</vt:lpstr>
      <vt:lpstr>宋体</vt:lpstr>
      <vt:lpstr>Arial</vt:lpstr>
      <vt:lpstr>Calibri</vt:lpstr>
      <vt:lpstr>Office Theme</vt:lpstr>
      <vt:lpstr>一个基于社交网络的旅行服务系统</vt:lpstr>
      <vt:lpstr>目录</vt:lpstr>
      <vt:lpstr>小组成员介绍及分工</vt:lpstr>
      <vt:lpstr>PowerPoint 演示文稿</vt:lpstr>
      <vt:lpstr>项目基本信息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2019-04-24T16:29:20Z</dcterms:modified>
</cp:coreProperties>
</file>