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82" r:id="rId3"/>
    <p:sldId id="257" r:id="rId4"/>
    <p:sldId id="259" r:id="rId5"/>
    <p:sldId id="302" r:id="rId6"/>
    <p:sldId id="319" r:id="rId7"/>
    <p:sldId id="303" r:id="rId8"/>
    <p:sldId id="320" r:id="rId9"/>
    <p:sldId id="306" r:id="rId10"/>
    <p:sldId id="304" r:id="rId11"/>
    <p:sldId id="305" r:id="rId12"/>
    <p:sldId id="307" r:id="rId13"/>
    <p:sldId id="311" r:id="rId14"/>
    <p:sldId id="312" r:id="rId15"/>
    <p:sldId id="308" r:id="rId16"/>
    <p:sldId id="313" r:id="rId17"/>
    <p:sldId id="314" r:id="rId18"/>
    <p:sldId id="315" r:id="rId19"/>
    <p:sldId id="316" r:id="rId20"/>
    <p:sldId id="318" r:id="rId21"/>
    <p:sldId id="309" r:id="rId22"/>
    <p:sldId id="310" r:id="rId23"/>
    <p:sldId id="260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35D"/>
    <a:srgbClr val="313131"/>
    <a:srgbClr val="007033"/>
    <a:srgbClr val="EAF7B0"/>
    <a:srgbClr val="C79E37"/>
    <a:srgbClr val="202E54"/>
    <a:srgbClr val="FF2549"/>
    <a:srgbClr val="1D3A00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24" autoAdjust="0"/>
    <p:restoredTop sz="94647"/>
  </p:normalViewPr>
  <p:slideViewPr>
    <p:cSldViewPr>
      <p:cViewPr varScale="1">
        <p:scale>
          <a:sx n="159" d="100"/>
          <a:sy n="159" d="100"/>
        </p:scale>
        <p:origin x="176" y="7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4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40935" y="1502815"/>
            <a:ext cx="335951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0935" y="2889770"/>
            <a:ext cx="3344812" cy="920846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梯形 8">
            <a:extLst>
              <a:ext uri="{FF2B5EF4-FFF2-40B4-BE49-F238E27FC236}">
                <a16:creationId xmlns:a16="http://schemas.microsoft.com/office/drawing/2014/main" id="{6EC93644-C51B-C942-9E79-E811C8EFD17A}"/>
              </a:ext>
            </a:extLst>
          </p:cNvPr>
          <p:cNvSpPr/>
          <p:nvPr userDrawn="1"/>
        </p:nvSpPr>
        <p:spPr>
          <a:xfrm>
            <a:off x="1285945" y="0"/>
            <a:ext cx="9467710" cy="5143500"/>
          </a:xfrm>
          <a:prstGeom prst="trapezoid">
            <a:avLst>
              <a:gd name="adj" fmla="val 313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245" y="433880"/>
            <a:ext cx="5802789" cy="725349"/>
          </a:xfrm>
        </p:spPr>
        <p:txBody>
          <a:bodyPr>
            <a:normAutofit/>
          </a:bodyPr>
          <a:lstStyle>
            <a:lvl1pPr algn="l">
              <a:defRPr sz="3200" b="0" i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245" y="1197405"/>
            <a:ext cx="5802789" cy="3511061"/>
          </a:xfrm>
        </p:spPr>
        <p:txBody>
          <a:bodyPr/>
          <a:lstStyle>
            <a:lvl1pPr>
              <a:defRPr sz="24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>
              <a:defRPr sz="24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2pPr>
            <a:lvl3pPr>
              <a:defRPr sz="20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3pPr>
            <a:lvl4pPr>
              <a:defRPr sz="18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4pPr>
            <a:lvl5pPr>
              <a:defRPr sz="18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6236" y="2161721"/>
            <a:ext cx="3517763" cy="45811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1800" dirty="0"/>
              <a:t>一个基于社交网络的旅行服务系统</a:t>
            </a: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3038E9-7A5F-DB4C-89E1-7571B58B6B7E}"/>
              </a:ext>
            </a:extLst>
          </p:cNvPr>
          <p:cNvSpPr txBox="1">
            <a:spLocks/>
          </p:cNvSpPr>
          <p:nvPr/>
        </p:nvSpPr>
        <p:spPr>
          <a:xfrm>
            <a:off x="5626236" y="1550901"/>
            <a:ext cx="1068935" cy="6108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行迹</a:t>
            </a:r>
            <a:endParaRPr lang="en-US" sz="4000" b="1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33A3E25-5FEC-2444-9FA9-23D375DC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6236" y="2643879"/>
            <a:ext cx="3344812" cy="2573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1100" dirty="0"/>
              <a:t>《</a:t>
            </a:r>
            <a:r>
              <a:rPr lang="zh-CN" altLang="en-US" sz="1100" dirty="0"/>
              <a:t>软件工程</a:t>
            </a:r>
            <a:r>
              <a:rPr lang="en-US" altLang="zh-CN" sz="1100" dirty="0"/>
              <a:t>》</a:t>
            </a:r>
            <a:r>
              <a:rPr lang="zh-CN" altLang="en-US" sz="1100" dirty="0"/>
              <a:t>第一组课程项目第四阶段课堂展示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项目开发总结 </a:t>
            </a:r>
            <a:r>
              <a:rPr lang="en-US" altLang="zh-CN" sz="2800" dirty="0"/>
              <a:t>– </a:t>
            </a:r>
            <a:r>
              <a:rPr lang="zh-CN" altLang="en-US" sz="2800" dirty="0"/>
              <a:t>进度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99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开发进度延后，测试时间紧张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前后端开发进度不一致</a:t>
            </a:r>
          </a:p>
        </p:txBody>
      </p:sp>
    </p:spTree>
    <p:extLst>
      <p:ext uri="{BB962C8B-B14F-4D97-AF65-F5344CB8AC3E}">
        <p14:creationId xmlns:p14="http://schemas.microsoft.com/office/powerpoint/2010/main" val="339265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项目开发总结 </a:t>
            </a:r>
            <a:r>
              <a:rPr lang="en-US" altLang="zh-CN" sz="2800" dirty="0"/>
              <a:t>– </a:t>
            </a:r>
            <a:r>
              <a:rPr lang="zh-CN" altLang="en-US" sz="2800" dirty="0"/>
              <a:t>技术方法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1603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后端定位接口：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Python + Django + 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GoogleMap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数据库管理：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MySQL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前端框架：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vue.js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+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bootstrap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+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leaflet</a:t>
            </a:r>
            <a:endParaRPr lang="zh-CN" altLang="en-US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85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测试分析报告 </a:t>
            </a:r>
            <a:r>
              <a:rPr lang="en-US" altLang="zh-CN" sz="2800" dirty="0"/>
              <a:t>– </a:t>
            </a:r>
            <a:r>
              <a:rPr lang="zh-CN" altLang="en-US" sz="2800" dirty="0"/>
              <a:t>单元测试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1603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Python 3.6;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在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__main__()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中调用各方法，测试每个类方法是否单独可用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测试内容：后端进行实际数据库操作的各个类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测试目的：确定各数据库操作无误</a:t>
            </a:r>
          </a:p>
        </p:txBody>
      </p:sp>
    </p:spTree>
    <p:extLst>
      <p:ext uri="{BB962C8B-B14F-4D97-AF65-F5344CB8AC3E}">
        <p14:creationId xmlns:p14="http://schemas.microsoft.com/office/powerpoint/2010/main" val="22586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2245" y="466796"/>
            <a:ext cx="5539465" cy="69243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测试分析报告 </a:t>
            </a:r>
            <a:r>
              <a:rPr lang="en-US" altLang="zh-CN" sz="2800" dirty="0"/>
              <a:t>– </a:t>
            </a:r>
            <a:r>
              <a:rPr lang="zh-CN" altLang="en-US" sz="2800" dirty="0"/>
              <a:t>单元测试</a:t>
            </a:r>
            <a:endParaRPr 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2B5E86-FC20-4938-93A3-2E3DF09D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45" y="1221896"/>
            <a:ext cx="4886560" cy="391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9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2245" y="466796"/>
            <a:ext cx="5539465" cy="69243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测试分析报告 </a:t>
            </a:r>
            <a:r>
              <a:rPr lang="en-US" altLang="zh-CN" sz="2800" dirty="0"/>
              <a:t>– </a:t>
            </a:r>
            <a:r>
              <a:rPr lang="zh-CN" altLang="en-US" sz="2800" dirty="0"/>
              <a:t>单元测试</a:t>
            </a:r>
            <a:endParaRPr 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53D2E2-5452-4DB4-9D7D-663DAD5C2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841" y="1091841"/>
            <a:ext cx="4164144" cy="40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9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测试分析报告 </a:t>
            </a:r>
            <a:r>
              <a:rPr lang="en-US" altLang="zh-CN" sz="2800" dirty="0"/>
              <a:t>– </a:t>
            </a:r>
            <a:r>
              <a:rPr lang="zh-CN" altLang="en-US" sz="2800" dirty="0"/>
              <a:t>功能测试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2218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Postman;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部署后按照模拟用户进行注册、登陆等一系列操作，向后端接口发送请求，检查返回值和数据库值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测试内容：后端给前端提供的各个接口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测试目的：确定各接口可用，且正确与对数据库操作的类进行了连接</a:t>
            </a:r>
          </a:p>
        </p:txBody>
      </p:sp>
    </p:spTree>
    <p:extLst>
      <p:ext uri="{BB962C8B-B14F-4D97-AF65-F5344CB8AC3E}">
        <p14:creationId xmlns:p14="http://schemas.microsoft.com/office/powerpoint/2010/main" val="162444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2245" y="466796"/>
            <a:ext cx="5539465" cy="69243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测试分析报告 </a:t>
            </a:r>
            <a:r>
              <a:rPr lang="en-US" altLang="zh-CN" sz="2800" dirty="0"/>
              <a:t>– </a:t>
            </a:r>
            <a:r>
              <a:rPr lang="zh-CN" altLang="en-US" sz="2800" dirty="0"/>
              <a:t>功能测试</a:t>
            </a:r>
            <a:endParaRPr 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34156D-8F18-4B1A-AB0A-4298B070C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57" y="1044700"/>
            <a:ext cx="3725541" cy="407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4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2245" y="466796"/>
            <a:ext cx="5539465" cy="69243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测试分析报告 </a:t>
            </a:r>
            <a:r>
              <a:rPr lang="en-US" altLang="zh-CN" sz="2800" dirty="0"/>
              <a:t>– </a:t>
            </a:r>
            <a:r>
              <a:rPr lang="zh-CN" altLang="en-US" sz="2800" dirty="0"/>
              <a:t>功能测试</a:t>
            </a:r>
            <a:endParaRPr 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0D21F4-D949-4A36-BAF9-8407EF7B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25" y="1100130"/>
            <a:ext cx="3356535" cy="40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86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2245" y="466796"/>
            <a:ext cx="5539465" cy="69243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测试分析报告 </a:t>
            </a:r>
            <a:r>
              <a:rPr lang="en-US" altLang="zh-CN" sz="2800" dirty="0"/>
              <a:t>– </a:t>
            </a:r>
            <a:r>
              <a:rPr lang="zh-CN" altLang="en-US" sz="2800" dirty="0"/>
              <a:t>功能测试</a:t>
            </a:r>
            <a:endParaRPr 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159C02-468E-4127-BBA5-8A9D5595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833" y="1143064"/>
            <a:ext cx="4484562" cy="38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19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测试分析报告 </a:t>
            </a:r>
            <a:r>
              <a:rPr lang="en-US" altLang="zh-CN" sz="2800" dirty="0"/>
              <a:t>– </a:t>
            </a:r>
            <a:r>
              <a:rPr lang="zh-CN" altLang="en-US" sz="2800" dirty="0"/>
              <a:t>界面测试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2218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正确性：界面元素的文字和状态显示正确无误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易用性：常用功能均有文字提示，用户不需借助其他说明使用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合理性：界面布局符合功能逻辑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美观性：字体一致，色彩使用风格统一</a:t>
            </a:r>
          </a:p>
        </p:txBody>
      </p:sp>
    </p:spTree>
    <p:extLst>
      <p:ext uri="{BB962C8B-B14F-4D97-AF65-F5344CB8AC3E}">
        <p14:creationId xmlns:p14="http://schemas.microsoft.com/office/powerpoint/2010/main" val="374952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项目基本信息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161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本项目试图建立一个旅游服务系统，用户可以在系统里记录自己过去或未来的行程，看到自己都到过哪些地方。本系统还试图依靠好友关系进行智能推荐，例如在相近的时间段规划了相同的行程的好友会得到建议，方便找到一起出行的朋友。用户也可以知道过去有哪些好友去过某个目的地，方便从他们那里获取信息、寻找建议等。</a:t>
            </a:r>
            <a:endParaRPr lang="zh-CN" altLang="en-US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74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测试分析报告 </a:t>
            </a:r>
            <a:r>
              <a:rPr lang="en-US" altLang="zh-CN" sz="2800" dirty="0"/>
              <a:t>– </a:t>
            </a:r>
            <a:r>
              <a:rPr lang="zh-CN" altLang="en-US" sz="2800" dirty="0"/>
              <a:t>性能测试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1603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性能测试的进行覆盖整个测试过程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界面的所有请求均可在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1s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以内返回结果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支持数十量级用户并发操作</a:t>
            </a:r>
          </a:p>
        </p:txBody>
      </p:sp>
    </p:spTree>
    <p:extLst>
      <p:ext uri="{BB962C8B-B14F-4D97-AF65-F5344CB8AC3E}">
        <p14:creationId xmlns:p14="http://schemas.microsoft.com/office/powerpoint/2010/main" val="2289429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测试分析报告 </a:t>
            </a:r>
            <a:r>
              <a:rPr lang="en-US" altLang="zh-CN" sz="2800" dirty="0"/>
              <a:t>– </a:t>
            </a:r>
            <a:r>
              <a:rPr lang="zh-CN" altLang="en-US" sz="2800" dirty="0"/>
              <a:t>测试缺陷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2834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单元测试：测试用例覆盖度不够广，在测试时未能将所有错误可能考虑到。例如在测试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utilities.GeoCoder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类的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gps_to_city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时，未覆盖到格式正确但不能对应城市的测试用例，在功能测试时才发现有这一问题。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功能测试：主要覆盖有效等价类。因时间不足，无效等价类主要测试了程序中考虑到的各类异常（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Exception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），而程序逻辑上不应该出现的错误（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Error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）没有进行足够的排查。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压力测试：数据量不足，严重依赖手工生成。且服务器性能较弱，未进行压力测试。</a:t>
            </a:r>
          </a:p>
        </p:txBody>
      </p:sp>
    </p:spTree>
    <p:extLst>
      <p:ext uri="{BB962C8B-B14F-4D97-AF65-F5344CB8AC3E}">
        <p14:creationId xmlns:p14="http://schemas.microsoft.com/office/powerpoint/2010/main" val="4241939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测试分析报告 </a:t>
            </a:r>
            <a:r>
              <a:rPr lang="en-US" altLang="zh-CN" sz="2800" dirty="0"/>
              <a:t>– </a:t>
            </a:r>
            <a:r>
              <a:rPr lang="zh-CN" altLang="en-US" sz="2800" dirty="0"/>
              <a:t>问题与错误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ea typeface="PingFang SC" panose="020B0400000000000000" pitchFamily="34" charset="-122"/>
              </a:rPr>
              <a:t>模糊搜索应当返回所有包含该特征的城市，但测试发现返回列表中仅仅包含一个城市</a:t>
            </a:r>
            <a:endParaRPr lang="en-US" altLang="zh-CN" sz="1600" dirty="0"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ea typeface="PingFang SC" panose="020B0400000000000000" pitchFamily="34" charset="-122"/>
              </a:rPr>
              <a:t>查询</a:t>
            </a:r>
            <a:r>
              <a:rPr lang="en-US" altLang="zh-CN" sz="1600" dirty="0" err="1">
                <a:ea typeface="PingFang SC" panose="020B0400000000000000" pitchFamily="34" charset="-122"/>
              </a:rPr>
              <a:t>googlemapapi</a:t>
            </a:r>
            <a:r>
              <a:rPr lang="zh-CN" altLang="en-US" sz="1600" dirty="0">
                <a:ea typeface="PingFang SC" panose="020B0400000000000000" pitchFamily="34" charset="-122"/>
              </a:rPr>
              <a:t>文档后发现不提供该服务。因不影响核心功能（该功能仅用于地理位置的模糊搜索）暂时搁置。</a:t>
            </a:r>
          </a:p>
        </p:txBody>
      </p:sp>
    </p:spTree>
    <p:extLst>
      <p:ext uri="{BB962C8B-B14F-4D97-AF65-F5344CB8AC3E}">
        <p14:creationId xmlns:p14="http://schemas.microsoft.com/office/powerpoint/2010/main" val="724980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3038E9-7A5F-DB4C-89E1-7571B58B6B7E}"/>
              </a:ext>
            </a:extLst>
          </p:cNvPr>
          <p:cNvSpPr txBox="1">
            <a:spLocks/>
          </p:cNvSpPr>
          <p:nvPr/>
        </p:nvSpPr>
        <p:spPr>
          <a:xfrm>
            <a:off x="5626236" y="1960930"/>
            <a:ext cx="2152569" cy="6108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谢谢观看！</a:t>
            </a:r>
            <a:endParaRPr lang="en-US" sz="4000" b="1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33A3E25-5FEC-2444-9FA9-23D375DC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6236" y="2571750"/>
            <a:ext cx="3344812" cy="257324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sz="800" dirty="0" err="1"/>
              <a:t>Github</a:t>
            </a:r>
            <a:r>
              <a:rPr lang="zh-CN" altLang="en-US" sz="800" dirty="0"/>
              <a:t>地址：</a:t>
            </a:r>
            <a:r>
              <a:rPr lang="en-US" altLang="zh-CN" sz="800" dirty="0"/>
              <a:t>https://</a:t>
            </a:r>
            <a:r>
              <a:rPr lang="en-US" altLang="zh-CN" sz="800" dirty="0" err="1"/>
              <a:t>github.com</a:t>
            </a:r>
            <a:r>
              <a:rPr lang="en-US" altLang="zh-CN" sz="800" dirty="0"/>
              <a:t>/</a:t>
            </a:r>
            <a:r>
              <a:rPr lang="en-US" altLang="zh-CN" sz="800" dirty="0" err="1"/>
              <a:t>skyetim</a:t>
            </a:r>
            <a:r>
              <a:rPr lang="en-US" altLang="zh-CN" sz="800" dirty="0"/>
              <a:t>/</a:t>
            </a:r>
            <a:r>
              <a:rPr lang="en-US" altLang="zh-CN" sz="800" dirty="0" err="1"/>
              <a:t>software_engineering_project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67334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小组成员分工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项目开发总结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测试分析报告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作品展示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小组成员介绍及分工</a:t>
            </a:r>
            <a:endParaRPr 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7866DD5-9DA6-0249-986A-12E9E0DCC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885987"/>
              </p:ext>
            </p:extLst>
          </p:nvPr>
        </p:nvGraphicFramePr>
        <p:xfrm>
          <a:off x="2892244" y="1197405"/>
          <a:ext cx="5955497" cy="364182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14964">
                  <a:extLst>
                    <a:ext uri="{9D8B030D-6E8A-4147-A177-3AD203B41FA5}">
                      <a16:colId xmlns:a16="http://schemas.microsoft.com/office/drawing/2014/main" val="1453642301"/>
                    </a:ext>
                  </a:extLst>
                </a:gridCol>
                <a:gridCol w="1434889">
                  <a:extLst>
                    <a:ext uri="{9D8B030D-6E8A-4147-A177-3AD203B41FA5}">
                      <a16:colId xmlns:a16="http://schemas.microsoft.com/office/drawing/2014/main" val="667977665"/>
                    </a:ext>
                  </a:extLst>
                </a:gridCol>
                <a:gridCol w="1415068">
                  <a:extLst>
                    <a:ext uri="{9D8B030D-6E8A-4147-A177-3AD203B41FA5}">
                      <a16:colId xmlns:a16="http://schemas.microsoft.com/office/drawing/2014/main" val="3126095747"/>
                    </a:ext>
                  </a:extLst>
                </a:gridCol>
                <a:gridCol w="2290576">
                  <a:extLst>
                    <a:ext uri="{9D8B030D-6E8A-4147-A177-3AD203B41FA5}">
                      <a16:colId xmlns:a16="http://schemas.microsoft.com/office/drawing/2014/main" val="821337448"/>
                    </a:ext>
                  </a:extLst>
                </a:gridCol>
              </a:tblGrid>
              <a:tr h="4109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姓名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学院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工作内容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第四阶段分工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17901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王天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光华管理学院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用户信息相关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9398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阳磊</a:t>
                      </a:r>
                      <a:endParaRPr lang="en-US" altLang="zh-CN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光华管理学院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行迹、地图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6201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曹秦瑜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朋友信息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608504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杨纪翔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数据类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60477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刘茁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推荐功能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047128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潘学海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Server</a:t>
                      </a:r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层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27364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关钧睿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信息科学技术学院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技术指导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87077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孙艳春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信息科学技术学院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总指导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45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项目开发总结 </a:t>
            </a:r>
            <a:r>
              <a:rPr lang="en-US" altLang="zh-CN" sz="2800" dirty="0"/>
              <a:t>- </a:t>
            </a:r>
            <a:r>
              <a:rPr lang="zh-CN" altLang="en-US" sz="2800" dirty="0"/>
              <a:t>产品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2834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后端主要分为两个部分：服务器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(Server)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，应用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(Apps)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Apps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包含接口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api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和数据库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db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数据库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db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，包含城市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(City)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，信息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(Message)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，行程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(Travel)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，用户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(User)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四个数据库。这一部分中规定了数据库的形式。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接口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api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，其中实现了绝大部分类图中的类，实现了和数据库的交互。包括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Travel, 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TravelInfo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TravelGroup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User, 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UserInfo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FriendInfo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UserInfoBase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City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，以及类中包含的方法。另外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recommend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文件实现了行程、好友推荐功能。总共向前端提供接口约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135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324701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7898F-78C1-8446-ACEE-9A04139C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项目开发总结 </a:t>
            </a:r>
            <a:r>
              <a:rPr lang="en-US" altLang="zh-CN" dirty="0"/>
              <a:t>- </a:t>
            </a:r>
            <a:r>
              <a:rPr lang="zh-CN" altLang="en-US" dirty="0"/>
              <a:t>产品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C7B04-12C0-D544-8ABB-DE46BDBA7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245" y="1197405"/>
            <a:ext cx="5802789" cy="458115"/>
          </a:xfrm>
        </p:spPr>
        <p:txBody>
          <a:bodyPr>
            <a:normAutofit/>
          </a:bodyPr>
          <a:lstStyle/>
          <a:p>
            <a:r>
              <a:rPr kumimoji="1" lang="zh-CN" altLang="en-US" sz="1800" dirty="0"/>
              <a:t>前端分为两个部分</a:t>
            </a:r>
            <a:endParaRPr kumimoji="1" lang="en-US" altLang="zh-CN" sz="1800" dirty="0"/>
          </a:p>
          <a:p>
            <a:endParaRPr kumimoji="1" lang="zh-CN" altLang="en-US"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D481598-528D-A341-B1FB-6D83CA61F949}"/>
              </a:ext>
            </a:extLst>
          </p:cNvPr>
          <p:cNvSpPr txBox="1">
            <a:spLocks/>
          </p:cNvSpPr>
          <p:nvPr/>
        </p:nvSpPr>
        <p:spPr>
          <a:xfrm>
            <a:off x="2892245" y="1808225"/>
            <a:ext cx="5802789" cy="45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B126D70-6F01-404A-843C-2F68419929D2}"/>
              </a:ext>
            </a:extLst>
          </p:cNvPr>
          <p:cNvGrpSpPr/>
          <p:nvPr/>
        </p:nvGrpSpPr>
        <p:grpSpPr>
          <a:xfrm>
            <a:off x="3961180" y="1655520"/>
            <a:ext cx="3206805" cy="3376372"/>
            <a:chOff x="4113885" y="1808225"/>
            <a:chExt cx="2852842" cy="300369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783D274-57EC-45E9-8107-59500A799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3885" y="3793390"/>
              <a:ext cx="2852842" cy="101852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14CF851-7ECD-405C-BA40-E0645948B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3885" y="1808225"/>
              <a:ext cx="2852842" cy="2210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940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项目开发总结 </a:t>
            </a:r>
            <a:r>
              <a:rPr lang="en-US" altLang="zh-CN" sz="2800" dirty="0"/>
              <a:t>- </a:t>
            </a:r>
            <a:r>
              <a:rPr lang="zh-CN" altLang="en-US" sz="2800" dirty="0"/>
              <a:t>功能与性能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2845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成功实现的需求：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拥有行程记录功能，同时可以记录规划中的行程</a:t>
            </a:r>
            <a:endParaRPr lang="en-US" altLang="zh-CN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拥有好友系统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拥有将好友加入行迹的功能</a:t>
            </a:r>
            <a:endParaRPr lang="en-US" altLang="zh-CN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拥有智能推荐行程的功能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实现有偏差的需求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数据库支持十万量级的用户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实现百量级用户同时访问操作</a:t>
            </a:r>
            <a:endParaRPr lang="en-US" altLang="zh-CN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2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D4247-6FCD-9642-B110-37FE3380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项目开发总结 </a:t>
            </a:r>
            <a:r>
              <a:rPr lang="en-US" altLang="zh-CN" dirty="0"/>
              <a:t>- </a:t>
            </a:r>
            <a:r>
              <a:rPr lang="zh-CN" altLang="en-US" dirty="0"/>
              <a:t>功能与性能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788946-7339-9447-94F0-6DC91C610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25" y="1303302"/>
            <a:ext cx="5802313" cy="3298895"/>
          </a:xfrm>
        </p:spPr>
      </p:pic>
    </p:spTree>
    <p:extLst>
      <p:ext uri="{BB962C8B-B14F-4D97-AF65-F5344CB8AC3E}">
        <p14:creationId xmlns:p14="http://schemas.microsoft.com/office/powerpoint/2010/main" val="116545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DD8A24-297D-944C-BD89-212EE61D7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983FB84-C00A-9142-8590-F338C8FDE950}"/>
              </a:ext>
            </a:extLst>
          </p:cNvPr>
          <p:cNvSpPr/>
          <p:nvPr/>
        </p:nvSpPr>
        <p:spPr>
          <a:xfrm>
            <a:off x="5946345" y="3182570"/>
            <a:ext cx="1679755" cy="167975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19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</Words>
  <Application>Microsoft Macintosh PowerPoint</Application>
  <PresentationFormat>全屏显示(16:9)</PresentationFormat>
  <Paragraphs>115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LingWai SC Medium</vt:lpstr>
      <vt:lpstr>PingFang SC</vt:lpstr>
      <vt:lpstr>Arial</vt:lpstr>
      <vt:lpstr>Calibri</vt:lpstr>
      <vt:lpstr>Office Theme</vt:lpstr>
      <vt:lpstr>一个基于社交网络的旅行服务系统</vt:lpstr>
      <vt:lpstr>项目基本信息</vt:lpstr>
      <vt:lpstr>目录</vt:lpstr>
      <vt:lpstr>小组成员介绍及分工</vt:lpstr>
      <vt:lpstr>项目开发总结 - 产品</vt:lpstr>
      <vt:lpstr>项目开发总结 - 产品</vt:lpstr>
      <vt:lpstr>项目开发总结 - 功能与性能</vt:lpstr>
      <vt:lpstr>项目开发总结 - 功能与性能</vt:lpstr>
      <vt:lpstr>PowerPoint 演示文稿</vt:lpstr>
      <vt:lpstr>项目开发总结 – 进度</vt:lpstr>
      <vt:lpstr>项目开发总结 – 技术方法</vt:lpstr>
      <vt:lpstr>测试分析报告 – 单元测试</vt:lpstr>
      <vt:lpstr>测试分析报告 – 单元测试</vt:lpstr>
      <vt:lpstr>测试分析报告 – 单元测试</vt:lpstr>
      <vt:lpstr>测试分析报告 – 功能测试</vt:lpstr>
      <vt:lpstr>测试分析报告 – 功能测试</vt:lpstr>
      <vt:lpstr>测试分析报告 – 功能测试</vt:lpstr>
      <vt:lpstr>测试分析报告 – 功能测试</vt:lpstr>
      <vt:lpstr>测试分析报告 – 界面测试</vt:lpstr>
      <vt:lpstr>测试分析报告 – 性能测试</vt:lpstr>
      <vt:lpstr>测试分析报告 – 测试缺陷</vt:lpstr>
      <vt:lpstr>测试分析报告 – 问题与错误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2019-06-06T02:45:31Z</dcterms:modified>
</cp:coreProperties>
</file>