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299"/>
    <a:srgbClr val="020202"/>
    <a:srgbClr val="137E7C"/>
    <a:srgbClr val="1D9592"/>
    <a:srgbClr val="076D5E"/>
    <a:srgbClr val="06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05E8D-DC3A-478B-842E-302DC3C5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B6060-4957-40E1-BDB1-B7571B4D1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884B3-1321-4CD9-8797-58DD0B45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4782B-2E1C-45F4-A240-D393E64D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11072-490B-4E02-8807-4AAF7DAE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74AEA-2F04-4498-8D7A-A67A8599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45D09-DD38-41F6-8E25-C5BAF345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5787C-276A-4F1A-89ED-457BABA2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7E84E-49A2-4FC3-A1C6-5C041E07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E2502-8B3E-46B5-8272-58816D0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0BB171-2D66-4C30-8179-91BB0F9A0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1D94F-7FA8-4BE1-B8FC-D35B3FFB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AB411-6B64-4BEA-9782-D0859AD2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DCF4-B1FF-4BDE-8E95-F11C6B7D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916E8-4023-4A30-95B8-698C71DE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1C6D9-15A4-49DB-920E-C030F0C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EF9A9-EB80-483E-8D82-BBCC399E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499EE-CEC3-4F68-B83B-77E293A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AE2CF-7BBB-4136-97F7-8F30BDF7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28D1D-25FD-4865-967F-5FDA09CE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F9E0D-C08A-432A-ADC2-1B6BE78C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7F564-E4E3-4801-BD6B-CB33F2FFE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A527E-5E42-42FE-B08F-DCD4AF50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A290F-3BC4-4BF6-BD34-525E5B7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A3049-63BE-4775-AE51-02609291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6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B46F-B34A-4D88-A9DE-2B0C9ACD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D9BE1-C6E0-41C7-BCF0-EF1D14675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FCA8C-9195-4F5A-B9B0-73B1ED52F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9D605-A4C0-4B86-A83D-7CAD2679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E2DCD-8205-4BD1-8A9F-FEF1B324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98A26-6F67-4428-B029-C0D9B8E8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3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A58C1-97FC-4E26-8193-E4789278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579A2-543C-4477-90FC-48DFD438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1F066-B046-4288-A638-502A504C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4F762C-93AB-4D78-9F40-561B9FE2C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4AFA8C-7A8F-4122-81BB-21C42E8D8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1DAD0-055E-4785-8286-94E8555A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E7C49-A1E5-4183-8F26-518AB77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159A1D-8B04-4147-8D1C-C0E6D8B5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04FD9-7D81-4E03-A9A9-412B814C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E7712-1E1D-41B5-A68B-BEE14189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C7D60-3A68-474B-8530-009159C8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A0904D-0D6F-4C28-8EF0-8E8AAA0F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6A826-F992-451B-838B-3777A419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3D862-7171-4D43-8B05-6ECD58D3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FA2F1-DB3F-4B9F-B2F9-B765458F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0034A-B994-40A9-AA98-4C0485A2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260AA-2820-4AD9-9BE4-205AAEA2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98B46-9E98-4612-9BEF-29BB1C5CF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75BD4-8387-4F55-A59F-654C64EA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DD4C0-D7C3-43B6-BE8D-010DA805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2B18E-8D59-4429-A2AC-4C7CDD1E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8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5835B-F977-456B-ACDB-51408947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B27299-51BA-4830-B7D5-A1F2DF70F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BE0B3-EC0E-4C7C-BF2E-1C9E43C2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DF486-3F6A-4CE0-BC40-F0C67D95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05DF3-878C-4A73-B8B8-524597C4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97C0D-2186-421A-B07E-DBEDA539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72D1E0-B7CF-4CF1-B054-D0026D94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488CC-DB74-42A0-A097-F49EDBBF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A73C7-17F7-40AE-A976-46BCA36B2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060D-6AA5-4B28-A8FF-168E9A5457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FF2CA-F94E-4DAE-9B09-FC960E9DD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696AC-1D30-4D81-A83E-AE6203EC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7ABA-E9C5-42CA-A81D-C7FC1CEB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AD9D6A8-1E96-4A1D-A966-475B9A9C4852}"/>
              </a:ext>
            </a:extLst>
          </p:cNvPr>
          <p:cNvGrpSpPr/>
          <p:nvPr/>
        </p:nvGrpSpPr>
        <p:grpSpPr>
          <a:xfrm>
            <a:off x="2394861" y="1407988"/>
            <a:ext cx="5933870" cy="2440112"/>
            <a:chOff x="3102887" y="1049212"/>
            <a:chExt cx="4346288" cy="165722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3C9FD88-B8C5-4634-854E-80734EA54C22}"/>
                </a:ext>
              </a:extLst>
            </p:cNvPr>
            <p:cNvGrpSpPr/>
            <p:nvPr/>
          </p:nvGrpSpPr>
          <p:grpSpPr>
            <a:xfrm>
              <a:off x="3102887" y="1049212"/>
              <a:ext cx="4346288" cy="1657224"/>
              <a:chOff x="2957715" y="3620600"/>
              <a:chExt cx="4346288" cy="165722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C58CC877-D09D-4E3A-BB57-F45D028694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7715" y="3620600"/>
                <a:ext cx="4346288" cy="1657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95566717-E954-490B-A8CD-608CFAD9E84B}"/>
                  </a:ext>
                </a:extLst>
              </p:cNvPr>
              <p:cNvSpPr/>
              <p:nvPr/>
            </p:nvSpPr>
            <p:spPr>
              <a:xfrm>
                <a:off x="4282164" y="4763125"/>
                <a:ext cx="1697388" cy="338554"/>
              </a:xfrm>
              <a:prstGeom prst="rect">
                <a:avLst/>
              </a:prstGeom>
              <a:noFill/>
              <a:effectLst>
                <a:glow rad="127000">
                  <a:srgbClr val="1D9592"/>
                </a:glo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>
                    <a:ln w="0"/>
                    <a:solidFill>
                      <a:srgbClr val="137E7C"/>
                    </a:solidFill>
                    <a:effectLst>
                      <a:glow rad="38100">
                        <a:srgbClr val="1D9592">
                          <a:alpha val="40000"/>
                        </a:srgbClr>
                      </a:glow>
                      <a:reflection blurRad="6350" stA="53000" endA="300" endPos="35500" dir="5400000" sy="-90000" algn="bl" rotWithShape="0"/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Welcome Login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9502821-950C-4BBA-B164-0286D726C1D8}"/>
                </a:ext>
              </a:extLst>
            </p:cNvPr>
            <p:cNvSpPr/>
            <p:nvPr/>
          </p:nvSpPr>
          <p:spPr>
            <a:xfrm>
              <a:off x="3833969" y="1441563"/>
              <a:ext cx="2884123" cy="707886"/>
            </a:xfrm>
            <a:prstGeom prst="rect">
              <a:avLst/>
            </a:prstGeom>
            <a:noFill/>
            <a:effectLst>
              <a:glow rad="127000">
                <a:srgbClr val="1D9592"/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>
                  <a:ln w="0"/>
                  <a:solidFill>
                    <a:srgbClr val="137E7C"/>
                  </a:solidFill>
                  <a:effectLst>
                    <a:glow rad="38100">
                      <a:srgbClr val="1D9592">
                        <a:alpha val="40000"/>
                      </a:srgbClr>
                    </a:glow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VColCOS</a:t>
              </a:r>
              <a:r>
                <a:rPr lang="el-GR" altLang="zh-CN" sz="4000" b="1" cap="none" spc="0" dirty="0">
                  <a:ln w="0"/>
                  <a:solidFill>
                    <a:srgbClr val="137E7C"/>
                  </a:solidFill>
                  <a:effectLst>
                    <a:glow rad="38100">
                      <a:srgbClr val="1D9592">
                        <a:alpha val="40000"/>
                      </a:srgbClr>
                    </a:glow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8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7A6138-F19A-421C-8AC1-23C2E28E2C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1D959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16183" y="427757"/>
            <a:ext cx="1758841" cy="1539729"/>
          </a:xfrm>
          <a:prstGeom prst="rect">
            <a:avLst/>
          </a:prstGeom>
        </p:spPr>
      </p:pic>
      <p:grpSp>
        <p:nvGrpSpPr>
          <p:cNvPr id="5" name="Graphic 4" descr="User">
            <a:extLst>
              <a:ext uri="{FF2B5EF4-FFF2-40B4-BE49-F238E27FC236}">
                <a16:creationId xmlns:a16="http://schemas.microsoft.com/office/drawing/2014/main" id="{F35360EE-C7DE-4931-A493-D64236751FB3}"/>
              </a:ext>
            </a:extLst>
          </p:cNvPr>
          <p:cNvGrpSpPr/>
          <p:nvPr/>
        </p:nvGrpSpPr>
        <p:grpSpPr>
          <a:xfrm>
            <a:off x="990804" y="2596136"/>
            <a:ext cx="609600" cy="647700"/>
            <a:chOff x="952869" y="601646"/>
            <a:chExt cx="609600" cy="647700"/>
          </a:xfrm>
          <a:solidFill>
            <a:srgbClr val="1EA299"/>
          </a:solidFill>
        </p:grpSpPr>
        <p:sp>
          <p:nvSpPr>
            <p:cNvPr id="6" name="Freeform: Shape 18">
              <a:extLst>
                <a:ext uri="{FF2B5EF4-FFF2-40B4-BE49-F238E27FC236}">
                  <a16:creationId xmlns:a16="http://schemas.microsoft.com/office/drawing/2014/main" id="{40263753-B526-4234-B85A-0C29F4F7AFE3}"/>
                </a:ext>
              </a:extLst>
            </p:cNvPr>
            <p:cNvSpPr/>
            <p:nvPr/>
          </p:nvSpPr>
          <p:spPr>
            <a:xfrm>
              <a:off x="1105269" y="601646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9">
              <a:extLst>
                <a:ext uri="{FF2B5EF4-FFF2-40B4-BE49-F238E27FC236}">
                  <a16:creationId xmlns:a16="http://schemas.microsoft.com/office/drawing/2014/main" id="{DD8DD346-B130-46A4-87EC-D26387CDAFD5}"/>
                </a:ext>
              </a:extLst>
            </p:cNvPr>
            <p:cNvSpPr/>
            <p:nvPr/>
          </p:nvSpPr>
          <p:spPr>
            <a:xfrm>
              <a:off x="952869" y="944546"/>
              <a:ext cx="609600" cy="304800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Graphic 21" descr="Key">
            <a:extLst>
              <a:ext uri="{FF2B5EF4-FFF2-40B4-BE49-F238E27FC236}">
                <a16:creationId xmlns:a16="http://schemas.microsoft.com/office/drawing/2014/main" id="{5E24315D-863D-44DD-9B0B-18DB3EAEB7FE}"/>
              </a:ext>
            </a:extLst>
          </p:cNvPr>
          <p:cNvSpPr/>
          <p:nvPr/>
        </p:nvSpPr>
        <p:spPr>
          <a:xfrm>
            <a:off x="990804" y="4102465"/>
            <a:ext cx="838200" cy="400050"/>
          </a:xfrm>
          <a:custGeom>
            <a:avLst/>
            <a:gdLst>
              <a:gd name="connsiteX0" fmla="*/ 576263 w 838200"/>
              <a:gd name="connsiteY0" fmla="*/ 233363 h 400050"/>
              <a:gd name="connsiteX1" fmla="*/ 638175 w 838200"/>
              <a:gd name="connsiteY1" fmla="*/ 295275 h 400050"/>
              <a:gd name="connsiteX2" fmla="*/ 700088 w 838200"/>
              <a:gd name="connsiteY2" fmla="*/ 233363 h 400050"/>
              <a:gd name="connsiteX3" fmla="*/ 762000 w 838200"/>
              <a:gd name="connsiteY3" fmla="*/ 295275 h 400050"/>
              <a:gd name="connsiteX4" fmla="*/ 838200 w 838200"/>
              <a:gd name="connsiteY4" fmla="*/ 200025 h 400050"/>
              <a:gd name="connsiteX5" fmla="*/ 762000 w 838200"/>
              <a:gd name="connsiteY5" fmla="*/ 104775 h 400050"/>
              <a:gd name="connsiteX6" fmla="*/ 376238 w 838200"/>
              <a:gd name="connsiteY6" fmla="*/ 104775 h 400050"/>
              <a:gd name="connsiteX7" fmla="*/ 200025 w 838200"/>
              <a:gd name="connsiteY7" fmla="*/ 0 h 400050"/>
              <a:gd name="connsiteX8" fmla="*/ 0 w 838200"/>
              <a:gd name="connsiteY8" fmla="*/ 200025 h 400050"/>
              <a:gd name="connsiteX9" fmla="*/ 200025 w 838200"/>
              <a:gd name="connsiteY9" fmla="*/ 400050 h 400050"/>
              <a:gd name="connsiteX10" fmla="*/ 376238 w 838200"/>
              <a:gd name="connsiteY10" fmla="*/ 295275 h 400050"/>
              <a:gd name="connsiteX11" fmla="*/ 438150 w 838200"/>
              <a:gd name="connsiteY11" fmla="*/ 295275 h 400050"/>
              <a:gd name="connsiteX12" fmla="*/ 476250 w 838200"/>
              <a:gd name="connsiteY12" fmla="*/ 257175 h 400050"/>
              <a:gd name="connsiteX13" fmla="*/ 514350 w 838200"/>
              <a:gd name="connsiteY13" fmla="*/ 295275 h 400050"/>
              <a:gd name="connsiteX14" fmla="*/ 576263 w 838200"/>
              <a:gd name="connsiteY14" fmla="*/ 233363 h 400050"/>
              <a:gd name="connsiteX15" fmla="*/ 114300 w 838200"/>
              <a:gd name="connsiteY15" fmla="*/ 257175 h 400050"/>
              <a:gd name="connsiteX16" fmla="*/ 57150 w 838200"/>
              <a:gd name="connsiteY16" fmla="*/ 200025 h 400050"/>
              <a:gd name="connsiteX17" fmla="*/ 114300 w 838200"/>
              <a:gd name="connsiteY17" fmla="*/ 142875 h 400050"/>
              <a:gd name="connsiteX18" fmla="*/ 171450 w 838200"/>
              <a:gd name="connsiteY18" fmla="*/ 200025 h 400050"/>
              <a:gd name="connsiteX19" fmla="*/ 114300 w 838200"/>
              <a:gd name="connsiteY19" fmla="*/ 25717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38200" h="400050">
                <a:moveTo>
                  <a:pt x="576263" y="233363"/>
                </a:moveTo>
                <a:lnTo>
                  <a:pt x="638175" y="295275"/>
                </a:lnTo>
                <a:lnTo>
                  <a:pt x="700088" y="233363"/>
                </a:lnTo>
                <a:lnTo>
                  <a:pt x="762000" y="295275"/>
                </a:lnTo>
                <a:lnTo>
                  <a:pt x="838200" y="200025"/>
                </a:lnTo>
                <a:lnTo>
                  <a:pt x="762000" y="104775"/>
                </a:lnTo>
                <a:lnTo>
                  <a:pt x="376238" y="104775"/>
                </a:lnTo>
                <a:cubicBezTo>
                  <a:pt x="341948" y="41910"/>
                  <a:pt x="276225" y="0"/>
                  <a:pt x="200025" y="0"/>
                </a:cubicBezTo>
                <a:cubicBezTo>
                  <a:pt x="89535" y="0"/>
                  <a:pt x="0" y="89535"/>
                  <a:pt x="0" y="200025"/>
                </a:cubicBezTo>
                <a:cubicBezTo>
                  <a:pt x="0" y="310515"/>
                  <a:pt x="89535" y="400050"/>
                  <a:pt x="200025" y="400050"/>
                </a:cubicBezTo>
                <a:cubicBezTo>
                  <a:pt x="276225" y="400050"/>
                  <a:pt x="341948" y="358140"/>
                  <a:pt x="376238" y="295275"/>
                </a:cubicBezTo>
                <a:lnTo>
                  <a:pt x="438150" y="295275"/>
                </a:lnTo>
                <a:lnTo>
                  <a:pt x="476250" y="257175"/>
                </a:lnTo>
                <a:lnTo>
                  <a:pt x="514350" y="295275"/>
                </a:lnTo>
                <a:lnTo>
                  <a:pt x="576263" y="233363"/>
                </a:lnTo>
                <a:close/>
                <a:moveTo>
                  <a:pt x="114300" y="257175"/>
                </a:moveTo>
                <a:cubicBezTo>
                  <a:pt x="82868" y="257175"/>
                  <a:pt x="57150" y="231458"/>
                  <a:pt x="57150" y="200025"/>
                </a:cubicBezTo>
                <a:cubicBezTo>
                  <a:pt x="57150" y="168593"/>
                  <a:pt x="82868" y="142875"/>
                  <a:pt x="114300" y="142875"/>
                </a:cubicBezTo>
                <a:cubicBezTo>
                  <a:pt x="145733" y="142875"/>
                  <a:pt x="171450" y="168593"/>
                  <a:pt x="171450" y="200025"/>
                </a:cubicBezTo>
                <a:cubicBezTo>
                  <a:pt x="171450" y="231458"/>
                  <a:pt x="145733" y="257175"/>
                  <a:pt x="114300" y="257175"/>
                </a:cubicBezTo>
                <a:close/>
              </a:path>
            </a:pathLst>
          </a:custGeom>
          <a:solidFill>
            <a:srgbClr val="1EA2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" name="图形 17" descr="上一步 纯色填充">
            <a:extLst>
              <a:ext uri="{FF2B5EF4-FFF2-40B4-BE49-F238E27FC236}">
                <a16:creationId xmlns:a16="http://schemas.microsoft.com/office/drawing/2014/main" id="{00A789EB-4362-475B-802F-79FC11610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300" y="2481836"/>
            <a:ext cx="914400" cy="9144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65AC1716-FBB6-4EFF-8F9C-DB91986A82E3}"/>
              </a:ext>
            </a:extLst>
          </p:cNvPr>
          <p:cNvGrpSpPr/>
          <p:nvPr/>
        </p:nvGrpSpPr>
        <p:grpSpPr>
          <a:xfrm>
            <a:off x="4338942" y="968154"/>
            <a:ext cx="5452758" cy="2128947"/>
            <a:chOff x="4338942" y="902439"/>
            <a:chExt cx="5452758" cy="212894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9B0CC5-5690-4BED-AB88-A234FEC66151}"/>
                </a:ext>
              </a:extLst>
            </p:cNvPr>
            <p:cNvGrpSpPr/>
            <p:nvPr/>
          </p:nvGrpSpPr>
          <p:grpSpPr>
            <a:xfrm>
              <a:off x="4422133" y="1453136"/>
              <a:ext cx="5286375" cy="1485900"/>
              <a:chOff x="5952395" y="2441637"/>
              <a:chExt cx="5286375" cy="14859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8225E85C-7923-4586-A7DC-F47A664BE19F}"/>
                  </a:ext>
                </a:extLst>
              </p:cNvPr>
              <p:cNvSpPr/>
              <p:nvPr/>
            </p:nvSpPr>
            <p:spPr>
              <a:xfrm>
                <a:off x="5952395" y="2441637"/>
                <a:ext cx="5286375" cy="1485900"/>
              </a:xfrm>
              <a:custGeom>
                <a:avLst/>
                <a:gdLst>
                  <a:gd name="connsiteX0" fmla="*/ 0 w 5286375"/>
                  <a:gd name="connsiteY0" fmla="*/ 923925 h 1485900"/>
                  <a:gd name="connsiteX1" fmla="*/ 3133725 w 5286375"/>
                  <a:gd name="connsiteY1" fmla="*/ 0 h 1485900"/>
                  <a:gd name="connsiteX2" fmla="*/ 5286375 w 5286375"/>
                  <a:gd name="connsiteY2" fmla="*/ 561975 h 1485900"/>
                  <a:gd name="connsiteX3" fmla="*/ 2171700 w 5286375"/>
                  <a:gd name="connsiteY3" fmla="*/ 1485900 h 1485900"/>
                  <a:gd name="connsiteX4" fmla="*/ 0 w 5286375"/>
                  <a:gd name="connsiteY4" fmla="*/ 923925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6375" h="1485900">
                    <a:moveTo>
                      <a:pt x="0" y="923925"/>
                    </a:moveTo>
                    <a:lnTo>
                      <a:pt x="3133725" y="0"/>
                    </a:lnTo>
                    <a:lnTo>
                      <a:pt x="5286375" y="561975"/>
                    </a:lnTo>
                    <a:lnTo>
                      <a:pt x="2171700" y="1485900"/>
                    </a:lnTo>
                    <a:lnTo>
                      <a:pt x="0" y="923925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任意多边形: 形状 94">
                <a:extLst>
                  <a:ext uri="{FF2B5EF4-FFF2-40B4-BE49-F238E27FC236}">
                    <a16:creationId xmlns:a16="http://schemas.microsoft.com/office/drawing/2014/main" id="{A0ACFB82-6EBF-462E-BFFA-E922405791E4}"/>
                  </a:ext>
                </a:extLst>
              </p:cNvPr>
              <p:cNvSpPr/>
              <p:nvPr/>
            </p:nvSpPr>
            <p:spPr>
              <a:xfrm rot="9977472">
                <a:off x="8550042" y="2725964"/>
                <a:ext cx="1707420" cy="392245"/>
              </a:xfrm>
              <a:custGeom>
                <a:avLst/>
                <a:gdLst>
                  <a:gd name="connsiteX0" fmla="*/ 12653 w 10971558"/>
                  <a:gd name="connsiteY0" fmla="*/ 1739559 h 2989992"/>
                  <a:gd name="connsiteX1" fmla="*/ 1053513 w 10971558"/>
                  <a:gd name="connsiteY1" fmla="*/ 8035 h 2989992"/>
                  <a:gd name="connsiteX2" fmla="*/ 5294772 w 10971558"/>
                  <a:gd name="connsiteY2" fmla="*/ 2537227 h 2989992"/>
                  <a:gd name="connsiteX3" fmla="*/ 9380389 w 10971558"/>
                  <a:gd name="connsiteY3" fmla="*/ 494418 h 2989992"/>
                  <a:gd name="connsiteX4" fmla="*/ 10800628 w 10971558"/>
                  <a:gd name="connsiteY4" fmla="*/ 280410 h 2989992"/>
                  <a:gd name="connsiteX5" fmla="*/ 10790900 w 10971558"/>
                  <a:gd name="connsiteY5" fmla="*/ 669516 h 2989992"/>
                  <a:gd name="connsiteX6" fmla="*/ 9399845 w 10971558"/>
                  <a:gd name="connsiteY6" fmla="*/ 1097533 h 2989992"/>
                  <a:gd name="connsiteX7" fmla="*/ 6111896 w 10971558"/>
                  <a:gd name="connsiteY7" fmla="*/ 2926333 h 2989992"/>
                  <a:gd name="connsiteX8" fmla="*/ 3670253 w 10971558"/>
                  <a:gd name="connsiteY8" fmla="*/ 2420495 h 2989992"/>
                  <a:gd name="connsiteX9" fmla="*/ 1500985 w 10971558"/>
                  <a:gd name="connsiteY9" fmla="*/ 951618 h 2989992"/>
                  <a:gd name="connsiteX10" fmla="*/ 703317 w 10971558"/>
                  <a:gd name="connsiteY10" fmla="*/ 893252 h 2989992"/>
                  <a:gd name="connsiteX11" fmla="*/ 489308 w 10971558"/>
                  <a:gd name="connsiteY11" fmla="*/ 1856291 h 2989992"/>
                  <a:gd name="connsiteX12" fmla="*/ 12653 w 10971558"/>
                  <a:gd name="connsiteY12" fmla="*/ 1739559 h 298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71558" h="2989992">
                    <a:moveTo>
                      <a:pt x="12653" y="1739559"/>
                    </a:moveTo>
                    <a:cubicBezTo>
                      <a:pt x="106687" y="1431516"/>
                      <a:pt x="173160" y="-124910"/>
                      <a:pt x="1053513" y="8035"/>
                    </a:cubicBezTo>
                    <a:cubicBezTo>
                      <a:pt x="1933866" y="140980"/>
                      <a:pt x="3906959" y="2456163"/>
                      <a:pt x="5294772" y="2537227"/>
                    </a:cubicBezTo>
                    <a:cubicBezTo>
                      <a:pt x="6682585" y="2618291"/>
                      <a:pt x="8462746" y="870554"/>
                      <a:pt x="9380389" y="494418"/>
                    </a:cubicBezTo>
                    <a:cubicBezTo>
                      <a:pt x="10298032" y="118282"/>
                      <a:pt x="10565543" y="251227"/>
                      <a:pt x="10800628" y="280410"/>
                    </a:cubicBezTo>
                    <a:cubicBezTo>
                      <a:pt x="11035713" y="309593"/>
                      <a:pt x="11024364" y="533329"/>
                      <a:pt x="10790900" y="669516"/>
                    </a:cubicBezTo>
                    <a:cubicBezTo>
                      <a:pt x="10557436" y="805703"/>
                      <a:pt x="10179679" y="721397"/>
                      <a:pt x="9399845" y="1097533"/>
                    </a:cubicBezTo>
                    <a:cubicBezTo>
                      <a:pt x="8620011" y="1473669"/>
                      <a:pt x="7066828" y="2705839"/>
                      <a:pt x="6111896" y="2926333"/>
                    </a:cubicBezTo>
                    <a:cubicBezTo>
                      <a:pt x="5156964" y="3146827"/>
                      <a:pt x="4438738" y="2749614"/>
                      <a:pt x="3670253" y="2420495"/>
                    </a:cubicBezTo>
                    <a:cubicBezTo>
                      <a:pt x="2901768" y="2091376"/>
                      <a:pt x="1995474" y="1206158"/>
                      <a:pt x="1500985" y="951618"/>
                    </a:cubicBezTo>
                    <a:cubicBezTo>
                      <a:pt x="1006496" y="697078"/>
                      <a:pt x="871930" y="742473"/>
                      <a:pt x="703317" y="893252"/>
                    </a:cubicBezTo>
                    <a:cubicBezTo>
                      <a:pt x="534704" y="1044031"/>
                      <a:pt x="602797" y="1707134"/>
                      <a:pt x="489308" y="1856291"/>
                    </a:cubicBezTo>
                    <a:cubicBezTo>
                      <a:pt x="375819" y="2005448"/>
                      <a:pt x="-81381" y="2047602"/>
                      <a:pt x="12653" y="17395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FF00"/>
                  </a:gs>
                  <a:gs pos="27250">
                    <a:srgbClr val="00FF00">
                      <a:alpha val="60000"/>
                    </a:srgbClr>
                  </a:gs>
                  <a:gs pos="50000">
                    <a:srgbClr val="00FF00">
                      <a:alpha val="40000"/>
                    </a:srgbClr>
                  </a:gs>
                  <a:gs pos="100000">
                    <a:srgbClr val="00FF00"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任意多边形: 形状 93">
                <a:extLst>
                  <a:ext uri="{FF2B5EF4-FFF2-40B4-BE49-F238E27FC236}">
                    <a16:creationId xmlns:a16="http://schemas.microsoft.com/office/drawing/2014/main" id="{268F516B-AC1C-4805-BBE9-904DD41CABC7}"/>
                  </a:ext>
                </a:extLst>
              </p:cNvPr>
              <p:cNvSpPr/>
              <p:nvPr/>
            </p:nvSpPr>
            <p:spPr>
              <a:xfrm rot="8981464">
                <a:off x="7082942" y="2742724"/>
                <a:ext cx="2084388" cy="339238"/>
              </a:xfrm>
              <a:custGeom>
                <a:avLst/>
                <a:gdLst>
                  <a:gd name="connsiteX0" fmla="*/ 41033 w 7157921"/>
                  <a:gd name="connsiteY0" fmla="*/ 283815 h 1056897"/>
                  <a:gd name="connsiteX1" fmla="*/ 1172250 w 7157921"/>
                  <a:gd name="connsiteY1" fmla="*/ 10437 h 1056897"/>
                  <a:gd name="connsiteX2" fmla="*/ 4141693 w 7157921"/>
                  <a:gd name="connsiteY2" fmla="*/ 642033 h 1056897"/>
                  <a:gd name="connsiteX3" fmla="*/ 6074188 w 7157921"/>
                  <a:gd name="connsiteY3" fmla="*/ 283815 h 1056897"/>
                  <a:gd name="connsiteX4" fmla="*/ 6941454 w 7157921"/>
                  <a:gd name="connsiteY4" fmla="*/ 227254 h 1056897"/>
                  <a:gd name="connsiteX5" fmla="*/ 7073429 w 7157921"/>
                  <a:gd name="connsiteY5" fmla="*/ 387509 h 1056897"/>
                  <a:gd name="connsiteX6" fmla="*/ 7092283 w 7157921"/>
                  <a:gd name="connsiteY6" fmla="*/ 519485 h 1056897"/>
                  <a:gd name="connsiteX7" fmla="*/ 6196737 w 7157921"/>
                  <a:gd name="connsiteY7" fmla="*/ 632606 h 1056897"/>
                  <a:gd name="connsiteX8" fmla="*/ 4481058 w 7157921"/>
                  <a:gd name="connsiteY8" fmla="*/ 1056812 h 1056897"/>
                  <a:gd name="connsiteX9" fmla="*/ 2077223 w 7157921"/>
                  <a:gd name="connsiteY9" fmla="*/ 594899 h 1056897"/>
                  <a:gd name="connsiteX10" fmla="*/ 1539895 w 7157921"/>
                  <a:gd name="connsiteY10" fmla="*/ 500631 h 1056897"/>
                  <a:gd name="connsiteX11" fmla="*/ 1068555 w 7157921"/>
                  <a:gd name="connsiteY11" fmla="*/ 406363 h 1056897"/>
                  <a:gd name="connsiteX12" fmla="*/ 323838 w 7157921"/>
                  <a:gd name="connsiteY12" fmla="*/ 745728 h 1056897"/>
                  <a:gd name="connsiteX13" fmla="*/ 41033 w 7157921"/>
                  <a:gd name="connsiteY13" fmla="*/ 283815 h 105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57921" h="1056897">
                    <a:moveTo>
                      <a:pt x="41033" y="283815"/>
                    </a:moveTo>
                    <a:cubicBezTo>
                      <a:pt x="182435" y="161266"/>
                      <a:pt x="488807" y="-49266"/>
                      <a:pt x="1172250" y="10437"/>
                    </a:cubicBezTo>
                    <a:cubicBezTo>
                      <a:pt x="1855693" y="70140"/>
                      <a:pt x="3324703" y="596470"/>
                      <a:pt x="4141693" y="642033"/>
                    </a:cubicBezTo>
                    <a:cubicBezTo>
                      <a:pt x="4958683" y="687596"/>
                      <a:pt x="5607561" y="352945"/>
                      <a:pt x="6074188" y="283815"/>
                    </a:cubicBezTo>
                    <a:cubicBezTo>
                      <a:pt x="6540815" y="214685"/>
                      <a:pt x="6774914" y="209972"/>
                      <a:pt x="6941454" y="227254"/>
                    </a:cubicBezTo>
                    <a:cubicBezTo>
                      <a:pt x="7107994" y="244536"/>
                      <a:pt x="7048291" y="338804"/>
                      <a:pt x="7073429" y="387509"/>
                    </a:cubicBezTo>
                    <a:cubicBezTo>
                      <a:pt x="7098567" y="436214"/>
                      <a:pt x="7238398" y="478636"/>
                      <a:pt x="7092283" y="519485"/>
                    </a:cubicBezTo>
                    <a:cubicBezTo>
                      <a:pt x="6946168" y="560335"/>
                      <a:pt x="6631941" y="543051"/>
                      <a:pt x="6196737" y="632606"/>
                    </a:cubicBezTo>
                    <a:cubicBezTo>
                      <a:pt x="5761533" y="722161"/>
                      <a:pt x="5167644" y="1063097"/>
                      <a:pt x="4481058" y="1056812"/>
                    </a:cubicBezTo>
                    <a:cubicBezTo>
                      <a:pt x="3794472" y="1050528"/>
                      <a:pt x="2567417" y="687596"/>
                      <a:pt x="2077223" y="594899"/>
                    </a:cubicBezTo>
                    <a:cubicBezTo>
                      <a:pt x="1587029" y="502202"/>
                      <a:pt x="1708006" y="532054"/>
                      <a:pt x="1539895" y="500631"/>
                    </a:cubicBezTo>
                    <a:cubicBezTo>
                      <a:pt x="1371784" y="469208"/>
                      <a:pt x="1271231" y="365514"/>
                      <a:pt x="1068555" y="406363"/>
                    </a:cubicBezTo>
                    <a:cubicBezTo>
                      <a:pt x="865879" y="447212"/>
                      <a:pt x="491949" y="759868"/>
                      <a:pt x="323838" y="745728"/>
                    </a:cubicBezTo>
                    <a:cubicBezTo>
                      <a:pt x="155727" y="731588"/>
                      <a:pt x="-100369" y="406364"/>
                      <a:pt x="41033" y="28381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/>
                  </a:gs>
                  <a:gs pos="27250">
                    <a:srgbClr val="FF0000">
                      <a:alpha val="60000"/>
                    </a:srgbClr>
                  </a:gs>
                  <a:gs pos="50000">
                    <a:srgbClr val="FF0000">
                      <a:alpha val="40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任意多边形: 形状 95">
                <a:extLst>
                  <a:ext uri="{FF2B5EF4-FFF2-40B4-BE49-F238E27FC236}">
                    <a16:creationId xmlns:a16="http://schemas.microsoft.com/office/drawing/2014/main" id="{87F9D810-CA3D-4CB6-B911-C044A81C4A84}"/>
                  </a:ext>
                </a:extLst>
              </p:cNvPr>
              <p:cNvSpPr/>
              <p:nvPr/>
            </p:nvSpPr>
            <p:spPr>
              <a:xfrm rot="9169737">
                <a:off x="7772069" y="2811078"/>
                <a:ext cx="1656615" cy="291135"/>
              </a:xfrm>
              <a:custGeom>
                <a:avLst/>
                <a:gdLst>
                  <a:gd name="connsiteX0" fmla="*/ 41033 w 7157921"/>
                  <a:gd name="connsiteY0" fmla="*/ 283815 h 1056897"/>
                  <a:gd name="connsiteX1" fmla="*/ 1172250 w 7157921"/>
                  <a:gd name="connsiteY1" fmla="*/ 10437 h 1056897"/>
                  <a:gd name="connsiteX2" fmla="*/ 4141693 w 7157921"/>
                  <a:gd name="connsiteY2" fmla="*/ 642033 h 1056897"/>
                  <a:gd name="connsiteX3" fmla="*/ 6074188 w 7157921"/>
                  <a:gd name="connsiteY3" fmla="*/ 283815 h 1056897"/>
                  <a:gd name="connsiteX4" fmla="*/ 6941454 w 7157921"/>
                  <a:gd name="connsiteY4" fmla="*/ 227254 h 1056897"/>
                  <a:gd name="connsiteX5" fmla="*/ 7073429 w 7157921"/>
                  <a:gd name="connsiteY5" fmla="*/ 387509 h 1056897"/>
                  <a:gd name="connsiteX6" fmla="*/ 7092283 w 7157921"/>
                  <a:gd name="connsiteY6" fmla="*/ 519485 h 1056897"/>
                  <a:gd name="connsiteX7" fmla="*/ 6196737 w 7157921"/>
                  <a:gd name="connsiteY7" fmla="*/ 632606 h 1056897"/>
                  <a:gd name="connsiteX8" fmla="*/ 4481058 w 7157921"/>
                  <a:gd name="connsiteY8" fmla="*/ 1056812 h 1056897"/>
                  <a:gd name="connsiteX9" fmla="*/ 2077223 w 7157921"/>
                  <a:gd name="connsiteY9" fmla="*/ 594899 h 1056897"/>
                  <a:gd name="connsiteX10" fmla="*/ 1539895 w 7157921"/>
                  <a:gd name="connsiteY10" fmla="*/ 500631 h 1056897"/>
                  <a:gd name="connsiteX11" fmla="*/ 1068555 w 7157921"/>
                  <a:gd name="connsiteY11" fmla="*/ 406363 h 1056897"/>
                  <a:gd name="connsiteX12" fmla="*/ 323838 w 7157921"/>
                  <a:gd name="connsiteY12" fmla="*/ 745728 h 1056897"/>
                  <a:gd name="connsiteX13" fmla="*/ 41033 w 7157921"/>
                  <a:gd name="connsiteY13" fmla="*/ 283815 h 105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57921" h="1056897">
                    <a:moveTo>
                      <a:pt x="41033" y="283815"/>
                    </a:moveTo>
                    <a:cubicBezTo>
                      <a:pt x="182435" y="161266"/>
                      <a:pt x="488807" y="-49266"/>
                      <a:pt x="1172250" y="10437"/>
                    </a:cubicBezTo>
                    <a:cubicBezTo>
                      <a:pt x="1855693" y="70140"/>
                      <a:pt x="3324703" y="596470"/>
                      <a:pt x="4141693" y="642033"/>
                    </a:cubicBezTo>
                    <a:cubicBezTo>
                      <a:pt x="4958683" y="687596"/>
                      <a:pt x="5607561" y="352945"/>
                      <a:pt x="6074188" y="283815"/>
                    </a:cubicBezTo>
                    <a:cubicBezTo>
                      <a:pt x="6540815" y="214685"/>
                      <a:pt x="6774914" y="209972"/>
                      <a:pt x="6941454" y="227254"/>
                    </a:cubicBezTo>
                    <a:cubicBezTo>
                      <a:pt x="7107994" y="244536"/>
                      <a:pt x="7048291" y="338804"/>
                      <a:pt x="7073429" y="387509"/>
                    </a:cubicBezTo>
                    <a:cubicBezTo>
                      <a:pt x="7098567" y="436214"/>
                      <a:pt x="7238398" y="478636"/>
                      <a:pt x="7092283" y="519485"/>
                    </a:cubicBezTo>
                    <a:cubicBezTo>
                      <a:pt x="6946168" y="560335"/>
                      <a:pt x="6631941" y="543051"/>
                      <a:pt x="6196737" y="632606"/>
                    </a:cubicBezTo>
                    <a:cubicBezTo>
                      <a:pt x="5761533" y="722161"/>
                      <a:pt x="5167644" y="1063097"/>
                      <a:pt x="4481058" y="1056812"/>
                    </a:cubicBezTo>
                    <a:cubicBezTo>
                      <a:pt x="3794472" y="1050528"/>
                      <a:pt x="2567417" y="687596"/>
                      <a:pt x="2077223" y="594899"/>
                    </a:cubicBezTo>
                    <a:cubicBezTo>
                      <a:pt x="1587029" y="502202"/>
                      <a:pt x="1708006" y="532054"/>
                      <a:pt x="1539895" y="500631"/>
                    </a:cubicBezTo>
                    <a:cubicBezTo>
                      <a:pt x="1371784" y="469208"/>
                      <a:pt x="1271231" y="365514"/>
                      <a:pt x="1068555" y="406363"/>
                    </a:cubicBezTo>
                    <a:cubicBezTo>
                      <a:pt x="865879" y="447212"/>
                      <a:pt x="491949" y="759868"/>
                      <a:pt x="323838" y="745728"/>
                    </a:cubicBezTo>
                    <a:cubicBezTo>
                      <a:pt x="155727" y="731588"/>
                      <a:pt x="-100369" y="406364"/>
                      <a:pt x="41033" y="28381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27250">
                    <a:srgbClr val="0000FF">
                      <a:alpha val="56000"/>
                    </a:srgbClr>
                  </a:gs>
                  <a:gs pos="50000">
                    <a:srgbClr val="0000FF">
                      <a:alpha val="40000"/>
                    </a:srgbClr>
                  </a:gs>
                  <a:gs pos="100000">
                    <a:srgbClr val="0000FF"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5" name="Picture 184" descr="A circuit board&#10;&#10;Description automatically generated">
              <a:extLst>
                <a:ext uri="{FF2B5EF4-FFF2-40B4-BE49-F238E27FC236}">
                  <a16:creationId xmlns:a16="http://schemas.microsoft.com/office/drawing/2014/main" id="{389C2C17-8F30-4E7D-9819-D8FB54E26A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22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80" b="89980" l="10000" r="94486">
                          <a14:foregroundMark x1="87800" y1="39192" x2="94486" y2="485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7" t="26929" r="2084" b="26434"/>
            <a:stretch/>
          </p:blipFill>
          <p:spPr>
            <a:xfrm>
              <a:off x="4338942" y="902439"/>
              <a:ext cx="5452758" cy="2128947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CEFFC77-ACCC-40B1-BDC3-D2EE38DCCDE1}"/>
              </a:ext>
            </a:extLst>
          </p:cNvPr>
          <p:cNvGrpSpPr/>
          <p:nvPr/>
        </p:nvGrpSpPr>
        <p:grpSpPr>
          <a:xfrm>
            <a:off x="3945811" y="3874622"/>
            <a:ext cx="5513932" cy="2128947"/>
            <a:chOff x="6266739" y="1987320"/>
            <a:chExt cx="5513932" cy="212894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5B874F2-C9B0-4540-8123-8B22307E55E8}"/>
                </a:ext>
              </a:extLst>
            </p:cNvPr>
            <p:cNvGrpSpPr/>
            <p:nvPr/>
          </p:nvGrpSpPr>
          <p:grpSpPr>
            <a:xfrm>
              <a:off x="6266739" y="2475894"/>
              <a:ext cx="5513932" cy="1640373"/>
              <a:chOff x="4194576" y="3881800"/>
              <a:chExt cx="5513932" cy="1640373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247ED1EF-0F59-4C87-839D-9C4950AE0CC7}"/>
                  </a:ext>
                </a:extLst>
              </p:cNvPr>
              <p:cNvGrpSpPr/>
              <p:nvPr/>
            </p:nvGrpSpPr>
            <p:grpSpPr>
              <a:xfrm>
                <a:off x="4354433" y="3959037"/>
                <a:ext cx="5286375" cy="1485900"/>
                <a:chOff x="5952395" y="2441637"/>
                <a:chExt cx="5286375" cy="1485900"/>
              </a:xfrm>
            </p:grpSpPr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C140C718-DEEC-4DC9-A9D0-097170D569A9}"/>
                    </a:ext>
                  </a:extLst>
                </p:cNvPr>
                <p:cNvSpPr/>
                <p:nvPr/>
              </p:nvSpPr>
              <p:spPr>
                <a:xfrm>
                  <a:off x="5952395" y="2441637"/>
                  <a:ext cx="5286375" cy="1485900"/>
                </a:xfrm>
                <a:custGeom>
                  <a:avLst/>
                  <a:gdLst>
                    <a:gd name="connsiteX0" fmla="*/ 0 w 5286375"/>
                    <a:gd name="connsiteY0" fmla="*/ 923925 h 1485900"/>
                    <a:gd name="connsiteX1" fmla="*/ 3133725 w 5286375"/>
                    <a:gd name="connsiteY1" fmla="*/ 0 h 1485900"/>
                    <a:gd name="connsiteX2" fmla="*/ 5286375 w 5286375"/>
                    <a:gd name="connsiteY2" fmla="*/ 561975 h 1485900"/>
                    <a:gd name="connsiteX3" fmla="*/ 2171700 w 5286375"/>
                    <a:gd name="connsiteY3" fmla="*/ 1485900 h 1485900"/>
                    <a:gd name="connsiteX4" fmla="*/ 0 w 5286375"/>
                    <a:gd name="connsiteY4" fmla="*/ 923925 h 148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86375" h="1485900">
                      <a:moveTo>
                        <a:pt x="0" y="923925"/>
                      </a:moveTo>
                      <a:lnTo>
                        <a:pt x="3133725" y="0"/>
                      </a:lnTo>
                      <a:lnTo>
                        <a:pt x="5286375" y="561975"/>
                      </a:lnTo>
                      <a:lnTo>
                        <a:pt x="2171700" y="1485900"/>
                      </a:lnTo>
                      <a:lnTo>
                        <a:pt x="0" y="923925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任意多边形: 形状 94">
                  <a:extLst>
                    <a:ext uri="{FF2B5EF4-FFF2-40B4-BE49-F238E27FC236}">
                      <a16:creationId xmlns:a16="http://schemas.microsoft.com/office/drawing/2014/main" id="{D7F0EE1C-76EC-4247-B714-C2250801CE3F}"/>
                    </a:ext>
                  </a:extLst>
                </p:cNvPr>
                <p:cNvSpPr/>
                <p:nvPr/>
              </p:nvSpPr>
              <p:spPr>
                <a:xfrm rot="9977472">
                  <a:off x="8550042" y="2725964"/>
                  <a:ext cx="1707420" cy="392245"/>
                </a:xfrm>
                <a:custGeom>
                  <a:avLst/>
                  <a:gdLst>
                    <a:gd name="connsiteX0" fmla="*/ 12653 w 10971558"/>
                    <a:gd name="connsiteY0" fmla="*/ 1739559 h 2989992"/>
                    <a:gd name="connsiteX1" fmla="*/ 1053513 w 10971558"/>
                    <a:gd name="connsiteY1" fmla="*/ 8035 h 2989992"/>
                    <a:gd name="connsiteX2" fmla="*/ 5294772 w 10971558"/>
                    <a:gd name="connsiteY2" fmla="*/ 2537227 h 2989992"/>
                    <a:gd name="connsiteX3" fmla="*/ 9380389 w 10971558"/>
                    <a:gd name="connsiteY3" fmla="*/ 494418 h 2989992"/>
                    <a:gd name="connsiteX4" fmla="*/ 10800628 w 10971558"/>
                    <a:gd name="connsiteY4" fmla="*/ 280410 h 2989992"/>
                    <a:gd name="connsiteX5" fmla="*/ 10790900 w 10971558"/>
                    <a:gd name="connsiteY5" fmla="*/ 669516 h 2989992"/>
                    <a:gd name="connsiteX6" fmla="*/ 9399845 w 10971558"/>
                    <a:gd name="connsiteY6" fmla="*/ 1097533 h 2989992"/>
                    <a:gd name="connsiteX7" fmla="*/ 6111896 w 10971558"/>
                    <a:gd name="connsiteY7" fmla="*/ 2926333 h 2989992"/>
                    <a:gd name="connsiteX8" fmla="*/ 3670253 w 10971558"/>
                    <a:gd name="connsiteY8" fmla="*/ 2420495 h 2989992"/>
                    <a:gd name="connsiteX9" fmla="*/ 1500985 w 10971558"/>
                    <a:gd name="connsiteY9" fmla="*/ 951618 h 2989992"/>
                    <a:gd name="connsiteX10" fmla="*/ 703317 w 10971558"/>
                    <a:gd name="connsiteY10" fmla="*/ 893252 h 2989992"/>
                    <a:gd name="connsiteX11" fmla="*/ 489308 w 10971558"/>
                    <a:gd name="connsiteY11" fmla="*/ 1856291 h 2989992"/>
                    <a:gd name="connsiteX12" fmla="*/ 12653 w 10971558"/>
                    <a:gd name="connsiteY12" fmla="*/ 1739559 h 2989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971558" h="2989992">
                      <a:moveTo>
                        <a:pt x="12653" y="1739559"/>
                      </a:moveTo>
                      <a:cubicBezTo>
                        <a:pt x="106687" y="1431516"/>
                        <a:pt x="173160" y="-124910"/>
                        <a:pt x="1053513" y="8035"/>
                      </a:cubicBezTo>
                      <a:cubicBezTo>
                        <a:pt x="1933866" y="140980"/>
                        <a:pt x="3906959" y="2456163"/>
                        <a:pt x="5294772" y="2537227"/>
                      </a:cubicBezTo>
                      <a:cubicBezTo>
                        <a:pt x="6682585" y="2618291"/>
                        <a:pt x="8462746" y="870554"/>
                        <a:pt x="9380389" y="494418"/>
                      </a:cubicBezTo>
                      <a:cubicBezTo>
                        <a:pt x="10298032" y="118282"/>
                        <a:pt x="10565543" y="251227"/>
                        <a:pt x="10800628" y="280410"/>
                      </a:cubicBezTo>
                      <a:cubicBezTo>
                        <a:pt x="11035713" y="309593"/>
                        <a:pt x="11024364" y="533329"/>
                        <a:pt x="10790900" y="669516"/>
                      </a:cubicBezTo>
                      <a:cubicBezTo>
                        <a:pt x="10557436" y="805703"/>
                        <a:pt x="10179679" y="721397"/>
                        <a:pt x="9399845" y="1097533"/>
                      </a:cubicBezTo>
                      <a:cubicBezTo>
                        <a:pt x="8620011" y="1473669"/>
                        <a:pt x="7066828" y="2705839"/>
                        <a:pt x="6111896" y="2926333"/>
                      </a:cubicBezTo>
                      <a:cubicBezTo>
                        <a:pt x="5156964" y="3146827"/>
                        <a:pt x="4438738" y="2749614"/>
                        <a:pt x="3670253" y="2420495"/>
                      </a:cubicBezTo>
                      <a:cubicBezTo>
                        <a:pt x="2901768" y="2091376"/>
                        <a:pt x="1995474" y="1206158"/>
                        <a:pt x="1500985" y="951618"/>
                      </a:cubicBezTo>
                      <a:cubicBezTo>
                        <a:pt x="1006496" y="697078"/>
                        <a:pt x="871930" y="742473"/>
                        <a:pt x="703317" y="893252"/>
                      </a:cubicBezTo>
                      <a:cubicBezTo>
                        <a:pt x="534704" y="1044031"/>
                        <a:pt x="602797" y="1707134"/>
                        <a:pt x="489308" y="1856291"/>
                      </a:cubicBezTo>
                      <a:cubicBezTo>
                        <a:pt x="375819" y="2005448"/>
                        <a:pt x="-81381" y="2047602"/>
                        <a:pt x="12653" y="173955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FF00"/>
                    </a:gs>
                    <a:gs pos="27250">
                      <a:srgbClr val="00FF00">
                        <a:alpha val="60000"/>
                      </a:srgbClr>
                    </a:gs>
                    <a:gs pos="50000">
                      <a:srgbClr val="00FF00">
                        <a:alpha val="40000"/>
                      </a:srgbClr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任意多边形: 形状 93">
                  <a:extLst>
                    <a:ext uri="{FF2B5EF4-FFF2-40B4-BE49-F238E27FC236}">
                      <a16:creationId xmlns:a16="http://schemas.microsoft.com/office/drawing/2014/main" id="{52F2FD3F-7EA8-43B7-9DDC-77213B6E11F4}"/>
                    </a:ext>
                  </a:extLst>
                </p:cNvPr>
                <p:cNvSpPr/>
                <p:nvPr/>
              </p:nvSpPr>
              <p:spPr>
                <a:xfrm rot="8981464">
                  <a:off x="7082942" y="2742724"/>
                  <a:ext cx="2084388" cy="339238"/>
                </a:xfrm>
                <a:custGeom>
                  <a:avLst/>
                  <a:gdLst>
                    <a:gd name="connsiteX0" fmla="*/ 41033 w 7157921"/>
                    <a:gd name="connsiteY0" fmla="*/ 283815 h 1056897"/>
                    <a:gd name="connsiteX1" fmla="*/ 1172250 w 7157921"/>
                    <a:gd name="connsiteY1" fmla="*/ 10437 h 1056897"/>
                    <a:gd name="connsiteX2" fmla="*/ 4141693 w 7157921"/>
                    <a:gd name="connsiteY2" fmla="*/ 642033 h 1056897"/>
                    <a:gd name="connsiteX3" fmla="*/ 6074188 w 7157921"/>
                    <a:gd name="connsiteY3" fmla="*/ 283815 h 1056897"/>
                    <a:gd name="connsiteX4" fmla="*/ 6941454 w 7157921"/>
                    <a:gd name="connsiteY4" fmla="*/ 227254 h 1056897"/>
                    <a:gd name="connsiteX5" fmla="*/ 7073429 w 7157921"/>
                    <a:gd name="connsiteY5" fmla="*/ 387509 h 1056897"/>
                    <a:gd name="connsiteX6" fmla="*/ 7092283 w 7157921"/>
                    <a:gd name="connsiteY6" fmla="*/ 519485 h 1056897"/>
                    <a:gd name="connsiteX7" fmla="*/ 6196737 w 7157921"/>
                    <a:gd name="connsiteY7" fmla="*/ 632606 h 1056897"/>
                    <a:gd name="connsiteX8" fmla="*/ 4481058 w 7157921"/>
                    <a:gd name="connsiteY8" fmla="*/ 1056812 h 1056897"/>
                    <a:gd name="connsiteX9" fmla="*/ 2077223 w 7157921"/>
                    <a:gd name="connsiteY9" fmla="*/ 594899 h 1056897"/>
                    <a:gd name="connsiteX10" fmla="*/ 1539895 w 7157921"/>
                    <a:gd name="connsiteY10" fmla="*/ 500631 h 1056897"/>
                    <a:gd name="connsiteX11" fmla="*/ 1068555 w 7157921"/>
                    <a:gd name="connsiteY11" fmla="*/ 406363 h 1056897"/>
                    <a:gd name="connsiteX12" fmla="*/ 323838 w 7157921"/>
                    <a:gd name="connsiteY12" fmla="*/ 745728 h 1056897"/>
                    <a:gd name="connsiteX13" fmla="*/ 41033 w 7157921"/>
                    <a:gd name="connsiteY13" fmla="*/ 283815 h 105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57921" h="1056897">
                      <a:moveTo>
                        <a:pt x="41033" y="283815"/>
                      </a:moveTo>
                      <a:cubicBezTo>
                        <a:pt x="182435" y="161266"/>
                        <a:pt x="488807" y="-49266"/>
                        <a:pt x="1172250" y="10437"/>
                      </a:cubicBezTo>
                      <a:cubicBezTo>
                        <a:pt x="1855693" y="70140"/>
                        <a:pt x="3324703" y="596470"/>
                        <a:pt x="4141693" y="642033"/>
                      </a:cubicBezTo>
                      <a:cubicBezTo>
                        <a:pt x="4958683" y="687596"/>
                        <a:pt x="5607561" y="352945"/>
                        <a:pt x="6074188" y="283815"/>
                      </a:cubicBezTo>
                      <a:cubicBezTo>
                        <a:pt x="6540815" y="214685"/>
                        <a:pt x="6774914" y="209972"/>
                        <a:pt x="6941454" y="227254"/>
                      </a:cubicBezTo>
                      <a:cubicBezTo>
                        <a:pt x="7107994" y="244536"/>
                        <a:pt x="7048291" y="338804"/>
                        <a:pt x="7073429" y="387509"/>
                      </a:cubicBezTo>
                      <a:cubicBezTo>
                        <a:pt x="7098567" y="436214"/>
                        <a:pt x="7238398" y="478636"/>
                        <a:pt x="7092283" y="519485"/>
                      </a:cubicBezTo>
                      <a:cubicBezTo>
                        <a:pt x="6946168" y="560335"/>
                        <a:pt x="6631941" y="543051"/>
                        <a:pt x="6196737" y="632606"/>
                      </a:cubicBezTo>
                      <a:cubicBezTo>
                        <a:pt x="5761533" y="722161"/>
                        <a:pt x="5167644" y="1063097"/>
                        <a:pt x="4481058" y="1056812"/>
                      </a:cubicBezTo>
                      <a:cubicBezTo>
                        <a:pt x="3794472" y="1050528"/>
                        <a:pt x="2567417" y="687596"/>
                        <a:pt x="2077223" y="594899"/>
                      </a:cubicBezTo>
                      <a:cubicBezTo>
                        <a:pt x="1587029" y="502202"/>
                        <a:pt x="1708006" y="532054"/>
                        <a:pt x="1539895" y="500631"/>
                      </a:cubicBezTo>
                      <a:cubicBezTo>
                        <a:pt x="1371784" y="469208"/>
                        <a:pt x="1271231" y="365514"/>
                        <a:pt x="1068555" y="406363"/>
                      </a:cubicBezTo>
                      <a:cubicBezTo>
                        <a:pt x="865879" y="447212"/>
                        <a:pt x="491949" y="759868"/>
                        <a:pt x="323838" y="745728"/>
                      </a:cubicBezTo>
                      <a:cubicBezTo>
                        <a:pt x="155727" y="731588"/>
                        <a:pt x="-100369" y="406364"/>
                        <a:pt x="41033" y="28381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0000"/>
                    </a:gs>
                    <a:gs pos="27250">
                      <a:srgbClr val="FF0000">
                        <a:alpha val="60000"/>
                      </a:srgbClr>
                    </a:gs>
                    <a:gs pos="50000">
                      <a:srgbClr val="FF0000">
                        <a:alpha val="40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任意多边形: 形状 95">
                  <a:extLst>
                    <a:ext uri="{FF2B5EF4-FFF2-40B4-BE49-F238E27FC236}">
                      <a16:creationId xmlns:a16="http://schemas.microsoft.com/office/drawing/2014/main" id="{A730A92C-0F93-41F4-A18E-2543B15FE9DA}"/>
                    </a:ext>
                  </a:extLst>
                </p:cNvPr>
                <p:cNvSpPr/>
                <p:nvPr/>
              </p:nvSpPr>
              <p:spPr>
                <a:xfrm rot="9169737">
                  <a:off x="7772069" y="2811078"/>
                  <a:ext cx="1656615" cy="291135"/>
                </a:xfrm>
                <a:custGeom>
                  <a:avLst/>
                  <a:gdLst>
                    <a:gd name="connsiteX0" fmla="*/ 41033 w 7157921"/>
                    <a:gd name="connsiteY0" fmla="*/ 283815 h 1056897"/>
                    <a:gd name="connsiteX1" fmla="*/ 1172250 w 7157921"/>
                    <a:gd name="connsiteY1" fmla="*/ 10437 h 1056897"/>
                    <a:gd name="connsiteX2" fmla="*/ 4141693 w 7157921"/>
                    <a:gd name="connsiteY2" fmla="*/ 642033 h 1056897"/>
                    <a:gd name="connsiteX3" fmla="*/ 6074188 w 7157921"/>
                    <a:gd name="connsiteY3" fmla="*/ 283815 h 1056897"/>
                    <a:gd name="connsiteX4" fmla="*/ 6941454 w 7157921"/>
                    <a:gd name="connsiteY4" fmla="*/ 227254 h 1056897"/>
                    <a:gd name="connsiteX5" fmla="*/ 7073429 w 7157921"/>
                    <a:gd name="connsiteY5" fmla="*/ 387509 h 1056897"/>
                    <a:gd name="connsiteX6" fmla="*/ 7092283 w 7157921"/>
                    <a:gd name="connsiteY6" fmla="*/ 519485 h 1056897"/>
                    <a:gd name="connsiteX7" fmla="*/ 6196737 w 7157921"/>
                    <a:gd name="connsiteY7" fmla="*/ 632606 h 1056897"/>
                    <a:gd name="connsiteX8" fmla="*/ 4481058 w 7157921"/>
                    <a:gd name="connsiteY8" fmla="*/ 1056812 h 1056897"/>
                    <a:gd name="connsiteX9" fmla="*/ 2077223 w 7157921"/>
                    <a:gd name="connsiteY9" fmla="*/ 594899 h 1056897"/>
                    <a:gd name="connsiteX10" fmla="*/ 1539895 w 7157921"/>
                    <a:gd name="connsiteY10" fmla="*/ 500631 h 1056897"/>
                    <a:gd name="connsiteX11" fmla="*/ 1068555 w 7157921"/>
                    <a:gd name="connsiteY11" fmla="*/ 406363 h 1056897"/>
                    <a:gd name="connsiteX12" fmla="*/ 323838 w 7157921"/>
                    <a:gd name="connsiteY12" fmla="*/ 745728 h 1056897"/>
                    <a:gd name="connsiteX13" fmla="*/ 41033 w 7157921"/>
                    <a:gd name="connsiteY13" fmla="*/ 283815 h 105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57921" h="1056897">
                      <a:moveTo>
                        <a:pt x="41033" y="283815"/>
                      </a:moveTo>
                      <a:cubicBezTo>
                        <a:pt x="182435" y="161266"/>
                        <a:pt x="488807" y="-49266"/>
                        <a:pt x="1172250" y="10437"/>
                      </a:cubicBezTo>
                      <a:cubicBezTo>
                        <a:pt x="1855693" y="70140"/>
                        <a:pt x="3324703" y="596470"/>
                        <a:pt x="4141693" y="642033"/>
                      </a:cubicBezTo>
                      <a:cubicBezTo>
                        <a:pt x="4958683" y="687596"/>
                        <a:pt x="5607561" y="352945"/>
                        <a:pt x="6074188" y="283815"/>
                      </a:cubicBezTo>
                      <a:cubicBezTo>
                        <a:pt x="6540815" y="214685"/>
                        <a:pt x="6774914" y="209972"/>
                        <a:pt x="6941454" y="227254"/>
                      </a:cubicBezTo>
                      <a:cubicBezTo>
                        <a:pt x="7107994" y="244536"/>
                        <a:pt x="7048291" y="338804"/>
                        <a:pt x="7073429" y="387509"/>
                      </a:cubicBezTo>
                      <a:cubicBezTo>
                        <a:pt x="7098567" y="436214"/>
                        <a:pt x="7238398" y="478636"/>
                        <a:pt x="7092283" y="519485"/>
                      </a:cubicBezTo>
                      <a:cubicBezTo>
                        <a:pt x="6946168" y="560335"/>
                        <a:pt x="6631941" y="543051"/>
                        <a:pt x="6196737" y="632606"/>
                      </a:cubicBezTo>
                      <a:cubicBezTo>
                        <a:pt x="5761533" y="722161"/>
                        <a:pt x="5167644" y="1063097"/>
                        <a:pt x="4481058" y="1056812"/>
                      </a:cubicBezTo>
                      <a:cubicBezTo>
                        <a:pt x="3794472" y="1050528"/>
                        <a:pt x="2567417" y="687596"/>
                        <a:pt x="2077223" y="594899"/>
                      </a:cubicBezTo>
                      <a:cubicBezTo>
                        <a:pt x="1587029" y="502202"/>
                        <a:pt x="1708006" y="532054"/>
                        <a:pt x="1539895" y="500631"/>
                      </a:cubicBezTo>
                      <a:cubicBezTo>
                        <a:pt x="1371784" y="469208"/>
                        <a:pt x="1271231" y="365514"/>
                        <a:pt x="1068555" y="406363"/>
                      </a:cubicBezTo>
                      <a:cubicBezTo>
                        <a:pt x="865879" y="447212"/>
                        <a:pt x="491949" y="759868"/>
                        <a:pt x="323838" y="745728"/>
                      </a:cubicBezTo>
                      <a:cubicBezTo>
                        <a:pt x="155727" y="731588"/>
                        <a:pt x="-100369" y="406364"/>
                        <a:pt x="41033" y="28381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FF"/>
                    </a:gs>
                    <a:gs pos="27250">
                      <a:srgbClr val="0000FF">
                        <a:alpha val="56000"/>
                      </a:srgbClr>
                    </a:gs>
                    <a:gs pos="50000">
                      <a:srgbClr val="0000FF">
                        <a:alpha val="40000"/>
                      </a:srgbClr>
                    </a:gs>
                    <a:gs pos="100000">
                      <a:srgbClr val="0000FF">
                        <a:alpha val="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E88E51F3-E2E5-48E8-8D76-41EA161FDDE3}"/>
                  </a:ext>
                </a:extLst>
              </p:cNvPr>
              <p:cNvSpPr/>
              <p:nvPr/>
            </p:nvSpPr>
            <p:spPr>
              <a:xfrm>
                <a:off x="4194576" y="3881800"/>
                <a:ext cx="5513932" cy="1640373"/>
              </a:xfrm>
              <a:custGeom>
                <a:avLst/>
                <a:gdLst>
                  <a:gd name="connsiteX0" fmla="*/ 0 w 5286375"/>
                  <a:gd name="connsiteY0" fmla="*/ 923925 h 1485900"/>
                  <a:gd name="connsiteX1" fmla="*/ 3133725 w 5286375"/>
                  <a:gd name="connsiteY1" fmla="*/ 0 h 1485900"/>
                  <a:gd name="connsiteX2" fmla="*/ 5286375 w 5286375"/>
                  <a:gd name="connsiteY2" fmla="*/ 561975 h 1485900"/>
                  <a:gd name="connsiteX3" fmla="*/ 2171700 w 5286375"/>
                  <a:gd name="connsiteY3" fmla="*/ 1485900 h 1485900"/>
                  <a:gd name="connsiteX4" fmla="*/ 0 w 5286375"/>
                  <a:gd name="connsiteY4" fmla="*/ 923925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6375" h="1485900">
                    <a:moveTo>
                      <a:pt x="0" y="923925"/>
                    </a:moveTo>
                    <a:lnTo>
                      <a:pt x="3133725" y="0"/>
                    </a:lnTo>
                    <a:lnTo>
                      <a:pt x="5286375" y="561975"/>
                    </a:lnTo>
                    <a:lnTo>
                      <a:pt x="2171700" y="1485900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chemeClr val="bg1">
                  <a:alpha val="84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6" name="Picture 184" descr="A circuit board&#10;&#10;Description automatically generated">
              <a:extLst>
                <a:ext uri="{FF2B5EF4-FFF2-40B4-BE49-F238E27FC236}">
                  <a16:creationId xmlns:a16="http://schemas.microsoft.com/office/drawing/2014/main" id="{CFD435F9-8CF2-41D6-B7EE-A17FDBFCA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94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80" b="89980" l="10000" r="94486">
                          <a14:foregroundMark x1="87800" y1="39192" x2="94486" y2="485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7" t="26929" r="2084" b="26434"/>
            <a:stretch/>
          </p:blipFill>
          <p:spPr>
            <a:xfrm>
              <a:off x="6304176" y="1987320"/>
              <a:ext cx="5452758" cy="2128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94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Xuelong Sun (15612083)</dc:creator>
  <cp:lastModifiedBy>Xuelong Sun (15612083)</cp:lastModifiedBy>
  <cp:revision>4</cp:revision>
  <dcterms:created xsi:type="dcterms:W3CDTF">2021-10-31T02:23:07Z</dcterms:created>
  <dcterms:modified xsi:type="dcterms:W3CDTF">2021-10-31T15:43:00Z</dcterms:modified>
</cp:coreProperties>
</file>