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145706408" r:id="rId2"/>
    <p:sldId id="3075" r:id="rId3"/>
    <p:sldId id="2145706398" r:id="rId4"/>
    <p:sldId id="2145706405" r:id="rId5"/>
    <p:sldId id="2145706404" r:id="rId6"/>
    <p:sldId id="2145706403" r:id="rId7"/>
    <p:sldId id="2145706401" r:id="rId8"/>
    <p:sldId id="21457064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3A687-687A-4A3C-AB7B-0145C3A3540F}" v="76" dt="2022-07-05T16:32:24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henxue" userId="ae613c49-c86f-46ef-9fcb-9fa8a72c98dc" providerId="ADAL" clId="{8743A687-687A-4A3C-AB7B-0145C3A3540F}"/>
    <pc:docChg chg="undo redo custSel addSld modSld">
      <pc:chgData name="Li, Chenxue" userId="ae613c49-c86f-46ef-9fcb-9fa8a72c98dc" providerId="ADAL" clId="{8743A687-687A-4A3C-AB7B-0145C3A3540F}" dt="2022-07-05T16:35:12.076" v="1887" actId="108"/>
      <pc:docMkLst>
        <pc:docMk/>
      </pc:docMkLst>
      <pc:sldChg chg="addSp delSp mod">
        <pc:chgData name="Li, Chenxue" userId="ae613c49-c86f-46ef-9fcb-9fa8a72c98dc" providerId="ADAL" clId="{8743A687-687A-4A3C-AB7B-0145C3A3540F}" dt="2022-07-05T08:50:44.120" v="2" actId="22"/>
        <pc:sldMkLst>
          <pc:docMk/>
          <pc:sldMk cId="59168888" sldId="2145706398"/>
        </pc:sldMkLst>
        <pc:spChg chg="add del">
          <ac:chgData name="Li, Chenxue" userId="ae613c49-c86f-46ef-9fcb-9fa8a72c98dc" providerId="ADAL" clId="{8743A687-687A-4A3C-AB7B-0145C3A3540F}" dt="2022-07-05T08:50:44.120" v="2" actId="22"/>
          <ac:spMkLst>
            <pc:docMk/>
            <pc:sldMk cId="59168888" sldId="2145706398"/>
            <ac:spMk id="31" creationId="{BC63F50E-9EFB-426D-AB95-21E9C21BFD5A}"/>
          </ac:spMkLst>
        </pc:spChg>
      </pc:sldChg>
      <pc:sldChg chg="modSp mod">
        <pc:chgData name="Li, Chenxue" userId="ae613c49-c86f-46ef-9fcb-9fa8a72c98dc" providerId="ADAL" clId="{8743A687-687A-4A3C-AB7B-0145C3A3540F}" dt="2022-06-29T17:52:11.104" v="0" actId="1076"/>
        <pc:sldMkLst>
          <pc:docMk/>
          <pc:sldMk cId="2541336097" sldId="2145706403"/>
        </pc:sldMkLst>
        <pc:spChg chg="mod">
          <ac:chgData name="Li, Chenxue" userId="ae613c49-c86f-46ef-9fcb-9fa8a72c98dc" providerId="ADAL" clId="{8743A687-687A-4A3C-AB7B-0145C3A3540F}" dt="2022-06-29T17:52:11.104" v="0" actId="1076"/>
          <ac:spMkLst>
            <pc:docMk/>
            <pc:sldMk cId="2541336097" sldId="2145706403"/>
            <ac:spMk id="13" creationId="{CEEF4EFC-AC08-434F-B28B-2990C19E2D91}"/>
          </ac:spMkLst>
        </pc:spChg>
      </pc:sldChg>
      <pc:sldChg chg="addSp delSp modSp add mod">
        <pc:chgData name="Li, Chenxue" userId="ae613c49-c86f-46ef-9fcb-9fa8a72c98dc" providerId="ADAL" clId="{8743A687-687A-4A3C-AB7B-0145C3A3540F}" dt="2022-07-05T16:04:33.555" v="1627"/>
        <pc:sldMkLst>
          <pc:docMk/>
          <pc:sldMk cId="612234804" sldId="2145706406"/>
        </pc:sldMkLst>
        <pc:spChg chg="add mod">
          <ac:chgData name="Li, Chenxue" userId="ae613c49-c86f-46ef-9fcb-9fa8a72c98dc" providerId="ADAL" clId="{8743A687-687A-4A3C-AB7B-0145C3A3540F}" dt="2022-07-05T09:25:37.521" v="250" actId="1076"/>
          <ac:spMkLst>
            <pc:docMk/>
            <pc:sldMk cId="612234804" sldId="2145706406"/>
            <ac:spMk id="2" creationId="{692BB735-5C81-4356-9EBD-5005BDE2E652}"/>
          </ac:spMkLst>
        </pc:spChg>
        <pc:spChg chg="mod">
          <ac:chgData name="Li, Chenxue" userId="ae613c49-c86f-46ef-9fcb-9fa8a72c98dc" providerId="ADAL" clId="{8743A687-687A-4A3C-AB7B-0145C3A3540F}" dt="2022-07-05T09:22:13.731" v="234" actId="164"/>
          <ac:spMkLst>
            <pc:docMk/>
            <pc:sldMk cId="612234804" sldId="2145706406"/>
            <ac:spMk id="4" creationId="{4D9A239A-073E-4099-BFF9-87D275B11EF4}"/>
          </ac:spMkLst>
        </pc:spChg>
        <pc:spChg chg="mod">
          <ac:chgData name="Li, Chenxue" userId="ae613c49-c86f-46ef-9fcb-9fa8a72c98dc" providerId="ADAL" clId="{8743A687-687A-4A3C-AB7B-0145C3A3540F}" dt="2022-07-05T09:26:41.334" v="255" actId="14100"/>
          <ac:spMkLst>
            <pc:docMk/>
            <pc:sldMk cId="612234804" sldId="2145706406"/>
            <ac:spMk id="5" creationId="{6C962B97-A530-4452-882E-1BD2218BBDDA}"/>
          </ac:spMkLst>
        </pc:spChg>
        <pc:spChg chg="del">
          <ac:chgData name="Li, Chenxue" userId="ae613c49-c86f-46ef-9fcb-9fa8a72c98dc" providerId="ADAL" clId="{8743A687-687A-4A3C-AB7B-0145C3A3540F}" dt="2022-07-05T08:51:08.215" v="4" actId="478"/>
          <ac:spMkLst>
            <pc:docMk/>
            <pc:sldMk cId="612234804" sldId="2145706406"/>
            <ac:spMk id="6" creationId="{148B83C1-BF28-41FC-BAB6-098DBAF92BBA}"/>
          </ac:spMkLst>
        </pc:spChg>
        <pc:spChg chg="mod">
          <ac:chgData name="Li, Chenxue" userId="ae613c49-c86f-46ef-9fcb-9fa8a72c98dc" providerId="ADAL" clId="{8743A687-687A-4A3C-AB7B-0145C3A3540F}" dt="2022-07-05T09:22:13.731" v="234" actId="164"/>
          <ac:spMkLst>
            <pc:docMk/>
            <pc:sldMk cId="612234804" sldId="2145706406"/>
            <ac:spMk id="7" creationId="{4491E1B9-E3DC-495E-9301-6D94C47BE3AE}"/>
          </ac:spMkLst>
        </pc:spChg>
        <pc:spChg chg="del mod">
          <ac:chgData name="Li, Chenxue" userId="ae613c49-c86f-46ef-9fcb-9fa8a72c98dc" providerId="ADAL" clId="{8743A687-687A-4A3C-AB7B-0145C3A3540F}" dt="2022-07-05T09:12:01.373" v="179" actId="478"/>
          <ac:spMkLst>
            <pc:docMk/>
            <pc:sldMk cId="612234804" sldId="2145706406"/>
            <ac:spMk id="8" creationId="{98890D3C-2ED9-4512-96E8-7506651CE559}"/>
          </ac:spMkLst>
        </pc:spChg>
        <pc:spChg chg="mod">
          <ac:chgData name="Li, Chenxue" userId="ae613c49-c86f-46ef-9fcb-9fa8a72c98dc" providerId="ADAL" clId="{8743A687-687A-4A3C-AB7B-0145C3A3540F}" dt="2022-07-05T09:22:13.731" v="234" actId="164"/>
          <ac:spMkLst>
            <pc:docMk/>
            <pc:sldMk cId="612234804" sldId="2145706406"/>
            <ac:spMk id="9" creationId="{A79F5C03-7375-4D15-BBF6-7737015903D2}"/>
          </ac:spMkLst>
        </pc:spChg>
        <pc:spChg chg="mod">
          <ac:chgData name="Li, Chenxue" userId="ae613c49-c86f-46ef-9fcb-9fa8a72c98dc" providerId="ADAL" clId="{8743A687-687A-4A3C-AB7B-0145C3A3540F}" dt="2022-07-05T09:25:12.183" v="247" actId="207"/>
          <ac:spMkLst>
            <pc:docMk/>
            <pc:sldMk cId="612234804" sldId="2145706406"/>
            <ac:spMk id="10" creationId="{6AFB61DD-B266-45CD-A8FC-4ECD863CCD03}"/>
          </ac:spMkLst>
        </pc:spChg>
        <pc:spChg chg="mod">
          <ac:chgData name="Li, Chenxue" userId="ae613c49-c86f-46ef-9fcb-9fa8a72c98dc" providerId="ADAL" clId="{8743A687-687A-4A3C-AB7B-0145C3A3540F}" dt="2022-07-05T09:24:44.410" v="241" actId="14100"/>
          <ac:spMkLst>
            <pc:docMk/>
            <pc:sldMk cId="612234804" sldId="2145706406"/>
            <ac:spMk id="11" creationId="{45CFF49D-23BA-48AC-A1A6-D42B8B772B9E}"/>
          </ac:spMkLst>
        </pc:spChg>
        <pc:spChg chg="del">
          <ac:chgData name="Li, Chenxue" userId="ae613c49-c86f-46ef-9fcb-9fa8a72c98dc" providerId="ADAL" clId="{8743A687-687A-4A3C-AB7B-0145C3A3540F}" dt="2022-07-05T09:11:08.978" v="169" actId="478"/>
          <ac:spMkLst>
            <pc:docMk/>
            <pc:sldMk cId="612234804" sldId="2145706406"/>
            <ac:spMk id="12" creationId="{5F227F4F-8365-4507-B40B-A8036284CABA}"/>
          </ac:spMkLst>
        </pc:spChg>
        <pc:spChg chg="del">
          <ac:chgData name="Li, Chenxue" userId="ae613c49-c86f-46ef-9fcb-9fa8a72c98dc" providerId="ADAL" clId="{8743A687-687A-4A3C-AB7B-0145C3A3540F}" dt="2022-07-05T09:11:11.798" v="170" actId="478"/>
          <ac:spMkLst>
            <pc:docMk/>
            <pc:sldMk cId="612234804" sldId="2145706406"/>
            <ac:spMk id="13" creationId="{524AB8D7-265E-477F-ABAC-7952857FEBB3}"/>
          </ac:spMkLst>
        </pc:spChg>
        <pc:spChg chg="del">
          <ac:chgData name="Li, Chenxue" userId="ae613c49-c86f-46ef-9fcb-9fa8a72c98dc" providerId="ADAL" clId="{8743A687-687A-4A3C-AB7B-0145C3A3540F}" dt="2022-07-05T08:53:34.656" v="33" actId="21"/>
          <ac:spMkLst>
            <pc:docMk/>
            <pc:sldMk cId="612234804" sldId="2145706406"/>
            <ac:spMk id="14" creationId="{4501AE5D-D06F-4DAA-9E4C-918A90EF7DBE}"/>
          </ac:spMkLst>
        </pc:spChg>
        <pc:spChg chg="add del mod">
          <ac:chgData name="Li, Chenxue" userId="ae613c49-c86f-46ef-9fcb-9fa8a72c98dc" providerId="ADAL" clId="{8743A687-687A-4A3C-AB7B-0145C3A3540F}" dt="2022-07-05T09:28:09.833" v="263"/>
          <ac:spMkLst>
            <pc:docMk/>
            <pc:sldMk cId="612234804" sldId="2145706406"/>
            <ac:spMk id="18" creationId="{D0F27A37-C46D-4CC2-9D83-1AA3655B0768}"/>
          </ac:spMkLst>
        </pc:spChg>
        <pc:spChg chg="del">
          <ac:chgData name="Li, Chenxue" userId="ae613c49-c86f-46ef-9fcb-9fa8a72c98dc" providerId="ADAL" clId="{8743A687-687A-4A3C-AB7B-0145C3A3540F}" dt="2022-07-05T09:10:55.427" v="166" actId="478"/>
          <ac:spMkLst>
            <pc:docMk/>
            <pc:sldMk cId="612234804" sldId="2145706406"/>
            <ac:spMk id="22" creationId="{6FAF32B3-875B-48AB-ADAC-E0BD39BF5063}"/>
          </ac:spMkLst>
        </pc:spChg>
        <pc:spChg chg="del">
          <ac:chgData name="Li, Chenxue" userId="ae613c49-c86f-46ef-9fcb-9fa8a72c98dc" providerId="ADAL" clId="{8743A687-687A-4A3C-AB7B-0145C3A3540F}" dt="2022-07-05T09:10:58.103" v="167" actId="478"/>
          <ac:spMkLst>
            <pc:docMk/>
            <pc:sldMk cId="612234804" sldId="2145706406"/>
            <ac:spMk id="23" creationId="{45D80753-0A59-45C7-9973-C21C8DB9974C}"/>
          </ac:spMkLst>
        </pc:spChg>
        <pc:spChg chg="del">
          <ac:chgData name="Li, Chenxue" userId="ae613c49-c86f-46ef-9fcb-9fa8a72c98dc" providerId="ADAL" clId="{8743A687-687A-4A3C-AB7B-0145C3A3540F}" dt="2022-07-05T09:11:03.327" v="168" actId="478"/>
          <ac:spMkLst>
            <pc:docMk/>
            <pc:sldMk cId="612234804" sldId="2145706406"/>
            <ac:spMk id="24" creationId="{9667B66C-1E88-40E0-84A1-0C3E5A9F95A6}"/>
          </ac:spMkLst>
        </pc:spChg>
        <pc:spChg chg="mod">
          <ac:chgData name="Li, Chenxue" userId="ae613c49-c86f-46ef-9fcb-9fa8a72c98dc" providerId="ADAL" clId="{8743A687-687A-4A3C-AB7B-0145C3A3540F}" dt="2022-07-05T09:26:46.993" v="256" actId="14100"/>
          <ac:spMkLst>
            <pc:docMk/>
            <pc:sldMk cId="612234804" sldId="2145706406"/>
            <ac:spMk id="26" creationId="{0EC8F70A-2C08-4F1D-8D18-1441B6C874F6}"/>
          </ac:spMkLst>
        </pc:spChg>
        <pc:spChg chg="add mod">
          <ac:chgData name="Li, Chenxue" userId="ae613c49-c86f-46ef-9fcb-9fa8a72c98dc" providerId="ADAL" clId="{8743A687-687A-4A3C-AB7B-0145C3A3540F}" dt="2022-07-05T09:24:48.471" v="242" actId="14100"/>
          <ac:spMkLst>
            <pc:docMk/>
            <pc:sldMk cId="612234804" sldId="2145706406"/>
            <ac:spMk id="30" creationId="{34B34250-9BAD-4F8C-9D20-EA35FF11363F}"/>
          </ac:spMkLst>
        </pc:spChg>
        <pc:spChg chg="add mod">
          <ac:chgData name="Li, Chenxue" userId="ae613c49-c86f-46ef-9fcb-9fa8a72c98dc" providerId="ADAL" clId="{8743A687-687A-4A3C-AB7B-0145C3A3540F}" dt="2022-07-05T09:26:21.702" v="252" actId="14100"/>
          <ac:spMkLst>
            <pc:docMk/>
            <pc:sldMk cId="612234804" sldId="2145706406"/>
            <ac:spMk id="32" creationId="{6234C875-FEB4-4733-A7E4-D6FA845C4D99}"/>
          </ac:spMkLst>
        </pc:spChg>
        <pc:spChg chg="add del mod">
          <ac:chgData name="Li, Chenxue" userId="ae613c49-c86f-46ef-9fcb-9fa8a72c98dc" providerId="ADAL" clId="{8743A687-687A-4A3C-AB7B-0145C3A3540F}" dt="2022-07-05T09:21:06.545" v="224" actId="478"/>
          <ac:spMkLst>
            <pc:docMk/>
            <pc:sldMk cId="612234804" sldId="2145706406"/>
            <ac:spMk id="33" creationId="{E1A3B646-546C-4596-8D11-2023017A5764}"/>
          </ac:spMkLst>
        </pc:spChg>
        <pc:spChg chg="del">
          <ac:chgData name="Li, Chenxue" userId="ae613c49-c86f-46ef-9fcb-9fa8a72c98dc" providerId="ADAL" clId="{8743A687-687A-4A3C-AB7B-0145C3A3540F}" dt="2022-07-05T08:52:34.115" v="7" actId="478"/>
          <ac:spMkLst>
            <pc:docMk/>
            <pc:sldMk cId="612234804" sldId="2145706406"/>
            <ac:spMk id="34" creationId="{551633CF-CC0C-4C32-AE81-E1CCCFB8A293}"/>
          </ac:spMkLst>
        </pc:spChg>
        <pc:spChg chg="del mod">
          <ac:chgData name="Li, Chenxue" userId="ae613c49-c86f-46ef-9fcb-9fa8a72c98dc" providerId="ADAL" clId="{8743A687-687A-4A3C-AB7B-0145C3A3540F}" dt="2022-07-05T08:51:28.124" v="6" actId="21"/>
          <ac:spMkLst>
            <pc:docMk/>
            <pc:sldMk cId="612234804" sldId="2145706406"/>
            <ac:spMk id="37" creationId="{B355F73F-9204-4A4A-88D4-E342FD804C34}"/>
          </ac:spMkLst>
        </pc:spChg>
        <pc:spChg chg="add del mod">
          <ac:chgData name="Li, Chenxue" userId="ae613c49-c86f-46ef-9fcb-9fa8a72c98dc" providerId="ADAL" clId="{8743A687-687A-4A3C-AB7B-0145C3A3540F}" dt="2022-07-05T09:21:07.812" v="225" actId="478"/>
          <ac:spMkLst>
            <pc:docMk/>
            <pc:sldMk cId="612234804" sldId="2145706406"/>
            <ac:spMk id="39" creationId="{F3B0EA0D-BBE1-4B47-A45C-AA73BAC0F2FF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46" creationId="{4E13AEC1-10DF-4A58-8413-DCA1FC744586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48" creationId="{987BFF36-4CBC-44AD-856E-E61983709AF7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49" creationId="{CF6E5613-F92B-4B0A-BDD7-08FDFAEEACA1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0" creationId="{D2F37EF0-9C2E-4FB7-8217-30F8E8012B2C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1" creationId="{8B537A7F-DFD1-4DB5-BBD6-F7A5E9FF33E7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2" creationId="{2DA879F1-492B-411D-9F70-931052BB71B3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3" creationId="{028522B3-26EF-4ACE-95EA-16B157E3C97A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4" creationId="{FF5C3127-1924-4B09-B82A-6D76DFFC8C28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5" creationId="{EEF2F85F-8773-49C4-9398-93E3CC06D71A}"/>
          </ac:spMkLst>
        </pc:spChg>
        <pc:spChg chg="mod">
          <ac:chgData name="Li, Chenxue" userId="ae613c49-c86f-46ef-9fcb-9fa8a72c98dc" providerId="ADAL" clId="{8743A687-687A-4A3C-AB7B-0145C3A3540F}" dt="2022-07-05T09:27:38.152" v="257"/>
          <ac:spMkLst>
            <pc:docMk/>
            <pc:sldMk cId="612234804" sldId="2145706406"/>
            <ac:spMk id="56" creationId="{04C7C74B-38A0-4263-85C5-C0FBDCE119BD}"/>
          </ac:spMkLst>
        </pc:spChg>
        <pc:spChg chg="add mod">
          <ac:chgData name="Li, Chenxue" userId="ae613c49-c86f-46ef-9fcb-9fa8a72c98dc" providerId="ADAL" clId="{8743A687-687A-4A3C-AB7B-0145C3A3540F}" dt="2022-07-05T16:04:33.555" v="1627"/>
          <ac:spMkLst>
            <pc:docMk/>
            <pc:sldMk cId="612234804" sldId="2145706406"/>
            <ac:spMk id="57" creationId="{5E0841C9-FFA1-4317-90AD-CB68D8A35FE2}"/>
          </ac:spMkLst>
        </pc:spChg>
        <pc:spChg chg="add mod">
          <ac:chgData name="Li, Chenxue" userId="ae613c49-c86f-46ef-9fcb-9fa8a72c98dc" providerId="ADAL" clId="{8743A687-687A-4A3C-AB7B-0145C3A3540F}" dt="2022-07-05T16:04:33.555" v="1627"/>
          <ac:spMkLst>
            <pc:docMk/>
            <pc:sldMk cId="612234804" sldId="2145706406"/>
            <ac:spMk id="58" creationId="{666E4A57-52DC-4B2A-94E7-162D7EBD92D5}"/>
          </ac:spMkLst>
        </pc:spChg>
        <pc:spChg chg="add mod">
          <ac:chgData name="Li, Chenxue" userId="ae613c49-c86f-46ef-9fcb-9fa8a72c98dc" providerId="ADAL" clId="{8743A687-687A-4A3C-AB7B-0145C3A3540F}" dt="2022-07-05T16:04:33.555" v="1627"/>
          <ac:spMkLst>
            <pc:docMk/>
            <pc:sldMk cId="612234804" sldId="2145706406"/>
            <ac:spMk id="59" creationId="{8D4F527B-FB31-46B0-A472-C8E0AF7ECCCA}"/>
          </ac:spMkLst>
        </pc:spChg>
        <pc:spChg chg="add mod">
          <ac:chgData name="Li, Chenxue" userId="ae613c49-c86f-46ef-9fcb-9fa8a72c98dc" providerId="ADAL" clId="{8743A687-687A-4A3C-AB7B-0145C3A3540F}" dt="2022-07-05T16:04:33.555" v="1627"/>
          <ac:spMkLst>
            <pc:docMk/>
            <pc:sldMk cId="612234804" sldId="2145706406"/>
            <ac:spMk id="62" creationId="{C9E703C2-1CF4-4A19-8BBD-4C461338089A}"/>
          </ac:spMkLst>
        </pc:spChg>
        <pc:spChg chg="add mod">
          <ac:chgData name="Li, Chenxue" userId="ae613c49-c86f-46ef-9fcb-9fa8a72c98dc" providerId="ADAL" clId="{8743A687-687A-4A3C-AB7B-0145C3A3540F}" dt="2022-07-05T16:04:33.555" v="1627"/>
          <ac:spMkLst>
            <pc:docMk/>
            <pc:sldMk cId="612234804" sldId="2145706406"/>
            <ac:spMk id="63" creationId="{FD33E420-471B-461D-AAFE-F9960DBE3CEA}"/>
          </ac:spMkLst>
        </pc:spChg>
        <pc:spChg chg="add mod">
          <ac:chgData name="Li, Chenxue" userId="ae613c49-c86f-46ef-9fcb-9fa8a72c98dc" providerId="ADAL" clId="{8743A687-687A-4A3C-AB7B-0145C3A3540F}" dt="2022-07-05T16:04:33.555" v="1627"/>
          <ac:spMkLst>
            <pc:docMk/>
            <pc:sldMk cId="612234804" sldId="2145706406"/>
            <ac:spMk id="64" creationId="{E49382C3-1F40-4157-B2D2-54712D387B01}"/>
          </ac:spMkLst>
        </pc:spChg>
        <pc:grpChg chg="add mod">
          <ac:chgData name="Li, Chenxue" userId="ae613c49-c86f-46ef-9fcb-9fa8a72c98dc" providerId="ADAL" clId="{8743A687-687A-4A3C-AB7B-0145C3A3540F}" dt="2022-07-05T09:22:49.760" v="235" actId="164"/>
          <ac:grpSpMkLst>
            <pc:docMk/>
            <pc:sldMk cId="612234804" sldId="2145706406"/>
            <ac:grpSpMk id="3" creationId="{00E12ED8-DD51-4A5D-BFD9-4EF0942D4BF2}"/>
          </ac:grpSpMkLst>
        </pc:grpChg>
        <pc:grpChg chg="add del mod">
          <ac:chgData name="Li, Chenxue" userId="ae613c49-c86f-46ef-9fcb-9fa8a72c98dc" providerId="ADAL" clId="{8743A687-687A-4A3C-AB7B-0145C3A3540F}" dt="2022-07-05T09:23:06.850" v="238" actId="164"/>
          <ac:grpSpMkLst>
            <pc:docMk/>
            <pc:sldMk cId="612234804" sldId="2145706406"/>
            <ac:grpSpMk id="15" creationId="{2F936A85-7D4D-42BF-9F48-1AF674BE81BE}"/>
          </ac:grpSpMkLst>
        </pc:grpChg>
        <pc:grpChg chg="add del mod">
          <ac:chgData name="Li, Chenxue" userId="ae613c49-c86f-46ef-9fcb-9fa8a72c98dc" providerId="ADAL" clId="{8743A687-687A-4A3C-AB7B-0145C3A3540F}" dt="2022-07-05T09:25:27.989" v="249" actId="478"/>
          <ac:grpSpMkLst>
            <pc:docMk/>
            <pc:sldMk cId="612234804" sldId="2145706406"/>
            <ac:grpSpMk id="17" creationId="{4F9CE2AA-0A09-4D22-96DC-0F76B841EF25}"/>
          </ac:grpSpMkLst>
        </pc:grpChg>
        <pc:grpChg chg="add del mod">
          <ac:chgData name="Li, Chenxue" userId="ae613c49-c86f-46ef-9fcb-9fa8a72c98dc" providerId="ADAL" clId="{8743A687-687A-4A3C-AB7B-0145C3A3540F}" dt="2022-07-05T09:27:40.907" v="258"/>
          <ac:grpSpMkLst>
            <pc:docMk/>
            <pc:sldMk cId="612234804" sldId="2145706406"/>
            <ac:grpSpMk id="44" creationId="{A7399897-7E86-4228-B230-005E85C6E11C}"/>
          </ac:grpSpMkLst>
        </pc:grpChg>
        <pc:grpChg chg="mod">
          <ac:chgData name="Li, Chenxue" userId="ae613c49-c86f-46ef-9fcb-9fa8a72c98dc" providerId="ADAL" clId="{8743A687-687A-4A3C-AB7B-0145C3A3540F}" dt="2022-07-05T09:27:38.152" v="257"/>
          <ac:grpSpMkLst>
            <pc:docMk/>
            <pc:sldMk cId="612234804" sldId="2145706406"/>
            <ac:grpSpMk id="45" creationId="{2C4C47B5-2CEF-48AE-A35F-DE14D3FCF651}"/>
          </ac:grpSpMkLst>
        </pc:grpChg>
        <pc:grpChg chg="mod">
          <ac:chgData name="Li, Chenxue" userId="ae613c49-c86f-46ef-9fcb-9fa8a72c98dc" providerId="ADAL" clId="{8743A687-687A-4A3C-AB7B-0145C3A3540F}" dt="2022-07-05T09:27:38.152" v="257"/>
          <ac:grpSpMkLst>
            <pc:docMk/>
            <pc:sldMk cId="612234804" sldId="2145706406"/>
            <ac:grpSpMk id="47" creationId="{34923D62-8EFA-4C0E-9F80-950B1BEA47A8}"/>
          </ac:grpSpMkLst>
        </pc:grpChg>
        <pc:cxnChg chg="del">
          <ac:chgData name="Li, Chenxue" userId="ae613c49-c86f-46ef-9fcb-9fa8a72c98dc" providerId="ADAL" clId="{8743A687-687A-4A3C-AB7B-0145C3A3540F}" dt="2022-07-05T08:53:30.417" v="32" actId="21"/>
          <ac:cxnSpMkLst>
            <pc:docMk/>
            <pc:sldMk cId="612234804" sldId="2145706406"/>
            <ac:cxnSpMk id="16" creationId="{070D760A-C50C-4295-B20C-2DCCE9769BCB}"/>
          </ac:cxnSpMkLst>
        </pc:cxnChg>
        <pc:cxnChg chg="del">
          <ac:chgData name="Li, Chenxue" userId="ae613c49-c86f-46ef-9fcb-9fa8a72c98dc" providerId="ADAL" clId="{8743A687-687A-4A3C-AB7B-0145C3A3540F}" dt="2022-07-05T09:09:55.759" v="161" actId="21"/>
          <ac:cxnSpMkLst>
            <pc:docMk/>
            <pc:sldMk cId="612234804" sldId="2145706406"/>
            <ac:cxnSpMk id="38" creationId="{8DC320AC-791D-4ED3-A42E-02F77DCCE7D7}"/>
          </ac:cxnSpMkLst>
        </pc:cxnChg>
        <pc:cxnChg chg="add mod">
          <ac:chgData name="Li, Chenxue" userId="ae613c49-c86f-46ef-9fcb-9fa8a72c98dc" providerId="ADAL" clId="{8743A687-687A-4A3C-AB7B-0145C3A3540F}" dt="2022-07-05T16:04:33.555" v="1627"/>
          <ac:cxnSpMkLst>
            <pc:docMk/>
            <pc:sldMk cId="612234804" sldId="2145706406"/>
            <ac:cxnSpMk id="60" creationId="{18E7779F-39BF-4F0B-834D-F6F76981FEF4}"/>
          </ac:cxnSpMkLst>
        </pc:cxnChg>
        <pc:cxnChg chg="add mod">
          <ac:chgData name="Li, Chenxue" userId="ae613c49-c86f-46ef-9fcb-9fa8a72c98dc" providerId="ADAL" clId="{8743A687-687A-4A3C-AB7B-0145C3A3540F}" dt="2022-07-05T16:04:33.555" v="1627"/>
          <ac:cxnSpMkLst>
            <pc:docMk/>
            <pc:sldMk cId="612234804" sldId="2145706406"/>
            <ac:cxnSpMk id="61" creationId="{946BF852-43C5-4C48-A2A9-4C3337BC9431}"/>
          </ac:cxnSpMkLst>
        </pc:cxnChg>
      </pc:sldChg>
      <pc:sldChg chg="addSp delSp modSp add mod">
        <pc:chgData name="Li, Chenxue" userId="ae613c49-c86f-46ef-9fcb-9fa8a72c98dc" providerId="ADAL" clId="{8743A687-687A-4A3C-AB7B-0145C3A3540F}" dt="2022-07-05T16:35:12.076" v="1887" actId="108"/>
        <pc:sldMkLst>
          <pc:docMk/>
          <pc:sldMk cId="3214754228" sldId="2145706407"/>
        </pc:sldMkLst>
        <pc:spChg chg="add mod">
          <ac:chgData name="Li, Chenxue" userId="ae613c49-c86f-46ef-9fcb-9fa8a72c98dc" providerId="ADAL" clId="{8743A687-687A-4A3C-AB7B-0145C3A3540F}" dt="2022-07-05T15:07:39.987" v="1252" actId="207"/>
          <ac:spMkLst>
            <pc:docMk/>
            <pc:sldMk cId="3214754228" sldId="2145706407"/>
            <ac:spMk id="16" creationId="{7DA577C9-1B78-4057-86CB-44416BBF39B9}"/>
          </ac:spMkLst>
        </pc:spChg>
        <pc:spChg chg="del mod">
          <ac:chgData name="Li, Chenxue" userId="ae613c49-c86f-46ef-9fcb-9fa8a72c98dc" providerId="ADAL" clId="{8743A687-687A-4A3C-AB7B-0145C3A3540F}" dt="2022-07-05T16:04:56.597" v="1632" actId="21"/>
          <ac:spMkLst>
            <pc:docMk/>
            <pc:sldMk cId="3214754228" sldId="2145706407"/>
            <ac:spMk id="20" creationId="{6C82F1E0-CF5E-4423-B93A-CD6EC933438D}"/>
          </ac:spMkLst>
        </pc:spChg>
        <pc:spChg chg="del">
          <ac:chgData name="Li, Chenxue" userId="ae613c49-c86f-46ef-9fcb-9fa8a72c98dc" providerId="ADAL" clId="{8743A687-687A-4A3C-AB7B-0145C3A3540F}" dt="2022-07-05T09:56:28.289" v="850" actId="21"/>
          <ac:spMkLst>
            <pc:docMk/>
            <pc:sldMk cId="3214754228" sldId="2145706407"/>
            <ac:spMk id="21" creationId="{00000000-0000-0000-0000-000000000000}"/>
          </ac:spMkLst>
        </pc:spChg>
        <pc:spChg chg="add mod">
          <ac:chgData name="Li, Chenxue" userId="ae613c49-c86f-46ef-9fcb-9fa8a72c98dc" providerId="ADAL" clId="{8743A687-687A-4A3C-AB7B-0145C3A3540F}" dt="2022-07-05T15:34:02.437" v="1626" actId="14100"/>
          <ac:spMkLst>
            <pc:docMk/>
            <pc:sldMk cId="3214754228" sldId="2145706407"/>
            <ac:spMk id="24" creationId="{CBAFC6BB-C67D-4D81-B3C5-5C15EA31EBEE}"/>
          </ac:spMkLst>
        </pc:spChg>
        <pc:spChg chg="add del mod">
          <ac:chgData name="Li, Chenxue" userId="ae613c49-c86f-46ef-9fcb-9fa8a72c98dc" providerId="ADAL" clId="{8743A687-687A-4A3C-AB7B-0145C3A3540F}" dt="2022-07-05T09:54:21.962" v="845" actId="21"/>
          <ac:spMkLst>
            <pc:docMk/>
            <pc:sldMk cId="3214754228" sldId="2145706407"/>
            <ac:spMk id="25" creationId="{D3412426-7460-4922-97BA-F3E8E188B7F8}"/>
          </ac:spMkLst>
        </pc:spChg>
        <pc:spChg chg="add mod">
          <ac:chgData name="Li, Chenxue" userId="ae613c49-c86f-46ef-9fcb-9fa8a72c98dc" providerId="ADAL" clId="{8743A687-687A-4A3C-AB7B-0145C3A3540F}" dt="2022-07-05T09:44:25.374" v="506" actId="164"/>
          <ac:spMkLst>
            <pc:docMk/>
            <pc:sldMk cId="3214754228" sldId="2145706407"/>
            <ac:spMk id="27" creationId="{95E6C1E7-EF6D-4136-B3A8-F9C60880E0EA}"/>
          </ac:spMkLst>
        </pc:spChg>
        <pc:spChg chg="add mod">
          <ac:chgData name="Li, Chenxue" userId="ae613c49-c86f-46ef-9fcb-9fa8a72c98dc" providerId="ADAL" clId="{8743A687-687A-4A3C-AB7B-0145C3A3540F}" dt="2022-07-05T14:35:43.264" v="1035" actId="113"/>
          <ac:spMkLst>
            <pc:docMk/>
            <pc:sldMk cId="3214754228" sldId="2145706407"/>
            <ac:spMk id="28" creationId="{A7D2D93D-55AF-42B3-B5E3-DA0A217CFF50}"/>
          </ac:spMkLst>
        </pc:spChg>
        <pc:spChg chg="del">
          <ac:chgData name="Li, Chenxue" userId="ae613c49-c86f-46ef-9fcb-9fa8a72c98dc" providerId="ADAL" clId="{8743A687-687A-4A3C-AB7B-0145C3A3540F}" dt="2022-07-05T09:56:31.573" v="851" actId="21"/>
          <ac:spMkLst>
            <pc:docMk/>
            <pc:sldMk cId="3214754228" sldId="2145706407"/>
            <ac:spMk id="29" creationId="{00000000-0000-0000-0000-000000000000}"/>
          </ac:spMkLst>
        </pc:spChg>
        <pc:spChg chg="add mod">
          <ac:chgData name="Li, Chenxue" userId="ae613c49-c86f-46ef-9fcb-9fa8a72c98dc" providerId="ADAL" clId="{8743A687-687A-4A3C-AB7B-0145C3A3540F}" dt="2022-07-05T15:33:31.576" v="1619" actId="108"/>
          <ac:spMkLst>
            <pc:docMk/>
            <pc:sldMk cId="3214754228" sldId="2145706407"/>
            <ac:spMk id="33" creationId="{9F33E26B-5449-4073-8DA8-D3B8E7E36839}"/>
          </ac:spMkLst>
        </pc:spChg>
        <pc:spChg chg="add del mod">
          <ac:chgData name="Li, Chenxue" userId="ae613c49-c86f-46ef-9fcb-9fa8a72c98dc" providerId="ADAL" clId="{8743A687-687A-4A3C-AB7B-0145C3A3540F}" dt="2022-07-05T09:41:14.415" v="464" actId="478"/>
          <ac:spMkLst>
            <pc:docMk/>
            <pc:sldMk cId="3214754228" sldId="2145706407"/>
            <ac:spMk id="34" creationId="{D1622CEC-D486-4639-BF44-FECD345B6451}"/>
          </ac:spMkLst>
        </pc:spChg>
        <pc:spChg chg="del">
          <ac:chgData name="Li, Chenxue" userId="ae613c49-c86f-46ef-9fcb-9fa8a72c98dc" providerId="ADAL" clId="{8743A687-687A-4A3C-AB7B-0145C3A3540F}" dt="2022-07-05T16:04:51.561" v="1630" actId="478"/>
          <ac:spMkLst>
            <pc:docMk/>
            <pc:sldMk cId="3214754228" sldId="2145706407"/>
            <ac:spMk id="35" creationId="{61ECE837-B311-4E3D-BBA8-898DB61D43D3}"/>
          </ac:spMkLst>
        </pc:spChg>
        <pc:spChg chg="del">
          <ac:chgData name="Li, Chenxue" userId="ae613c49-c86f-46ef-9fcb-9fa8a72c98dc" providerId="ADAL" clId="{8743A687-687A-4A3C-AB7B-0145C3A3540F}" dt="2022-07-05T09:58:41.701" v="870" actId="21"/>
          <ac:spMkLst>
            <pc:docMk/>
            <pc:sldMk cId="3214754228" sldId="2145706407"/>
            <ac:spMk id="36" creationId="{6C7B59CC-4521-416B-AB06-DDB699504255}"/>
          </ac:spMkLst>
        </pc:spChg>
        <pc:spChg chg="add mod">
          <ac:chgData name="Li, Chenxue" userId="ae613c49-c86f-46ef-9fcb-9fa8a72c98dc" providerId="ADAL" clId="{8743A687-687A-4A3C-AB7B-0145C3A3540F}" dt="2022-07-05T15:33:35.524" v="1620" actId="108"/>
          <ac:spMkLst>
            <pc:docMk/>
            <pc:sldMk cId="3214754228" sldId="2145706407"/>
            <ac:spMk id="38" creationId="{2938344B-AFE7-48C7-BE89-F9E5090F4F41}"/>
          </ac:spMkLst>
        </pc:spChg>
        <pc:spChg chg="add del mod">
          <ac:chgData name="Li, Chenxue" userId="ae613c49-c86f-46ef-9fcb-9fa8a72c98dc" providerId="ADAL" clId="{8743A687-687A-4A3C-AB7B-0145C3A3540F}" dt="2022-07-05T09:41:20.102" v="466" actId="478"/>
          <ac:spMkLst>
            <pc:docMk/>
            <pc:sldMk cId="3214754228" sldId="2145706407"/>
            <ac:spMk id="39" creationId="{14A76DC8-D882-4D9A-B209-4A67A3B1047B}"/>
          </ac:spMkLst>
        </pc:spChg>
        <pc:spChg chg="del">
          <ac:chgData name="Li, Chenxue" userId="ae613c49-c86f-46ef-9fcb-9fa8a72c98dc" providerId="ADAL" clId="{8743A687-687A-4A3C-AB7B-0145C3A3540F}" dt="2022-07-05T16:05:03.975" v="1633" actId="478"/>
          <ac:spMkLst>
            <pc:docMk/>
            <pc:sldMk cId="3214754228" sldId="2145706407"/>
            <ac:spMk id="40" creationId="{6C038F2E-B596-447E-8797-A5D42504EE01}"/>
          </ac:spMkLst>
        </pc:spChg>
        <pc:spChg chg="del mod">
          <ac:chgData name="Li, Chenxue" userId="ae613c49-c86f-46ef-9fcb-9fa8a72c98dc" providerId="ADAL" clId="{8743A687-687A-4A3C-AB7B-0145C3A3540F}" dt="2022-07-05T16:05:06.890" v="1635" actId="21"/>
          <ac:spMkLst>
            <pc:docMk/>
            <pc:sldMk cId="3214754228" sldId="2145706407"/>
            <ac:spMk id="41" creationId="{495C33F2-CB61-4014-B0E7-F1F969897880}"/>
          </ac:spMkLst>
        </pc:spChg>
        <pc:spChg chg="del">
          <ac:chgData name="Li, Chenxue" userId="ae613c49-c86f-46ef-9fcb-9fa8a72c98dc" providerId="ADAL" clId="{8743A687-687A-4A3C-AB7B-0145C3A3540F}" dt="2022-07-05T16:05:08.072" v="1636" actId="478"/>
          <ac:spMkLst>
            <pc:docMk/>
            <pc:sldMk cId="3214754228" sldId="2145706407"/>
            <ac:spMk id="42" creationId="{637A2F34-D4CF-4A96-9A60-1063FB8B611C}"/>
          </ac:spMkLst>
        </pc:spChg>
        <pc:spChg chg="del">
          <ac:chgData name="Li, Chenxue" userId="ae613c49-c86f-46ef-9fcb-9fa8a72c98dc" providerId="ADAL" clId="{8743A687-687A-4A3C-AB7B-0145C3A3540F}" dt="2022-07-05T16:05:11.834" v="1637" actId="21"/>
          <ac:spMkLst>
            <pc:docMk/>
            <pc:sldMk cId="3214754228" sldId="2145706407"/>
            <ac:spMk id="43" creationId="{7F60EDE5-AC6B-4643-B2CE-026B94029737}"/>
          </ac:spMkLst>
        </pc:spChg>
        <pc:spChg chg="add del mod">
          <ac:chgData name="Li, Chenxue" userId="ae613c49-c86f-46ef-9fcb-9fa8a72c98dc" providerId="ADAL" clId="{8743A687-687A-4A3C-AB7B-0145C3A3540F}" dt="2022-07-05T09:41:39.396" v="473" actId="478"/>
          <ac:spMkLst>
            <pc:docMk/>
            <pc:sldMk cId="3214754228" sldId="2145706407"/>
            <ac:spMk id="44" creationId="{E3E2BFDD-C933-4C2D-B9D7-F60EB5124051}"/>
          </ac:spMkLst>
        </pc:spChg>
        <pc:spChg chg="add mod">
          <ac:chgData name="Li, Chenxue" userId="ae613c49-c86f-46ef-9fcb-9fa8a72c98dc" providerId="ADAL" clId="{8743A687-687A-4A3C-AB7B-0145C3A3540F}" dt="2022-07-05T15:07:45.084" v="1253" actId="207"/>
          <ac:spMkLst>
            <pc:docMk/>
            <pc:sldMk cId="3214754228" sldId="2145706407"/>
            <ac:spMk id="45" creationId="{95AA8C03-B59A-4DCB-9BA7-C5271832442C}"/>
          </ac:spMkLst>
        </pc:spChg>
        <pc:spChg chg="add del mod">
          <ac:chgData name="Li, Chenxue" userId="ae613c49-c86f-46ef-9fcb-9fa8a72c98dc" providerId="ADAL" clId="{8743A687-687A-4A3C-AB7B-0145C3A3540F}" dt="2022-07-05T09:44:16.178" v="505"/>
          <ac:spMkLst>
            <pc:docMk/>
            <pc:sldMk cId="3214754228" sldId="2145706407"/>
            <ac:spMk id="46" creationId="{8B2F37A8-F9F9-44F9-B344-7DED9FAD9367}"/>
          </ac:spMkLst>
        </pc:spChg>
        <pc:spChg chg="mod">
          <ac:chgData name="Li, Chenxue" userId="ae613c49-c86f-46ef-9fcb-9fa8a72c98dc" providerId="ADAL" clId="{8743A687-687A-4A3C-AB7B-0145C3A3540F}" dt="2022-07-05T14:59:00.910" v="1130" actId="1076"/>
          <ac:spMkLst>
            <pc:docMk/>
            <pc:sldMk cId="3214754228" sldId="2145706407"/>
            <ac:spMk id="52" creationId="{1A6D63DA-58D7-4F08-9544-701D47E6B809}"/>
          </ac:spMkLst>
        </pc:spChg>
        <pc:spChg chg="mod">
          <ac:chgData name="Li, Chenxue" userId="ae613c49-c86f-46ef-9fcb-9fa8a72c98dc" providerId="ADAL" clId="{8743A687-687A-4A3C-AB7B-0145C3A3540F}" dt="2022-07-05T14:59:24.456" v="1132" actId="1076"/>
          <ac:spMkLst>
            <pc:docMk/>
            <pc:sldMk cId="3214754228" sldId="2145706407"/>
            <ac:spMk id="53" creationId="{F12DC99D-681A-436A-9CBB-36331DB2CCB5}"/>
          </ac:spMkLst>
        </pc:spChg>
        <pc:spChg chg="mod">
          <ac:chgData name="Li, Chenxue" userId="ae613c49-c86f-46ef-9fcb-9fa8a72c98dc" providerId="ADAL" clId="{8743A687-687A-4A3C-AB7B-0145C3A3540F}" dt="2022-07-05T09:46:59.824" v="619"/>
          <ac:spMkLst>
            <pc:docMk/>
            <pc:sldMk cId="3214754228" sldId="2145706407"/>
            <ac:spMk id="55" creationId="{86CBEEBD-5751-4229-8A77-7F6A32AFC6CE}"/>
          </ac:spMkLst>
        </pc:spChg>
        <pc:spChg chg="mod">
          <ac:chgData name="Li, Chenxue" userId="ae613c49-c86f-46ef-9fcb-9fa8a72c98dc" providerId="ADAL" clId="{8743A687-687A-4A3C-AB7B-0145C3A3540F}" dt="2022-07-05T09:46:59.824" v="619"/>
          <ac:spMkLst>
            <pc:docMk/>
            <pc:sldMk cId="3214754228" sldId="2145706407"/>
            <ac:spMk id="56" creationId="{F45D4863-1B13-40BF-9FC9-ECCF20CDA07D}"/>
          </ac:spMkLst>
        </pc:spChg>
        <pc:spChg chg="add mod">
          <ac:chgData name="Li, Chenxue" userId="ae613c49-c86f-46ef-9fcb-9fa8a72c98dc" providerId="ADAL" clId="{8743A687-687A-4A3C-AB7B-0145C3A3540F}" dt="2022-07-05T15:33:27.853" v="1618" actId="108"/>
          <ac:spMkLst>
            <pc:docMk/>
            <pc:sldMk cId="3214754228" sldId="2145706407"/>
            <ac:spMk id="57" creationId="{489DE0D9-1D26-424A-AEFC-FD8F1A1BE170}"/>
          </ac:spMkLst>
        </pc:spChg>
        <pc:spChg chg="add mod">
          <ac:chgData name="Li, Chenxue" userId="ae613c49-c86f-46ef-9fcb-9fa8a72c98dc" providerId="ADAL" clId="{8743A687-687A-4A3C-AB7B-0145C3A3540F}" dt="2022-07-05T15:33:19.361" v="1616" actId="108"/>
          <ac:spMkLst>
            <pc:docMk/>
            <pc:sldMk cId="3214754228" sldId="2145706407"/>
            <ac:spMk id="58" creationId="{51F11FFE-4417-401C-BEFD-C97E0F98D663}"/>
          </ac:spMkLst>
        </pc:spChg>
        <pc:spChg chg="mod">
          <ac:chgData name="Li, Chenxue" userId="ae613c49-c86f-46ef-9fcb-9fa8a72c98dc" providerId="ADAL" clId="{8743A687-687A-4A3C-AB7B-0145C3A3540F}" dt="2022-07-05T15:00:17.398" v="1139" actId="1076"/>
          <ac:spMkLst>
            <pc:docMk/>
            <pc:sldMk cId="3214754228" sldId="2145706407"/>
            <ac:spMk id="60" creationId="{90D0A780-AA9A-4CEE-817F-88EBBC11DE73}"/>
          </ac:spMkLst>
        </pc:spChg>
        <pc:spChg chg="mod">
          <ac:chgData name="Li, Chenxue" userId="ae613c49-c86f-46ef-9fcb-9fa8a72c98dc" providerId="ADAL" clId="{8743A687-687A-4A3C-AB7B-0145C3A3540F}" dt="2022-07-05T15:23:52.787" v="1582" actId="1076"/>
          <ac:spMkLst>
            <pc:docMk/>
            <pc:sldMk cId="3214754228" sldId="2145706407"/>
            <ac:spMk id="61" creationId="{E282E846-8FDC-4896-A927-5844DCE8DBDB}"/>
          </ac:spMkLst>
        </pc:spChg>
        <pc:spChg chg="add del mod">
          <ac:chgData name="Li, Chenxue" userId="ae613c49-c86f-46ef-9fcb-9fa8a72c98dc" providerId="ADAL" clId="{8743A687-687A-4A3C-AB7B-0145C3A3540F}" dt="2022-07-05T09:57:58.348" v="864"/>
          <ac:spMkLst>
            <pc:docMk/>
            <pc:sldMk cId="3214754228" sldId="2145706407"/>
            <ac:spMk id="68" creationId="{674378A4-F796-4EF1-BCCE-2D5B27C8905B}"/>
          </ac:spMkLst>
        </pc:spChg>
        <pc:spChg chg="add mod">
          <ac:chgData name="Li, Chenxue" userId="ae613c49-c86f-46ef-9fcb-9fa8a72c98dc" providerId="ADAL" clId="{8743A687-687A-4A3C-AB7B-0145C3A3540F}" dt="2022-07-05T15:33:02.371" v="1613" actId="108"/>
          <ac:spMkLst>
            <pc:docMk/>
            <pc:sldMk cId="3214754228" sldId="2145706407"/>
            <ac:spMk id="69" creationId="{CC8C3B39-6BD4-40DC-82A2-4FB38B741F0C}"/>
          </ac:spMkLst>
        </pc:spChg>
        <pc:spChg chg="add mod">
          <ac:chgData name="Li, Chenxue" userId="ae613c49-c86f-46ef-9fcb-9fa8a72c98dc" providerId="ADAL" clId="{8743A687-687A-4A3C-AB7B-0145C3A3540F}" dt="2022-07-05T15:33:15.714" v="1615" actId="108"/>
          <ac:spMkLst>
            <pc:docMk/>
            <pc:sldMk cId="3214754228" sldId="2145706407"/>
            <ac:spMk id="70" creationId="{B46D81CD-DB9F-4CA1-983B-B26726D7FD21}"/>
          </ac:spMkLst>
        </pc:spChg>
        <pc:spChg chg="add mod">
          <ac:chgData name="Li, Chenxue" userId="ae613c49-c86f-46ef-9fcb-9fa8a72c98dc" providerId="ADAL" clId="{8743A687-687A-4A3C-AB7B-0145C3A3540F}" dt="2022-07-05T14:38:49.397" v="1053" actId="404"/>
          <ac:spMkLst>
            <pc:docMk/>
            <pc:sldMk cId="3214754228" sldId="2145706407"/>
            <ac:spMk id="71" creationId="{D8B98C93-4B82-4FB7-B248-184501D7828A}"/>
          </ac:spMkLst>
        </pc:spChg>
        <pc:spChg chg="add del mod">
          <ac:chgData name="Li, Chenxue" userId="ae613c49-c86f-46ef-9fcb-9fa8a72c98dc" providerId="ADAL" clId="{8743A687-687A-4A3C-AB7B-0145C3A3540F}" dt="2022-07-05T10:05:24.494" v="1022"/>
          <ac:spMkLst>
            <pc:docMk/>
            <pc:sldMk cId="3214754228" sldId="2145706407"/>
            <ac:spMk id="72" creationId="{A57DD6E3-0EE0-46C9-8340-33E39B5745C1}"/>
          </ac:spMkLst>
        </pc:spChg>
        <pc:spChg chg="add mod">
          <ac:chgData name="Li, Chenxue" userId="ae613c49-c86f-46ef-9fcb-9fa8a72c98dc" providerId="ADAL" clId="{8743A687-687A-4A3C-AB7B-0145C3A3540F}" dt="2022-07-05T15:23:18.307" v="1577" actId="14100"/>
          <ac:spMkLst>
            <pc:docMk/>
            <pc:sldMk cId="3214754228" sldId="2145706407"/>
            <ac:spMk id="73" creationId="{B2EA8F16-8AF5-4D56-A9CE-DF79AA5F1E28}"/>
          </ac:spMkLst>
        </pc:spChg>
        <pc:spChg chg="add del mod">
          <ac:chgData name="Li, Chenxue" userId="ae613c49-c86f-46ef-9fcb-9fa8a72c98dc" providerId="ADAL" clId="{8743A687-687A-4A3C-AB7B-0145C3A3540F}" dt="2022-07-05T14:34:24.910" v="1032" actId="478"/>
          <ac:spMkLst>
            <pc:docMk/>
            <pc:sldMk cId="3214754228" sldId="2145706407"/>
            <ac:spMk id="74" creationId="{4DF5324D-3889-4CBF-AE52-DFACA0C9E110}"/>
          </ac:spMkLst>
        </pc:spChg>
        <pc:spChg chg="add mod">
          <ac:chgData name="Li, Chenxue" userId="ae613c49-c86f-46ef-9fcb-9fa8a72c98dc" providerId="ADAL" clId="{8743A687-687A-4A3C-AB7B-0145C3A3540F}" dt="2022-07-05T15:30:00.778" v="1599" actId="164"/>
          <ac:spMkLst>
            <pc:docMk/>
            <pc:sldMk cId="3214754228" sldId="2145706407"/>
            <ac:spMk id="75" creationId="{AD24F279-39D7-4A58-A156-19BF237513E5}"/>
          </ac:spMkLst>
        </pc:spChg>
        <pc:spChg chg="add mod">
          <ac:chgData name="Li, Chenxue" userId="ae613c49-c86f-46ef-9fcb-9fa8a72c98dc" providerId="ADAL" clId="{8743A687-687A-4A3C-AB7B-0145C3A3540F}" dt="2022-07-05T15:32:50.220" v="1612" actId="1076"/>
          <ac:spMkLst>
            <pc:docMk/>
            <pc:sldMk cId="3214754228" sldId="2145706407"/>
            <ac:spMk id="76" creationId="{B5924A58-2F14-47F7-8E48-7EF0C2A9B703}"/>
          </ac:spMkLst>
        </pc:spChg>
        <pc:spChg chg="add mod">
          <ac:chgData name="Li, Chenxue" userId="ae613c49-c86f-46ef-9fcb-9fa8a72c98dc" providerId="ADAL" clId="{8743A687-687A-4A3C-AB7B-0145C3A3540F}" dt="2022-07-05T15:28:55.297" v="1593" actId="164"/>
          <ac:spMkLst>
            <pc:docMk/>
            <pc:sldMk cId="3214754228" sldId="2145706407"/>
            <ac:spMk id="106" creationId="{63187911-3A24-4CB9-A397-7F6A0B7D3C31}"/>
          </ac:spMkLst>
        </pc:spChg>
        <pc:spChg chg="add mod">
          <ac:chgData name="Li, Chenxue" userId="ae613c49-c86f-46ef-9fcb-9fa8a72c98dc" providerId="ADAL" clId="{8743A687-687A-4A3C-AB7B-0145C3A3540F}" dt="2022-07-05T15:28:55.297" v="1593" actId="164"/>
          <ac:spMkLst>
            <pc:docMk/>
            <pc:sldMk cId="3214754228" sldId="2145706407"/>
            <ac:spMk id="107" creationId="{CE5B46F1-6128-4B8F-9DE0-34CA6BFDC658}"/>
          </ac:spMkLst>
        </pc:spChg>
        <pc:spChg chg="add mod">
          <ac:chgData name="Li, Chenxue" userId="ae613c49-c86f-46ef-9fcb-9fa8a72c98dc" providerId="ADAL" clId="{8743A687-687A-4A3C-AB7B-0145C3A3540F}" dt="2022-07-05T15:28:55.297" v="1593" actId="164"/>
          <ac:spMkLst>
            <pc:docMk/>
            <pc:sldMk cId="3214754228" sldId="2145706407"/>
            <ac:spMk id="108" creationId="{3A5D29BB-39F4-42E3-8C52-07738E5D9404}"/>
          </ac:spMkLst>
        </pc:spChg>
        <pc:spChg chg="add mod">
          <ac:chgData name="Li, Chenxue" userId="ae613c49-c86f-46ef-9fcb-9fa8a72c98dc" providerId="ADAL" clId="{8743A687-687A-4A3C-AB7B-0145C3A3540F}" dt="2022-07-05T15:28:55.297" v="1593" actId="164"/>
          <ac:spMkLst>
            <pc:docMk/>
            <pc:sldMk cId="3214754228" sldId="2145706407"/>
            <ac:spMk id="109" creationId="{F34E7CC1-59C0-48B5-8C6C-47A688A5E49C}"/>
          </ac:spMkLst>
        </pc:spChg>
        <pc:spChg chg="add mod">
          <ac:chgData name="Li, Chenxue" userId="ae613c49-c86f-46ef-9fcb-9fa8a72c98dc" providerId="ADAL" clId="{8743A687-687A-4A3C-AB7B-0145C3A3540F}" dt="2022-07-05T15:28:55.297" v="1593" actId="164"/>
          <ac:spMkLst>
            <pc:docMk/>
            <pc:sldMk cId="3214754228" sldId="2145706407"/>
            <ac:spMk id="110" creationId="{A12C1926-E3DA-4EBD-B23D-DEC9933BC173}"/>
          </ac:spMkLst>
        </pc:spChg>
        <pc:spChg chg="add mod">
          <ac:chgData name="Li, Chenxue" userId="ae613c49-c86f-46ef-9fcb-9fa8a72c98dc" providerId="ADAL" clId="{8743A687-687A-4A3C-AB7B-0145C3A3540F}" dt="2022-07-05T15:30:00.778" v="1599" actId="164"/>
          <ac:spMkLst>
            <pc:docMk/>
            <pc:sldMk cId="3214754228" sldId="2145706407"/>
            <ac:spMk id="117" creationId="{8290D7E9-1174-4422-9F28-8A33F5D91E71}"/>
          </ac:spMkLst>
        </pc:spChg>
        <pc:spChg chg="add mod">
          <ac:chgData name="Li, Chenxue" userId="ae613c49-c86f-46ef-9fcb-9fa8a72c98dc" providerId="ADAL" clId="{8743A687-687A-4A3C-AB7B-0145C3A3540F}" dt="2022-07-05T15:30:00.778" v="1599" actId="164"/>
          <ac:spMkLst>
            <pc:docMk/>
            <pc:sldMk cId="3214754228" sldId="2145706407"/>
            <ac:spMk id="118" creationId="{8641A025-5E29-4235-86BF-E0DAAC524FB6}"/>
          </ac:spMkLst>
        </pc:spChg>
        <pc:spChg chg="add mod">
          <ac:chgData name="Li, Chenxue" userId="ae613c49-c86f-46ef-9fcb-9fa8a72c98dc" providerId="ADAL" clId="{8743A687-687A-4A3C-AB7B-0145C3A3540F}" dt="2022-07-05T15:28:55.297" v="1593" actId="164"/>
          <ac:spMkLst>
            <pc:docMk/>
            <pc:sldMk cId="3214754228" sldId="2145706407"/>
            <ac:spMk id="121" creationId="{71752F70-BF1E-46B2-8592-18161D0E6D17}"/>
          </ac:spMkLst>
        </pc:spChg>
        <pc:spChg chg="add 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37" creationId="{F69518FA-870F-44E8-A172-3E156AABBFDB}"/>
          </ac:spMkLst>
        </pc:spChg>
        <pc:spChg chg="add 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38" creationId="{400FC975-2595-4B2B-BC33-96ADCC895EEB}"/>
          </ac:spMkLst>
        </pc:spChg>
        <pc:spChg chg="add 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39" creationId="{9C66CC2C-4F09-4774-B303-F55C964B4DE0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54" creationId="{91A6C43E-F2E3-4E9C-9B91-4E495F0B3BF2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55" creationId="{579B2992-6445-4CC5-8E7E-F04CB760A383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56" creationId="{591B6E09-49A9-4185-BAC2-6AB5349C3297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57" creationId="{F6F1FB1B-7FCA-4157-84CB-0D4BDEC6D903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58" creationId="{CA4C2F7D-F25A-4B4D-904B-5598894F44E8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59" creationId="{AAB274A6-85A4-4177-91B6-5D64207D7AAE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0" creationId="{E309A5D7-06E4-4604-987E-C6745B55A612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3" creationId="{DACE8D96-3450-4C18-92EC-D6552A2DEE30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4" creationId="{48196020-2B1A-4A7C-B4F9-377C593ADB1C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5" creationId="{12842AF5-CC48-4926-A424-E97BC5F51612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6" creationId="{20A0B285-67F0-4FFC-9D5F-A6C91FF31E8D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8" creationId="{9637B890-E817-4E97-8E48-FE76976418AC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69" creationId="{0D2C2353-62FC-466D-97CF-B21CAF991022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72" creationId="{82495415-4DCD-4731-ACB4-B3B3A3ACC6E1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73" creationId="{C933F979-331A-4019-80A7-E7CC33F7A5E3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76" creationId="{11D294A1-DFDD-4E9B-8AB5-9277C71D1069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77" creationId="{70F19243-1214-4FB5-A963-1B3037E710B3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79" creationId="{4AAC7F52-6779-4152-BB7B-D6717AFAB185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80" creationId="{2CDFB6DC-9D20-4C6B-951C-E8BBF1101ADC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81" creationId="{1DA8E783-B8C7-43D1-ABF7-B7C33CB0A353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82" creationId="{913444F8-3D81-4A28-BC4B-A68AF700D5FF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83" creationId="{F3D4E845-6CA2-4FD1-8B25-76ED7B0B6DE8}"/>
          </ac:spMkLst>
        </pc:spChg>
        <pc:spChg chg="mod">
          <ac:chgData name="Li, Chenxue" userId="ae613c49-c86f-46ef-9fcb-9fa8a72c98dc" providerId="ADAL" clId="{8743A687-687A-4A3C-AB7B-0145C3A3540F}" dt="2022-07-05T15:29:53.946" v="1598" actId="571"/>
          <ac:spMkLst>
            <pc:docMk/>
            <pc:sldMk cId="3214754228" sldId="2145706407"/>
            <ac:spMk id="184" creationId="{81AF9178-C3F3-4E45-8001-B55003B4C962}"/>
          </ac:spMkLst>
        </pc:spChg>
        <pc:spChg chg="add mod">
          <ac:chgData name="Li, Chenxue" userId="ae613c49-c86f-46ef-9fcb-9fa8a72c98dc" providerId="ADAL" clId="{8743A687-687A-4A3C-AB7B-0145C3A3540F}" dt="2022-07-05T16:32:24.651" v="1864" actId="164"/>
          <ac:spMkLst>
            <pc:docMk/>
            <pc:sldMk cId="3214754228" sldId="2145706407"/>
            <ac:spMk id="227" creationId="{C2071EE0-035A-4C5E-B162-75555F8DB0E0}"/>
          </ac:spMkLst>
        </pc:spChg>
        <pc:spChg chg="add del mod">
          <ac:chgData name="Li, Chenxue" userId="ae613c49-c86f-46ef-9fcb-9fa8a72c98dc" providerId="ADAL" clId="{8743A687-687A-4A3C-AB7B-0145C3A3540F}" dt="2022-07-05T16:15:11.281" v="1649" actId="21"/>
          <ac:spMkLst>
            <pc:docMk/>
            <pc:sldMk cId="3214754228" sldId="2145706407"/>
            <ac:spMk id="228" creationId="{A7E03B1C-2880-4B9F-A194-AAF594278FB9}"/>
          </ac:spMkLst>
        </pc:spChg>
        <pc:spChg chg="add mod">
          <ac:chgData name="Li, Chenxue" userId="ae613c49-c86f-46ef-9fcb-9fa8a72c98dc" providerId="ADAL" clId="{8743A687-687A-4A3C-AB7B-0145C3A3540F}" dt="2022-07-05T16:35:07.938" v="1886" actId="108"/>
          <ac:spMkLst>
            <pc:docMk/>
            <pc:sldMk cId="3214754228" sldId="2145706407"/>
            <ac:spMk id="229" creationId="{1613425D-5C73-4656-B4D8-D98B3D086DB4}"/>
          </ac:spMkLst>
        </pc:spChg>
        <pc:spChg chg="add del mod">
          <ac:chgData name="Li, Chenxue" userId="ae613c49-c86f-46ef-9fcb-9fa8a72c98dc" providerId="ADAL" clId="{8743A687-687A-4A3C-AB7B-0145C3A3540F}" dt="2022-07-05T16:14:51.504" v="1645" actId="478"/>
          <ac:spMkLst>
            <pc:docMk/>
            <pc:sldMk cId="3214754228" sldId="2145706407"/>
            <ac:spMk id="232" creationId="{A7D296C6-1AA6-426E-BAB5-1AC302FE5A78}"/>
          </ac:spMkLst>
        </pc:spChg>
        <pc:spChg chg="add del mod">
          <ac:chgData name="Li, Chenxue" userId="ae613c49-c86f-46ef-9fcb-9fa8a72c98dc" providerId="ADAL" clId="{8743A687-687A-4A3C-AB7B-0145C3A3540F}" dt="2022-07-05T16:14:48.926" v="1644" actId="21"/>
          <ac:spMkLst>
            <pc:docMk/>
            <pc:sldMk cId="3214754228" sldId="2145706407"/>
            <ac:spMk id="233" creationId="{0644F36D-E993-45AC-B72F-845F6F0BAD55}"/>
          </ac:spMkLst>
        </pc:spChg>
        <pc:spChg chg="add mod">
          <ac:chgData name="Li, Chenxue" userId="ae613c49-c86f-46ef-9fcb-9fa8a72c98dc" providerId="ADAL" clId="{8743A687-687A-4A3C-AB7B-0145C3A3540F}" dt="2022-07-05T16:32:08.418" v="1863" actId="164"/>
          <ac:spMkLst>
            <pc:docMk/>
            <pc:sldMk cId="3214754228" sldId="2145706407"/>
            <ac:spMk id="234" creationId="{3D9314B4-41EE-47FE-94A0-5415B29DD021}"/>
          </ac:spMkLst>
        </pc:spChg>
        <pc:spChg chg="add mod">
          <ac:chgData name="Li, Chenxue" userId="ae613c49-c86f-46ef-9fcb-9fa8a72c98dc" providerId="ADAL" clId="{8743A687-687A-4A3C-AB7B-0145C3A3540F}" dt="2022-07-05T16:32:08.418" v="1863" actId="164"/>
          <ac:spMkLst>
            <pc:docMk/>
            <pc:sldMk cId="3214754228" sldId="2145706407"/>
            <ac:spMk id="235" creationId="{9B055510-978D-45E9-A664-B8B8B935FED5}"/>
          </ac:spMkLst>
        </pc:spChg>
        <pc:spChg chg="add mod">
          <ac:chgData name="Li, Chenxue" userId="ae613c49-c86f-46ef-9fcb-9fa8a72c98dc" providerId="ADAL" clId="{8743A687-687A-4A3C-AB7B-0145C3A3540F}" dt="2022-07-05T16:34:08.942" v="1878" actId="1076"/>
          <ac:spMkLst>
            <pc:docMk/>
            <pc:sldMk cId="3214754228" sldId="2145706407"/>
            <ac:spMk id="236" creationId="{20AA4750-49AC-440B-A19D-DDADCA1FC307}"/>
          </ac:spMkLst>
        </pc:spChg>
        <pc:spChg chg="add mod">
          <ac:chgData name="Li, Chenxue" userId="ae613c49-c86f-46ef-9fcb-9fa8a72c98dc" providerId="ADAL" clId="{8743A687-687A-4A3C-AB7B-0145C3A3540F}" dt="2022-07-05T16:34:21.402" v="1880" actId="1076"/>
          <ac:spMkLst>
            <pc:docMk/>
            <pc:sldMk cId="3214754228" sldId="2145706407"/>
            <ac:spMk id="245" creationId="{949FF0F1-C763-4B28-A388-1A0DEC30DD3F}"/>
          </ac:spMkLst>
        </pc:spChg>
        <pc:spChg chg="add del mod">
          <ac:chgData name="Li, Chenxue" userId="ae613c49-c86f-46ef-9fcb-9fa8a72c98dc" providerId="ADAL" clId="{8743A687-687A-4A3C-AB7B-0145C3A3540F}" dt="2022-07-05T16:26:22.802" v="1733" actId="478"/>
          <ac:spMkLst>
            <pc:docMk/>
            <pc:sldMk cId="3214754228" sldId="2145706407"/>
            <ac:spMk id="246" creationId="{B1A1B930-A532-4398-88EE-849AF787C006}"/>
          </ac:spMkLst>
        </pc:spChg>
        <pc:spChg chg="mod">
          <ac:chgData name="Li, Chenxue" userId="ae613c49-c86f-46ef-9fcb-9fa8a72c98dc" providerId="ADAL" clId="{8743A687-687A-4A3C-AB7B-0145C3A3540F}" dt="2022-07-05T16:33:42.795" v="1874" actId="1076"/>
          <ac:spMkLst>
            <pc:docMk/>
            <pc:sldMk cId="3214754228" sldId="2145706407"/>
            <ac:spMk id="249" creationId="{EE564CFD-636D-4BD9-868C-77F2F9D24B75}"/>
          </ac:spMkLst>
        </pc:spChg>
        <pc:spChg chg="mod">
          <ac:chgData name="Li, Chenxue" userId="ae613c49-c86f-46ef-9fcb-9fa8a72c98dc" providerId="ADAL" clId="{8743A687-687A-4A3C-AB7B-0145C3A3540F}" dt="2022-07-05T16:33:47.877" v="1875" actId="1076"/>
          <ac:spMkLst>
            <pc:docMk/>
            <pc:sldMk cId="3214754228" sldId="2145706407"/>
            <ac:spMk id="250" creationId="{8B2DBF91-6043-4BEB-B0D0-EF82723FF8CB}"/>
          </ac:spMkLst>
        </pc:spChg>
        <pc:spChg chg="add mod">
          <ac:chgData name="Li, Chenxue" userId="ae613c49-c86f-46ef-9fcb-9fa8a72c98dc" providerId="ADAL" clId="{8743A687-687A-4A3C-AB7B-0145C3A3540F}" dt="2022-07-05T16:35:03.395" v="1885" actId="108"/>
          <ac:spMkLst>
            <pc:docMk/>
            <pc:sldMk cId="3214754228" sldId="2145706407"/>
            <ac:spMk id="253" creationId="{38D00C87-E04E-4823-98CC-E16D67EBAE85}"/>
          </ac:spMkLst>
        </pc:spChg>
        <pc:spChg chg="add mod">
          <ac:chgData name="Li, Chenxue" userId="ae613c49-c86f-46ef-9fcb-9fa8a72c98dc" providerId="ADAL" clId="{8743A687-687A-4A3C-AB7B-0145C3A3540F}" dt="2022-07-05T16:35:12.076" v="1887" actId="108"/>
          <ac:spMkLst>
            <pc:docMk/>
            <pc:sldMk cId="3214754228" sldId="2145706407"/>
            <ac:spMk id="254" creationId="{4582BA9A-38A9-473F-A5B3-A7FC59CC4D2F}"/>
          </ac:spMkLst>
        </pc:spChg>
        <pc:grpChg chg="del">
          <ac:chgData name="Li, Chenxue" userId="ae613c49-c86f-46ef-9fcb-9fa8a72c98dc" providerId="ADAL" clId="{8743A687-687A-4A3C-AB7B-0145C3A3540F}" dt="2022-07-05T09:27:52.020" v="260" actId="21"/>
          <ac:grpSpMkLst>
            <pc:docMk/>
            <pc:sldMk cId="3214754228" sldId="2145706407"/>
            <ac:grpSpMk id="17" creationId="{4F9CE2AA-0A09-4D22-96DC-0F76B841EF25}"/>
          </ac:grpSpMkLst>
        </pc:grpChg>
        <pc:grpChg chg="add mod">
          <ac:chgData name="Li, Chenxue" userId="ae613c49-c86f-46ef-9fcb-9fa8a72c98dc" providerId="ADAL" clId="{8743A687-687A-4A3C-AB7B-0145C3A3540F}" dt="2022-07-05T09:56:44.997" v="852" actId="164"/>
          <ac:grpSpMkLst>
            <pc:docMk/>
            <pc:sldMk cId="3214754228" sldId="2145706407"/>
            <ac:grpSpMk id="31" creationId="{D240CD8E-6CC8-4352-B00C-0DED1B47BE4C}"/>
          </ac:grpSpMkLst>
        </pc:grpChg>
        <pc:grpChg chg="add mod">
          <ac:chgData name="Li, Chenxue" userId="ae613c49-c86f-46ef-9fcb-9fa8a72c98dc" providerId="ADAL" clId="{8743A687-687A-4A3C-AB7B-0145C3A3540F}" dt="2022-07-05T09:56:44.997" v="852" actId="164"/>
          <ac:grpSpMkLst>
            <pc:docMk/>
            <pc:sldMk cId="3214754228" sldId="2145706407"/>
            <ac:grpSpMk id="51" creationId="{9D14BDE4-C95B-4760-89FA-1E24EBCB92B1}"/>
          </ac:grpSpMkLst>
        </pc:grpChg>
        <pc:grpChg chg="add del mod">
          <ac:chgData name="Li, Chenxue" userId="ae613c49-c86f-46ef-9fcb-9fa8a72c98dc" providerId="ADAL" clId="{8743A687-687A-4A3C-AB7B-0145C3A3540F}" dt="2022-07-05T09:47:01.912" v="620"/>
          <ac:grpSpMkLst>
            <pc:docMk/>
            <pc:sldMk cId="3214754228" sldId="2145706407"/>
            <ac:grpSpMk id="54" creationId="{B66DABDA-BFFC-4306-A858-8915B5CBF2B3}"/>
          </ac:grpSpMkLst>
        </pc:grpChg>
        <pc:grpChg chg="add mod">
          <ac:chgData name="Li, Chenxue" userId="ae613c49-c86f-46ef-9fcb-9fa8a72c98dc" providerId="ADAL" clId="{8743A687-687A-4A3C-AB7B-0145C3A3540F}" dt="2022-07-05T09:56:44.997" v="852" actId="164"/>
          <ac:grpSpMkLst>
            <pc:docMk/>
            <pc:sldMk cId="3214754228" sldId="2145706407"/>
            <ac:grpSpMk id="59" creationId="{FEB7F89C-9AE2-4D07-855E-99183C10C6D0}"/>
          </ac:grpSpMkLst>
        </pc:grpChg>
        <pc:grpChg chg="add mod">
          <ac:chgData name="Li, Chenxue" userId="ae613c49-c86f-46ef-9fcb-9fa8a72c98dc" providerId="ADAL" clId="{8743A687-687A-4A3C-AB7B-0145C3A3540F}" dt="2022-07-05T15:02:47.241" v="1154" actId="164"/>
          <ac:grpSpMkLst>
            <pc:docMk/>
            <pc:sldMk cId="3214754228" sldId="2145706407"/>
            <ac:grpSpMk id="67" creationId="{7D09CECD-DE2B-4421-9D19-0404727CB4D9}"/>
          </ac:grpSpMkLst>
        </pc:grpChg>
        <pc:grpChg chg="add mod">
          <ac:chgData name="Li, Chenxue" userId="ae613c49-c86f-46ef-9fcb-9fa8a72c98dc" providerId="ADAL" clId="{8743A687-687A-4A3C-AB7B-0145C3A3540F}" dt="2022-07-05T15:02:54.779" v="1155" actId="164"/>
          <ac:grpSpMkLst>
            <pc:docMk/>
            <pc:sldMk cId="3214754228" sldId="2145706407"/>
            <ac:grpSpMk id="82" creationId="{3B4ABC53-F84E-4A08-8AEC-4990A6C2ECAE}"/>
          </ac:grpSpMkLst>
        </pc:grpChg>
        <pc:grpChg chg="add mod">
          <ac:chgData name="Li, Chenxue" userId="ae613c49-c86f-46ef-9fcb-9fa8a72c98dc" providerId="ADAL" clId="{8743A687-687A-4A3C-AB7B-0145C3A3540F}" dt="2022-07-05T15:28:55.297" v="1593" actId="164"/>
          <ac:grpSpMkLst>
            <pc:docMk/>
            <pc:sldMk cId="3214754228" sldId="2145706407"/>
            <ac:grpSpMk id="83" creationId="{C2B37F2B-BB49-4AA8-A13C-AA86E7558AC7}"/>
          </ac:grpSpMkLst>
        </pc:grpChg>
        <pc:grpChg chg="add mod">
          <ac:chgData name="Li, Chenxue" userId="ae613c49-c86f-46ef-9fcb-9fa8a72c98dc" providerId="ADAL" clId="{8743A687-687A-4A3C-AB7B-0145C3A3540F}" dt="2022-07-05T15:29:27.213" v="1595" actId="164"/>
          <ac:grpSpMkLst>
            <pc:docMk/>
            <pc:sldMk cId="3214754228" sldId="2145706407"/>
            <ac:grpSpMk id="135" creationId="{7DB1536D-BCAF-4DC7-BB1A-85F0EDF59775}"/>
          </ac:grpSpMkLst>
        </pc:grpChg>
        <pc:grpChg chg="add mod">
          <ac:chgData name="Li, Chenxue" userId="ae613c49-c86f-46ef-9fcb-9fa8a72c98dc" providerId="ADAL" clId="{8743A687-687A-4A3C-AB7B-0145C3A3540F}" dt="2022-07-05T15:30:00.778" v="1599" actId="164"/>
          <ac:grpSpMkLst>
            <pc:docMk/>
            <pc:sldMk cId="3214754228" sldId="2145706407"/>
            <ac:grpSpMk id="136" creationId="{A7A15CBD-8264-4AB0-B403-3FB08011E6F9}"/>
          </ac:grpSpMkLst>
        </pc:grpChg>
        <pc:grpChg chg="add 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40" creationId="{CECF1CC2-C796-49B4-97D2-C43EAFCBCF1E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43" creationId="{5EF26700-F518-4A44-A866-199B8586E4FA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46" creationId="{F4DA6BD9-DB8B-4A3E-B4E8-A31AA6EC2025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61" creationId="{92A626E1-64C6-4E5B-B5EC-675D18572495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62" creationId="{A6CFE972-A5D5-4777-8FB6-4CAEEF13B956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74" creationId="{10A0B0E6-300C-4073-BAEA-888EB613B827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75" creationId="{CA1290EB-EB59-4956-9C18-FB5A26BCA708}"/>
          </ac:grpSpMkLst>
        </pc:grpChg>
        <pc:grpChg chg="mod">
          <ac:chgData name="Li, Chenxue" userId="ae613c49-c86f-46ef-9fcb-9fa8a72c98dc" providerId="ADAL" clId="{8743A687-687A-4A3C-AB7B-0145C3A3540F}" dt="2022-07-05T15:29:53.946" v="1598" actId="571"/>
          <ac:grpSpMkLst>
            <pc:docMk/>
            <pc:sldMk cId="3214754228" sldId="2145706407"/>
            <ac:grpSpMk id="178" creationId="{489BDC12-72C2-48FC-8BE7-6036D6E864DF}"/>
          </ac:grpSpMkLst>
        </pc:grpChg>
        <pc:grpChg chg="add mod">
          <ac:chgData name="Li, Chenxue" userId="ae613c49-c86f-46ef-9fcb-9fa8a72c98dc" providerId="ADAL" clId="{8743A687-687A-4A3C-AB7B-0145C3A3540F}" dt="2022-07-05T15:30:00.778" v="1599" actId="164"/>
          <ac:grpSpMkLst>
            <pc:docMk/>
            <pc:sldMk cId="3214754228" sldId="2145706407"/>
            <ac:grpSpMk id="185" creationId="{6D42524A-0219-4C9F-9B97-121E99031E63}"/>
          </ac:grpSpMkLst>
        </pc:grpChg>
        <pc:grpChg chg="add mod">
          <ac:chgData name="Li, Chenxue" userId="ae613c49-c86f-46ef-9fcb-9fa8a72c98dc" providerId="ADAL" clId="{8743A687-687A-4A3C-AB7B-0145C3A3540F}" dt="2022-07-05T16:32:24.651" v="1864" actId="164"/>
          <ac:grpSpMkLst>
            <pc:docMk/>
            <pc:sldMk cId="3214754228" sldId="2145706407"/>
            <ac:grpSpMk id="247" creationId="{96AA214C-9D2D-4F53-B89C-7F840992F698}"/>
          </ac:grpSpMkLst>
        </pc:grpChg>
        <pc:grpChg chg="add mod">
          <ac:chgData name="Li, Chenxue" userId="ae613c49-c86f-46ef-9fcb-9fa8a72c98dc" providerId="ADAL" clId="{8743A687-687A-4A3C-AB7B-0145C3A3540F}" dt="2022-07-05T16:32:24.651" v="1864" actId="164"/>
          <ac:grpSpMkLst>
            <pc:docMk/>
            <pc:sldMk cId="3214754228" sldId="2145706407"/>
            <ac:grpSpMk id="248" creationId="{114016F3-F99E-478D-B35B-060B4611A78D}"/>
          </ac:grpSpMkLst>
        </pc:grpChg>
        <pc:grpChg chg="add mod">
          <ac:chgData name="Li, Chenxue" userId="ae613c49-c86f-46ef-9fcb-9fa8a72c98dc" providerId="ADAL" clId="{8743A687-687A-4A3C-AB7B-0145C3A3540F}" dt="2022-07-05T16:32:24.651" v="1864" actId="164"/>
          <ac:grpSpMkLst>
            <pc:docMk/>
            <pc:sldMk cId="3214754228" sldId="2145706407"/>
            <ac:grpSpMk id="268" creationId="{BD665536-B84D-4374-B264-F5117C21CD33}"/>
          </ac:grpSpMkLst>
        </pc:grpChg>
        <pc:grpChg chg="add mod">
          <ac:chgData name="Li, Chenxue" userId="ae613c49-c86f-46ef-9fcb-9fa8a72c98dc" providerId="ADAL" clId="{8743A687-687A-4A3C-AB7B-0145C3A3540F}" dt="2022-07-05T16:34:39.327" v="1884" actId="1076"/>
          <ac:grpSpMkLst>
            <pc:docMk/>
            <pc:sldMk cId="3214754228" sldId="2145706407"/>
            <ac:grpSpMk id="269" creationId="{86DB4CF4-B793-4C6C-8C75-443AE54C89A4}"/>
          </ac:grpSpMkLst>
        </pc:grpChg>
        <pc:cxnChg chg="add mod">
          <ac:chgData name="Li, Chenxue" userId="ae613c49-c86f-46ef-9fcb-9fa8a72c98dc" providerId="ADAL" clId="{8743A687-687A-4A3C-AB7B-0145C3A3540F}" dt="2022-07-05T15:33:59.149" v="1625" actId="14100"/>
          <ac:cxnSpMkLst>
            <pc:docMk/>
            <pc:sldMk cId="3214754228" sldId="2145706407"/>
            <ac:cxnSpMk id="8" creationId="{0399C7A0-43D0-41BF-AD1A-19D93C51B3D8}"/>
          </ac:cxnSpMkLst>
        </pc:cxnChg>
        <pc:cxnChg chg="add mod">
          <ac:chgData name="Li, Chenxue" userId="ae613c49-c86f-46ef-9fcb-9fa8a72c98dc" providerId="ADAL" clId="{8743A687-687A-4A3C-AB7B-0145C3A3540F}" dt="2022-07-05T14:58:28.711" v="1124" actId="14100"/>
          <ac:cxnSpMkLst>
            <pc:docMk/>
            <pc:sldMk cId="3214754228" sldId="2145706407"/>
            <ac:cxnSpMk id="19" creationId="{4A9F279A-050F-425B-80C8-68CB50A2E95E}"/>
          </ac:cxnSpMkLst>
        </pc:cxnChg>
        <pc:cxnChg chg="add mod">
          <ac:chgData name="Li, Chenxue" userId="ae613c49-c86f-46ef-9fcb-9fa8a72c98dc" providerId="ADAL" clId="{8743A687-687A-4A3C-AB7B-0145C3A3540F}" dt="2022-07-05T14:58:04.197" v="1120" actId="14100"/>
          <ac:cxnSpMkLst>
            <pc:docMk/>
            <pc:sldMk cId="3214754228" sldId="2145706407"/>
            <ac:cxnSpMk id="23" creationId="{989C6651-5B42-4801-B86F-33549ED7FEB9}"/>
          </ac:cxnSpMkLst>
        </pc:cxnChg>
        <pc:cxnChg chg="add mod">
          <ac:chgData name="Li, Chenxue" userId="ae613c49-c86f-46ef-9fcb-9fa8a72c98dc" providerId="ADAL" clId="{8743A687-687A-4A3C-AB7B-0145C3A3540F}" dt="2022-07-05T15:28:55.297" v="1593" actId="164"/>
          <ac:cxnSpMkLst>
            <pc:docMk/>
            <pc:sldMk cId="3214754228" sldId="2145706407"/>
            <ac:cxnSpMk id="85" creationId="{CE671C24-1874-4525-937B-BD8B68FF5574}"/>
          </ac:cxnSpMkLst>
        </pc:cxnChg>
        <pc:cxnChg chg="add mod">
          <ac:chgData name="Li, Chenxue" userId="ae613c49-c86f-46ef-9fcb-9fa8a72c98dc" providerId="ADAL" clId="{8743A687-687A-4A3C-AB7B-0145C3A3540F}" dt="2022-07-05T15:28:55.297" v="1593" actId="164"/>
          <ac:cxnSpMkLst>
            <pc:docMk/>
            <pc:sldMk cId="3214754228" sldId="2145706407"/>
            <ac:cxnSpMk id="87" creationId="{19BAD525-C1C7-4F83-83B9-0FED7C9392EC}"/>
          </ac:cxnSpMkLst>
        </pc:cxnChg>
        <pc:cxnChg chg="add mod">
          <ac:chgData name="Li, Chenxue" userId="ae613c49-c86f-46ef-9fcb-9fa8a72c98dc" providerId="ADAL" clId="{8743A687-687A-4A3C-AB7B-0145C3A3540F}" dt="2022-07-05T15:28:55.297" v="1593" actId="164"/>
          <ac:cxnSpMkLst>
            <pc:docMk/>
            <pc:sldMk cId="3214754228" sldId="2145706407"/>
            <ac:cxnSpMk id="89" creationId="{ECA1946C-1F69-4B3F-A600-766012831A3A}"/>
          </ac:cxnSpMkLst>
        </pc:cxnChg>
        <pc:cxnChg chg="add mod">
          <ac:chgData name="Li, Chenxue" userId="ae613c49-c86f-46ef-9fcb-9fa8a72c98dc" providerId="ADAL" clId="{8743A687-687A-4A3C-AB7B-0145C3A3540F}" dt="2022-07-05T15:28:55.297" v="1593" actId="164"/>
          <ac:cxnSpMkLst>
            <pc:docMk/>
            <pc:sldMk cId="3214754228" sldId="2145706407"/>
            <ac:cxnSpMk id="92" creationId="{659A703B-9DF1-4052-9C00-2AFE377B7F32}"/>
          </ac:cxnSpMkLst>
        </pc:cxnChg>
        <pc:cxnChg chg="add mod">
          <ac:chgData name="Li, Chenxue" userId="ae613c49-c86f-46ef-9fcb-9fa8a72c98dc" providerId="ADAL" clId="{8743A687-687A-4A3C-AB7B-0145C3A3540F}" dt="2022-07-05T15:28:55.297" v="1593" actId="164"/>
          <ac:cxnSpMkLst>
            <pc:docMk/>
            <pc:sldMk cId="3214754228" sldId="2145706407"/>
            <ac:cxnSpMk id="94" creationId="{F72DCA9C-D8E9-4A08-8AEF-F77F6155B481}"/>
          </ac:cxnSpMkLst>
        </pc:cxnChg>
        <pc:cxnChg chg="add mod">
          <ac:chgData name="Li, Chenxue" userId="ae613c49-c86f-46ef-9fcb-9fa8a72c98dc" providerId="ADAL" clId="{8743A687-687A-4A3C-AB7B-0145C3A3540F}" dt="2022-07-05T15:28:55.297" v="1593" actId="164"/>
          <ac:cxnSpMkLst>
            <pc:docMk/>
            <pc:sldMk cId="3214754228" sldId="2145706407"/>
            <ac:cxnSpMk id="96" creationId="{F0EC8273-45ED-4229-84A1-0E1675D3DA17}"/>
          </ac:cxnSpMkLst>
        </pc:cxnChg>
        <pc:cxnChg chg="add mod">
          <ac:chgData name="Li, Chenxue" userId="ae613c49-c86f-46ef-9fcb-9fa8a72c98dc" providerId="ADAL" clId="{8743A687-687A-4A3C-AB7B-0145C3A3540F}" dt="2022-07-05T15:31:19.005" v="1604" actId="14100"/>
          <ac:cxnSpMkLst>
            <pc:docMk/>
            <pc:sldMk cId="3214754228" sldId="2145706407"/>
            <ac:cxnSpMk id="98" creationId="{52D9B60F-BAB9-46DD-B702-9563BDCC086F}"/>
          </ac:cxnSpMkLst>
        </pc:cxnChg>
        <pc:cxnChg chg="add mod">
          <ac:chgData name="Li, Chenxue" userId="ae613c49-c86f-46ef-9fcb-9fa8a72c98dc" providerId="ADAL" clId="{8743A687-687A-4A3C-AB7B-0145C3A3540F}" dt="2022-07-05T15:30:29.236" v="1602" actId="14100"/>
          <ac:cxnSpMkLst>
            <pc:docMk/>
            <pc:sldMk cId="3214754228" sldId="2145706407"/>
            <ac:cxnSpMk id="100" creationId="{8CAB57A0-A9E5-49EB-A44E-3A1B2F7C75C0}"/>
          </ac:cxnSpMkLst>
        </pc:cxnChg>
        <pc:cxnChg chg="add mod">
          <ac:chgData name="Li, Chenxue" userId="ae613c49-c86f-46ef-9fcb-9fa8a72c98dc" providerId="ADAL" clId="{8743A687-687A-4A3C-AB7B-0145C3A3540F}" dt="2022-07-05T15:29:27.213" v="1595" actId="164"/>
          <ac:cxnSpMkLst>
            <pc:docMk/>
            <pc:sldMk cId="3214754228" sldId="2145706407"/>
            <ac:cxnSpMk id="102" creationId="{65DC64E3-9F72-4282-88C0-84A0417F0C4E}"/>
          </ac:cxnSpMkLst>
        </pc:cxnChg>
        <pc:cxnChg chg="add mod">
          <ac:chgData name="Li, Chenxue" userId="ae613c49-c86f-46ef-9fcb-9fa8a72c98dc" providerId="ADAL" clId="{8743A687-687A-4A3C-AB7B-0145C3A3540F}" dt="2022-07-05T15:29:27.213" v="1595" actId="164"/>
          <ac:cxnSpMkLst>
            <pc:docMk/>
            <pc:sldMk cId="3214754228" sldId="2145706407"/>
            <ac:cxnSpMk id="126" creationId="{94960E5B-2E0D-40F7-953A-9794D754CA48}"/>
          </ac:cxnSpMkLst>
        </pc:cxnChg>
        <pc:cxnChg chg="add mod">
          <ac:chgData name="Li, Chenxue" userId="ae613c49-c86f-46ef-9fcb-9fa8a72c98dc" providerId="ADAL" clId="{8743A687-687A-4A3C-AB7B-0145C3A3540F}" dt="2022-07-05T15:31:57.906" v="1608" actId="14100"/>
          <ac:cxnSpMkLst>
            <pc:docMk/>
            <pc:sldMk cId="3214754228" sldId="2145706407"/>
            <ac:cxnSpMk id="133" creationId="{55FE0811-F1DE-4BF9-8988-43FF8BACCD99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1" creationId="{32426E97-195B-4CFD-BD2D-BEFD0CBB4015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2" creationId="{B2612F9F-BCD7-474A-B3F6-A69AEEE935DF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4" creationId="{8CA2489C-1694-49DC-BF96-09A2298A29EA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5" creationId="{6FDBA924-8BE0-46E0-8D05-2CCB4E1618EE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7" creationId="{C47F2F68-089F-4DFA-BD80-7B8803CD1B75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8" creationId="{026B2768-08D8-4698-8705-DF6DEF6CBB9A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49" creationId="{BF0D4D0B-9269-4B97-9831-E26466176A2A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50" creationId="{1814C970-8E9B-460D-8897-10485EDF596F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51" creationId="{12CB1C3B-E732-4A29-997F-44BB86FD67DE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52" creationId="{EA92C16D-34EF-410F-B1CA-88E2EC614F72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53" creationId="{37301E8F-05CF-4F77-97DB-EB551A87CAD3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67" creationId="{C4D36A14-19C9-4A1F-BAE0-F87014081B40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70" creationId="{157F34BA-7632-4BF3-AB84-3DC4A7C3029F}"/>
          </ac:cxnSpMkLst>
        </pc:cxnChg>
        <pc:cxnChg chg="mod">
          <ac:chgData name="Li, Chenxue" userId="ae613c49-c86f-46ef-9fcb-9fa8a72c98dc" providerId="ADAL" clId="{8743A687-687A-4A3C-AB7B-0145C3A3540F}" dt="2022-07-05T15:29:53.946" v="1598" actId="571"/>
          <ac:cxnSpMkLst>
            <pc:docMk/>
            <pc:sldMk cId="3214754228" sldId="2145706407"/>
            <ac:cxnSpMk id="171" creationId="{A8F99D13-0B78-4AF3-BBAC-415B3709B3FF}"/>
          </ac:cxnSpMkLst>
        </pc:cxnChg>
        <pc:cxnChg chg="add del mod">
          <ac:chgData name="Li, Chenxue" userId="ae613c49-c86f-46ef-9fcb-9fa8a72c98dc" providerId="ADAL" clId="{8743A687-687A-4A3C-AB7B-0145C3A3540F}" dt="2022-07-05T16:15:13.374" v="1650" actId="21"/>
          <ac:cxnSpMkLst>
            <pc:docMk/>
            <pc:sldMk cId="3214754228" sldId="2145706407"/>
            <ac:cxnSpMk id="230" creationId="{60101427-2AE3-4365-A60A-E23EFD12EA15}"/>
          </ac:cxnSpMkLst>
        </pc:cxnChg>
        <pc:cxnChg chg="add mod">
          <ac:chgData name="Li, Chenxue" userId="ae613c49-c86f-46ef-9fcb-9fa8a72c98dc" providerId="ADAL" clId="{8743A687-687A-4A3C-AB7B-0145C3A3540F}" dt="2022-07-05T16:33:02.771" v="1868" actId="14100"/>
          <ac:cxnSpMkLst>
            <pc:docMk/>
            <pc:sldMk cId="3214754228" sldId="2145706407"/>
            <ac:cxnSpMk id="231" creationId="{3D2D3183-17EF-46E6-95F8-CB63FC7033E8}"/>
          </ac:cxnSpMkLst>
        </pc:cxnChg>
        <pc:cxnChg chg="add mod">
          <ac:chgData name="Li, Chenxue" userId="ae613c49-c86f-46ef-9fcb-9fa8a72c98dc" providerId="ADAL" clId="{8743A687-687A-4A3C-AB7B-0145C3A3540F}" dt="2022-07-05T16:33:54.704" v="1876" actId="1076"/>
          <ac:cxnSpMkLst>
            <pc:docMk/>
            <pc:sldMk cId="3214754228" sldId="2145706407"/>
            <ac:cxnSpMk id="251" creationId="{8D74F4D4-08F8-4DB0-9933-BCA6340666FE}"/>
          </ac:cxnSpMkLst>
        </pc:cxnChg>
        <pc:cxnChg chg="add mod">
          <ac:chgData name="Li, Chenxue" userId="ae613c49-c86f-46ef-9fcb-9fa8a72c98dc" providerId="ADAL" clId="{8743A687-687A-4A3C-AB7B-0145C3A3540F}" dt="2022-07-05T16:26:58.026" v="1740"/>
          <ac:cxnSpMkLst>
            <pc:docMk/>
            <pc:sldMk cId="3214754228" sldId="2145706407"/>
            <ac:cxnSpMk id="252" creationId="{A53B2EE6-EB0C-4118-B94E-4B3E9DCF8D36}"/>
          </ac:cxnSpMkLst>
        </pc:cxnChg>
        <pc:cxnChg chg="add mod">
          <ac:chgData name="Li, Chenxue" userId="ae613c49-c86f-46ef-9fcb-9fa8a72c98dc" providerId="ADAL" clId="{8743A687-687A-4A3C-AB7B-0145C3A3540F}" dt="2022-07-05T16:34:14.474" v="1879" actId="1076"/>
          <ac:cxnSpMkLst>
            <pc:docMk/>
            <pc:sldMk cId="3214754228" sldId="2145706407"/>
            <ac:cxnSpMk id="255" creationId="{32FDB99C-1358-445A-A702-C6C5A731E5CA}"/>
          </ac:cxnSpMkLst>
        </pc:cxnChg>
        <pc:cxnChg chg="add mod">
          <ac:chgData name="Li, Chenxue" userId="ae613c49-c86f-46ef-9fcb-9fa8a72c98dc" providerId="ADAL" clId="{8743A687-687A-4A3C-AB7B-0145C3A3540F}" dt="2022-07-05T16:33:15.974" v="1870" actId="1076"/>
          <ac:cxnSpMkLst>
            <pc:docMk/>
            <pc:sldMk cId="3214754228" sldId="2145706407"/>
            <ac:cxnSpMk id="257" creationId="{75E4A034-4ADC-4688-853B-93D38AE3149C}"/>
          </ac:cxnSpMkLst>
        </pc:cxnChg>
        <pc:cxnChg chg="add mod">
          <ac:chgData name="Li, Chenxue" userId="ae613c49-c86f-46ef-9fcb-9fa8a72c98dc" providerId="ADAL" clId="{8743A687-687A-4A3C-AB7B-0145C3A3540F}" dt="2022-07-05T16:34:30.847" v="1882" actId="1076"/>
          <ac:cxnSpMkLst>
            <pc:docMk/>
            <pc:sldMk cId="3214754228" sldId="2145706407"/>
            <ac:cxnSpMk id="260" creationId="{CD369063-B911-46AA-B29F-17BA782D802E}"/>
          </ac:cxnSpMkLst>
        </pc:cxnChg>
        <pc:cxnChg chg="add mod">
          <ac:chgData name="Li, Chenxue" userId="ae613c49-c86f-46ef-9fcb-9fa8a72c98dc" providerId="ADAL" clId="{8743A687-687A-4A3C-AB7B-0145C3A3540F}" dt="2022-07-05T16:32:46.094" v="1866" actId="14100"/>
          <ac:cxnSpMkLst>
            <pc:docMk/>
            <pc:sldMk cId="3214754228" sldId="2145706407"/>
            <ac:cxnSpMk id="264" creationId="{97DE6427-3590-415E-9CFC-1B754AB83142}"/>
          </ac:cxnSpMkLst>
        </pc:cxnChg>
      </pc:sldChg>
    </pc:docChg>
  </pc:docChgLst>
  <pc:docChgLst>
    <pc:chgData name="Li, Chenxue" userId="ae613c49-c86f-46ef-9fcb-9fa8a72c98dc" providerId="ADAL" clId="{EA1A3F5E-6E62-455F-968D-9F81BE3F8C8F}"/>
    <pc:docChg chg="undo redo custSel addSld delSld modSld">
      <pc:chgData name="Li, Chenxue" userId="ae613c49-c86f-46ef-9fcb-9fa8a72c98dc" providerId="ADAL" clId="{EA1A3F5E-6E62-455F-968D-9F81BE3F8C8F}" dt="2022-06-21T04:50:55.339" v="2651" actId="113"/>
      <pc:docMkLst>
        <pc:docMk/>
      </pc:docMkLst>
      <pc:sldChg chg="addSp delSp modSp del mod">
        <pc:chgData name="Li, Chenxue" userId="ae613c49-c86f-46ef-9fcb-9fa8a72c98dc" providerId="ADAL" clId="{EA1A3F5E-6E62-455F-968D-9F81BE3F8C8F}" dt="2022-06-21T03:15:50.258" v="1325" actId="47"/>
        <pc:sldMkLst>
          <pc:docMk/>
          <pc:sldMk cId="2315397144" sldId="2145706399"/>
        </pc:sldMkLst>
        <pc:spChg chg="mod">
          <ac:chgData name="Li, Chenxue" userId="ae613c49-c86f-46ef-9fcb-9fa8a72c98dc" providerId="ADAL" clId="{EA1A3F5E-6E62-455F-968D-9F81BE3F8C8F}" dt="2022-06-09T07:30:56.767" v="6" actId="20577"/>
          <ac:spMkLst>
            <pc:docMk/>
            <pc:sldMk cId="2315397144" sldId="2145706399"/>
            <ac:spMk id="8" creationId="{C8C1C214-FB94-4539-8EC5-84A25E4EDA80}"/>
          </ac:spMkLst>
        </pc:spChg>
        <pc:spChg chg="add mod">
          <ac:chgData name="Li, Chenxue" userId="ae613c49-c86f-46ef-9fcb-9fa8a72c98dc" providerId="ADAL" clId="{EA1A3F5E-6E62-455F-968D-9F81BE3F8C8F}" dt="2022-06-21T02:51:22.090" v="514" actId="1076"/>
          <ac:spMkLst>
            <pc:docMk/>
            <pc:sldMk cId="2315397144" sldId="2145706399"/>
            <ac:spMk id="10" creationId="{0AC99F1D-8DCA-4EC3-B95B-F231D85748F5}"/>
          </ac:spMkLst>
        </pc:spChg>
        <pc:spChg chg="add mod">
          <ac:chgData name="Li, Chenxue" userId="ae613c49-c86f-46ef-9fcb-9fa8a72c98dc" providerId="ADAL" clId="{EA1A3F5E-6E62-455F-968D-9F81BE3F8C8F}" dt="2022-06-20T14:13:52.449" v="305" actId="1076"/>
          <ac:spMkLst>
            <pc:docMk/>
            <pc:sldMk cId="2315397144" sldId="2145706399"/>
            <ac:spMk id="11" creationId="{FFBE4B2E-899A-426E-B1AF-E61712C84077}"/>
          </ac:spMkLst>
        </pc:spChg>
        <pc:spChg chg="mod">
          <ac:chgData name="Li, Chenxue" userId="ae613c49-c86f-46ef-9fcb-9fa8a72c98dc" providerId="ADAL" clId="{EA1A3F5E-6E62-455F-968D-9F81BE3F8C8F}" dt="2022-06-09T08:30:34.707" v="268" actId="33524"/>
          <ac:spMkLst>
            <pc:docMk/>
            <pc:sldMk cId="2315397144" sldId="2145706399"/>
            <ac:spMk id="17" creationId="{B8E75372-34B0-49F5-882F-D716AE94D39A}"/>
          </ac:spMkLst>
        </pc:spChg>
        <pc:spChg chg="mod">
          <ac:chgData name="Li, Chenxue" userId="ae613c49-c86f-46ef-9fcb-9fa8a72c98dc" providerId="ADAL" clId="{EA1A3F5E-6E62-455F-968D-9F81BE3F8C8F}" dt="2022-06-20T14:11:04.786" v="285" actId="1076"/>
          <ac:spMkLst>
            <pc:docMk/>
            <pc:sldMk cId="2315397144" sldId="2145706399"/>
            <ac:spMk id="20" creationId="{6C82F1E0-CF5E-4423-B93A-CD6EC933438D}"/>
          </ac:spMkLst>
        </pc:spChg>
        <pc:spChg chg="mod">
          <ac:chgData name="Li, Chenxue" userId="ae613c49-c86f-46ef-9fcb-9fa8a72c98dc" providerId="ADAL" clId="{EA1A3F5E-6E62-455F-968D-9F81BE3F8C8F}" dt="2022-06-20T14:10:43.658" v="281" actId="1076"/>
          <ac:spMkLst>
            <pc:docMk/>
            <pc:sldMk cId="2315397144" sldId="2145706399"/>
            <ac:spMk id="29" creationId="{00000000-0000-0000-0000-000000000000}"/>
          </ac:spMkLst>
        </pc:spChg>
        <pc:grpChg chg="del mod">
          <ac:chgData name="Li, Chenxue" userId="ae613c49-c86f-46ef-9fcb-9fa8a72c98dc" providerId="ADAL" clId="{EA1A3F5E-6E62-455F-968D-9F81BE3F8C8F}" dt="2022-06-09T07:33:14.432" v="10" actId="478"/>
          <ac:grpSpMkLst>
            <pc:docMk/>
            <pc:sldMk cId="2315397144" sldId="2145706399"/>
            <ac:grpSpMk id="10" creationId="{D83245E9-3A65-4DEC-B506-B1736EF88730}"/>
          </ac:grpSpMkLst>
        </pc:grpChg>
        <pc:grpChg chg="add mod">
          <ac:chgData name="Li, Chenxue" userId="ae613c49-c86f-46ef-9fcb-9fa8a72c98dc" providerId="ADAL" clId="{EA1A3F5E-6E62-455F-968D-9F81BE3F8C8F}" dt="2022-06-20T14:19:58.113" v="323" actId="1076"/>
          <ac:grpSpMkLst>
            <pc:docMk/>
            <pc:sldMk cId="2315397144" sldId="2145706399"/>
            <ac:grpSpMk id="15" creationId="{2F9FADB1-3181-40F5-ADBE-D726A840F679}"/>
          </ac:grpSpMkLst>
        </pc:grpChg>
        <pc:picChg chg="mod">
          <ac:chgData name="Li, Chenxue" userId="ae613c49-c86f-46ef-9fcb-9fa8a72c98dc" providerId="ADAL" clId="{EA1A3F5E-6E62-455F-968D-9F81BE3F8C8F}" dt="2022-06-20T14:10:37.958" v="280" actId="1076"/>
          <ac:picMkLst>
            <pc:docMk/>
            <pc:sldMk cId="2315397144" sldId="2145706399"/>
            <ac:picMk id="5" creationId="{92C00A94-34AE-492A-9AA0-74F7B3A1F185}"/>
          </ac:picMkLst>
        </pc:picChg>
        <pc:picChg chg="mod">
          <ac:chgData name="Li, Chenxue" userId="ae613c49-c86f-46ef-9fcb-9fa8a72c98dc" providerId="ADAL" clId="{EA1A3F5E-6E62-455F-968D-9F81BE3F8C8F}" dt="2022-06-20T14:10:54.334" v="283" actId="1076"/>
          <ac:picMkLst>
            <pc:docMk/>
            <pc:sldMk cId="2315397144" sldId="2145706399"/>
            <ac:picMk id="7" creationId="{0A1BB625-7924-4F22-800C-2B59E62B8219}"/>
          </ac:picMkLst>
        </pc:picChg>
        <pc:picChg chg="mod">
          <ac:chgData name="Li, Chenxue" userId="ae613c49-c86f-46ef-9fcb-9fa8a72c98dc" providerId="ADAL" clId="{EA1A3F5E-6E62-455F-968D-9F81BE3F8C8F}" dt="2022-06-09T08:27:29.091" v="186"/>
          <ac:picMkLst>
            <pc:docMk/>
            <pc:sldMk cId="2315397144" sldId="2145706399"/>
            <ac:picMk id="16" creationId="{C6B83A12-CF55-4891-801E-192C4A069A37}"/>
          </ac:picMkLst>
        </pc:picChg>
      </pc:sldChg>
      <pc:sldChg chg="addSp modSp mod">
        <pc:chgData name="Li, Chenxue" userId="ae613c49-c86f-46ef-9fcb-9fa8a72c98dc" providerId="ADAL" clId="{EA1A3F5E-6E62-455F-968D-9F81BE3F8C8F}" dt="2022-06-21T03:58:24.858" v="2551" actId="20577"/>
        <pc:sldMkLst>
          <pc:docMk/>
          <pc:sldMk cId="391503186" sldId="2145706401"/>
        </pc:sldMkLst>
        <pc:spChg chg="mod">
          <ac:chgData name="Li, Chenxue" userId="ae613c49-c86f-46ef-9fcb-9fa8a72c98dc" providerId="ADAL" clId="{EA1A3F5E-6E62-455F-968D-9F81BE3F8C8F}" dt="2022-06-21T03:18:16.745" v="1410" actId="1076"/>
          <ac:spMkLst>
            <pc:docMk/>
            <pc:sldMk cId="391503186" sldId="2145706401"/>
            <ac:spMk id="9" creationId="{15DB59F3-6E9E-4EEF-9339-E2593A5FA5E5}"/>
          </ac:spMkLst>
        </pc:spChg>
        <pc:spChg chg="mod">
          <ac:chgData name="Li, Chenxue" userId="ae613c49-c86f-46ef-9fcb-9fa8a72c98dc" providerId="ADAL" clId="{EA1A3F5E-6E62-455F-968D-9F81BE3F8C8F}" dt="2022-06-21T03:18:31.415" v="1415" actId="1076"/>
          <ac:spMkLst>
            <pc:docMk/>
            <pc:sldMk cId="391503186" sldId="2145706401"/>
            <ac:spMk id="12" creationId="{812E1A2D-DE5A-40B0-9379-684A90ACCFD6}"/>
          </ac:spMkLst>
        </pc:spChg>
        <pc:spChg chg="add mod">
          <ac:chgData name="Li, Chenxue" userId="ae613c49-c86f-46ef-9fcb-9fa8a72c98dc" providerId="ADAL" clId="{EA1A3F5E-6E62-455F-968D-9F81BE3F8C8F}" dt="2022-06-21T03:58:24.858" v="2551" actId="20577"/>
          <ac:spMkLst>
            <pc:docMk/>
            <pc:sldMk cId="391503186" sldId="2145706401"/>
            <ac:spMk id="13" creationId="{B9AEC8F0-E88C-4C81-B1B9-9F3D1776FA29}"/>
          </ac:spMkLst>
        </pc:spChg>
        <pc:spChg chg="mod">
          <ac:chgData name="Li, Chenxue" userId="ae613c49-c86f-46ef-9fcb-9fa8a72c98dc" providerId="ADAL" clId="{EA1A3F5E-6E62-455F-968D-9F81BE3F8C8F}" dt="2022-06-21T03:18:49.460" v="1420" actId="1076"/>
          <ac:spMkLst>
            <pc:docMk/>
            <pc:sldMk cId="391503186" sldId="2145706401"/>
            <ac:spMk id="20" creationId="{6C82F1E0-CF5E-4423-B93A-CD6EC933438D}"/>
          </ac:spMkLst>
        </pc:spChg>
        <pc:spChg chg="mod">
          <ac:chgData name="Li, Chenxue" userId="ae613c49-c86f-46ef-9fcb-9fa8a72c98dc" providerId="ADAL" clId="{EA1A3F5E-6E62-455F-968D-9F81BE3F8C8F}" dt="2022-06-21T03:17:21.201" v="1375" actId="1076"/>
          <ac:spMkLst>
            <pc:docMk/>
            <pc:sldMk cId="391503186" sldId="2145706401"/>
            <ac:spMk id="29" creationId="{00000000-0000-0000-0000-000000000000}"/>
          </ac:spMkLst>
        </pc:spChg>
        <pc:grpChg chg="mod">
          <ac:chgData name="Li, Chenxue" userId="ae613c49-c86f-46ef-9fcb-9fa8a72c98dc" providerId="ADAL" clId="{EA1A3F5E-6E62-455F-968D-9F81BE3F8C8F}" dt="2022-06-21T03:18:51.137" v="1421" actId="1076"/>
          <ac:grpSpMkLst>
            <pc:docMk/>
            <pc:sldMk cId="391503186" sldId="2145706401"/>
            <ac:grpSpMk id="7" creationId="{61222C1A-DCF9-45D5-B694-B89B6B7205A9}"/>
          </ac:grpSpMkLst>
        </pc:grpChg>
        <pc:grpChg chg="mod">
          <ac:chgData name="Li, Chenxue" userId="ae613c49-c86f-46ef-9fcb-9fa8a72c98dc" providerId="ADAL" clId="{EA1A3F5E-6E62-455F-968D-9F81BE3F8C8F}" dt="2022-06-21T03:18:18.556" v="1412" actId="1076"/>
          <ac:grpSpMkLst>
            <pc:docMk/>
            <pc:sldMk cId="391503186" sldId="2145706401"/>
            <ac:grpSpMk id="8" creationId="{83ABB73B-070F-489C-951D-6323039027B4}"/>
          </ac:grpSpMkLst>
        </pc:grpChg>
        <pc:picChg chg="mod">
          <ac:chgData name="Li, Chenxue" userId="ae613c49-c86f-46ef-9fcb-9fa8a72c98dc" providerId="ADAL" clId="{EA1A3F5E-6E62-455F-968D-9F81BE3F8C8F}" dt="2022-06-21T03:18:42.317" v="1419" actId="14100"/>
          <ac:picMkLst>
            <pc:docMk/>
            <pc:sldMk cId="391503186" sldId="2145706401"/>
            <ac:picMk id="11" creationId="{8A791575-331B-4634-8307-A8D68632F74D}"/>
          </ac:picMkLst>
        </pc:picChg>
      </pc:sldChg>
      <pc:sldChg chg="addSp delSp modSp add del mod">
        <pc:chgData name="Li, Chenxue" userId="ae613c49-c86f-46ef-9fcb-9fa8a72c98dc" providerId="ADAL" clId="{EA1A3F5E-6E62-455F-968D-9F81BE3F8C8F}" dt="2022-06-21T03:11:12.435" v="1167" actId="47"/>
        <pc:sldMkLst>
          <pc:docMk/>
          <pc:sldMk cId="2462829389" sldId="2145706402"/>
        </pc:sldMkLst>
        <pc:spChg chg="mod">
          <ac:chgData name="Li, Chenxue" userId="ae613c49-c86f-46ef-9fcb-9fa8a72c98dc" providerId="ADAL" clId="{EA1A3F5E-6E62-455F-968D-9F81BE3F8C8F}" dt="2022-06-09T08:27:24.629" v="185" actId="164"/>
          <ac:spMkLst>
            <pc:docMk/>
            <pc:sldMk cId="2462829389" sldId="2145706402"/>
            <ac:spMk id="6" creationId="{75F04E3A-8264-41FD-A144-FC4DF6397D0F}"/>
          </ac:spMkLst>
        </pc:spChg>
        <pc:spChg chg="mod">
          <ac:chgData name="Li, Chenxue" userId="ae613c49-c86f-46ef-9fcb-9fa8a72c98dc" providerId="ADAL" clId="{EA1A3F5E-6E62-455F-968D-9F81BE3F8C8F}" dt="2022-06-09T08:28:41.624" v="201" actId="20577"/>
          <ac:spMkLst>
            <pc:docMk/>
            <pc:sldMk cId="2462829389" sldId="2145706402"/>
            <ac:spMk id="11" creationId="{14467146-0246-4709-AC28-90CC888EA426}"/>
          </ac:spMkLst>
        </pc:spChg>
        <pc:spChg chg="mod">
          <ac:chgData name="Li, Chenxue" userId="ae613c49-c86f-46ef-9fcb-9fa8a72c98dc" providerId="ADAL" clId="{EA1A3F5E-6E62-455F-968D-9F81BE3F8C8F}" dt="2022-06-21T03:04:47.237" v="972" actId="164"/>
          <ac:spMkLst>
            <pc:docMk/>
            <pc:sldMk cId="2462829389" sldId="2145706402"/>
            <ac:spMk id="19" creationId="{7606CCDC-6EEB-48CD-8DF3-02A779108A29}"/>
          </ac:spMkLst>
        </pc:spChg>
        <pc:spChg chg="mod">
          <ac:chgData name="Li, Chenxue" userId="ae613c49-c86f-46ef-9fcb-9fa8a72c98dc" providerId="ADAL" clId="{EA1A3F5E-6E62-455F-968D-9F81BE3F8C8F}" dt="2022-06-21T01:50:36.764" v="513" actId="113"/>
          <ac:spMkLst>
            <pc:docMk/>
            <pc:sldMk cId="2462829389" sldId="2145706402"/>
            <ac:spMk id="20" creationId="{6C82F1E0-CF5E-4423-B93A-CD6EC933438D}"/>
          </ac:spMkLst>
        </pc:spChg>
        <pc:spChg chg="mod">
          <ac:chgData name="Li, Chenxue" userId="ae613c49-c86f-46ef-9fcb-9fa8a72c98dc" providerId="ADAL" clId="{EA1A3F5E-6E62-455F-968D-9F81BE3F8C8F}" dt="2022-06-21T03:04:47.237" v="972" actId="164"/>
          <ac:spMkLst>
            <pc:docMk/>
            <pc:sldMk cId="2462829389" sldId="2145706402"/>
            <ac:spMk id="22" creationId="{8EDBE40F-B85F-41AB-99E4-A5520079B636}"/>
          </ac:spMkLst>
        </pc:spChg>
        <pc:grpChg chg="add mod">
          <ac:chgData name="Li, Chenxue" userId="ae613c49-c86f-46ef-9fcb-9fa8a72c98dc" providerId="ADAL" clId="{EA1A3F5E-6E62-455F-968D-9F81BE3F8C8F}" dt="2022-06-21T03:04:47.237" v="972" actId="164"/>
          <ac:grpSpMkLst>
            <pc:docMk/>
            <pc:sldMk cId="2462829389" sldId="2145706402"/>
            <ac:grpSpMk id="2" creationId="{766482B6-1440-4AA0-99F2-5A1D88F72F05}"/>
          </ac:grpSpMkLst>
        </pc:grpChg>
        <pc:grpChg chg="mod">
          <ac:chgData name="Li, Chenxue" userId="ae613c49-c86f-46ef-9fcb-9fa8a72c98dc" providerId="ADAL" clId="{EA1A3F5E-6E62-455F-968D-9F81BE3F8C8F}" dt="2022-06-09T08:28:22.454" v="197" actId="164"/>
          <ac:grpSpMkLst>
            <pc:docMk/>
            <pc:sldMk cId="2462829389" sldId="2145706402"/>
            <ac:grpSpMk id="21" creationId="{2F7894D5-C3F4-4224-83BF-67A195BFCA3B}"/>
          </ac:grpSpMkLst>
        </pc:grpChg>
        <pc:grpChg chg="add del mod">
          <ac:chgData name="Li, Chenxue" userId="ae613c49-c86f-46ef-9fcb-9fa8a72c98dc" providerId="ADAL" clId="{EA1A3F5E-6E62-455F-968D-9F81BE3F8C8F}" dt="2022-06-09T08:28:02.962" v="196" actId="21"/>
          <ac:grpSpMkLst>
            <pc:docMk/>
            <pc:sldMk cId="2462829389" sldId="2145706402"/>
            <ac:grpSpMk id="25" creationId="{91FDAD88-FE12-4E05-94C7-9D20B3CF26B6}"/>
          </ac:grpSpMkLst>
        </pc:grpChg>
        <pc:grpChg chg="add del mod">
          <ac:chgData name="Li, Chenxue" userId="ae613c49-c86f-46ef-9fcb-9fa8a72c98dc" providerId="ADAL" clId="{EA1A3F5E-6E62-455F-968D-9F81BE3F8C8F}" dt="2022-06-21T02:58:40.307" v="694" actId="478"/>
          <ac:grpSpMkLst>
            <pc:docMk/>
            <pc:sldMk cId="2462829389" sldId="2145706402"/>
            <ac:grpSpMk id="26" creationId="{1B81B0BB-CFF5-4A8D-9B5B-1A117EBBF869}"/>
          </ac:grpSpMkLst>
        </pc:grpChg>
        <pc:picChg chg="mod">
          <ac:chgData name="Li, Chenxue" userId="ae613c49-c86f-46ef-9fcb-9fa8a72c98dc" providerId="ADAL" clId="{EA1A3F5E-6E62-455F-968D-9F81BE3F8C8F}" dt="2022-06-09T08:27:24.629" v="185" actId="164"/>
          <ac:picMkLst>
            <pc:docMk/>
            <pc:sldMk cId="2462829389" sldId="2145706402"/>
            <ac:picMk id="4" creationId="{EBDC5385-4CA5-4D73-B529-7F7E99F7B056}"/>
          </ac:picMkLst>
        </pc:picChg>
        <pc:picChg chg="mod">
          <ac:chgData name="Li, Chenxue" userId="ae613c49-c86f-46ef-9fcb-9fa8a72c98dc" providerId="ADAL" clId="{EA1A3F5E-6E62-455F-968D-9F81BE3F8C8F}" dt="2022-06-21T03:04:47.237" v="972" actId="164"/>
          <ac:picMkLst>
            <pc:docMk/>
            <pc:sldMk cId="2462829389" sldId="2145706402"/>
            <ac:picMk id="18" creationId="{C01D215C-9CAD-418D-9A1B-6E45C014AC7D}"/>
          </ac:picMkLst>
        </pc:picChg>
        <pc:picChg chg="mod">
          <ac:chgData name="Li, Chenxue" userId="ae613c49-c86f-46ef-9fcb-9fa8a72c98dc" providerId="ADAL" clId="{EA1A3F5E-6E62-455F-968D-9F81BE3F8C8F}" dt="2022-06-21T03:04:47.237" v="972" actId="164"/>
          <ac:picMkLst>
            <pc:docMk/>
            <pc:sldMk cId="2462829389" sldId="2145706402"/>
            <ac:picMk id="24" creationId="{496E380E-3A63-43E9-8BF2-06BA221B50CE}"/>
          </ac:picMkLst>
        </pc:picChg>
      </pc:sldChg>
      <pc:sldChg chg="addSp delSp modSp add mod">
        <pc:chgData name="Li, Chenxue" userId="ae613c49-c86f-46ef-9fcb-9fa8a72c98dc" providerId="ADAL" clId="{EA1A3F5E-6E62-455F-968D-9F81BE3F8C8F}" dt="2022-06-21T03:17:02.090" v="1372" actId="113"/>
        <pc:sldMkLst>
          <pc:docMk/>
          <pc:sldMk cId="2541336097" sldId="2145706403"/>
        </pc:sldMkLst>
        <pc:spChg chg="del mod topLvl">
          <ac:chgData name="Li, Chenxue" userId="ae613c49-c86f-46ef-9fcb-9fa8a72c98dc" providerId="ADAL" clId="{EA1A3F5E-6E62-455F-968D-9F81BE3F8C8F}" dt="2022-06-21T02:54:58.238" v="593" actId="21"/>
          <ac:spMkLst>
            <pc:docMk/>
            <pc:sldMk cId="2541336097" sldId="2145706403"/>
            <ac:spMk id="11" creationId="{14467146-0246-4709-AC28-90CC888EA426}"/>
          </ac:spMkLst>
        </pc:spChg>
        <pc:spChg chg="add mod">
          <ac:chgData name="Li, Chenxue" userId="ae613c49-c86f-46ef-9fcb-9fa8a72c98dc" providerId="ADAL" clId="{EA1A3F5E-6E62-455F-968D-9F81BE3F8C8F}" dt="2022-06-21T02:55:22.859" v="600" actId="14100"/>
          <ac:spMkLst>
            <pc:docMk/>
            <pc:sldMk cId="2541336097" sldId="2145706403"/>
            <ac:spMk id="13" creationId="{CEEF4EFC-AC08-434F-B28B-2990C19E2D91}"/>
          </ac:spMkLst>
        </pc:spChg>
        <pc:spChg chg="del">
          <ac:chgData name="Li, Chenxue" userId="ae613c49-c86f-46ef-9fcb-9fa8a72c98dc" providerId="ADAL" clId="{EA1A3F5E-6E62-455F-968D-9F81BE3F8C8F}" dt="2022-06-21T02:53:22.532" v="564" actId="21"/>
          <ac:spMkLst>
            <pc:docMk/>
            <pc:sldMk cId="2541336097" sldId="2145706403"/>
            <ac:spMk id="19" creationId="{7606CCDC-6EEB-48CD-8DF3-02A779108A29}"/>
          </ac:spMkLst>
        </pc:spChg>
        <pc:spChg chg="mod">
          <ac:chgData name="Li, Chenxue" userId="ae613c49-c86f-46ef-9fcb-9fa8a72c98dc" providerId="ADAL" clId="{EA1A3F5E-6E62-455F-968D-9F81BE3F8C8F}" dt="2022-06-21T03:17:02.090" v="1372" actId="113"/>
          <ac:spMkLst>
            <pc:docMk/>
            <pc:sldMk cId="2541336097" sldId="2145706403"/>
            <ac:spMk id="20" creationId="{6C82F1E0-CF5E-4423-B93A-CD6EC933438D}"/>
          </ac:spMkLst>
        </pc:spChg>
        <pc:spChg chg="del">
          <ac:chgData name="Li, Chenxue" userId="ae613c49-c86f-46ef-9fcb-9fa8a72c98dc" providerId="ADAL" clId="{EA1A3F5E-6E62-455F-968D-9F81BE3F8C8F}" dt="2022-06-21T02:53:17.940" v="563" actId="21"/>
          <ac:spMkLst>
            <pc:docMk/>
            <pc:sldMk cId="2541336097" sldId="2145706403"/>
            <ac:spMk id="22" creationId="{8EDBE40F-B85F-41AB-99E4-A5520079B636}"/>
          </ac:spMkLst>
        </pc:spChg>
        <pc:spChg chg="mod">
          <ac:chgData name="Li, Chenxue" userId="ae613c49-c86f-46ef-9fcb-9fa8a72c98dc" providerId="ADAL" clId="{EA1A3F5E-6E62-455F-968D-9F81BE3F8C8F}" dt="2022-06-21T02:55:41.600" v="604" actId="1076"/>
          <ac:spMkLst>
            <pc:docMk/>
            <pc:sldMk cId="2541336097" sldId="2145706403"/>
            <ac:spMk id="29" creationId="{00000000-0000-0000-0000-000000000000}"/>
          </ac:spMkLst>
        </pc:spChg>
        <pc:grpChg chg="mod topLvl">
          <ac:chgData name="Li, Chenxue" userId="ae613c49-c86f-46ef-9fcb-9fa8a72c98dc" providerId="ADAL" clId="{EA1A3F5E-6E62-455F-968D-9F81BE3F8C8F}" dt="2022-06-21T02:55:31.802" v="603" actId="1076"/>
          <ac:grpSpMkLst>
            <pc:docMk/>
            <pc:sldMk cId="2541336097" sldId="2145706403"/>
            <ac:grpSpMk id="21" creationId="{2F7894D5-C3F4-4224-83BF-67A195BFCA3B}"/>
          </ac:grpSpMkLst>
        </pc:grpChg>
        <pc:grpChg chg="del mod">
          <ac:chgData name="Li, Chenxue" userId="ae613c49-c86f-46ef-9fcb-9fa8a72c98dc" providerId="ADAL" clId="{EA1A3F5E-6E62-455F-968D-9F81BE3F8C8F}" dt="2022-06-21T02:54:58.238" v="593" actId="21"/>
          <ac:grpSpMkLst>
            <pc:docMk/>
            <pc:sldMk cId="2541336097" sldId="2145706403"/>
            <ac:grpSpMk id="26" creationId="{1B81B0BB-CFF5-4A8D-9B5B-1A117EBBF869}"/>
          </ac:grpSpMkLst>
        </pc:grpChg>
        <pc:picChg chg="del">
          <ac:chgData name="Li, Chenxue" userId="ae613c49-c86f-46ef-9fcb-9fa8a72c98dc" providerId="ADAL" clId="{EA1A3F5E-6E62-455F-968D-9F81BE3F8C8F}" dt="2022-06-21T02:53:11.510" v="561" actId="478"/>
          <ac:picMkLst>
            <pc:docMk/>
            <pc:sldMk cId="2541336097" sldId="2145706403"/>
            <ac:picMk id="18" creationId="{C01D215C-9CAD-418D-9A1B-6E45C014AC7D}"/>
          </ac:picMkLst>
        </pc:picChg>
        <pc:picChg chg="del">
          <ac:chgData name="Li, Chenxue" userId="ae613c49-c86f-46ef-9fcb-9fa8a72c98dc" providerId="ADAL" clId="{EA1A3F5E-6E62-455F-968D-9F81BE3F8C8F}" dt="2022-06-21T02:53:14.160" v="562" actId="478"/>
          <ac:picMkLst>
            <pc:docMk/>
            <pc:sldMk cId="2541336097" sldId="2145706403"/>
            <ac:picMk id="24" creationId="{496E380E-3A63-43E9-8BF2-06BA221B50CE}"/>
          </ac:picMkLst>
        </pc:picChg>
      </pc:sldChg>
      <pc:sldChg chg="addSp delSp modSp add mod">
        <pc:chgData name="Li, Chenxue" userId="ae613c49-c86f-46ef-9fcb-9fa8a72c98dc" providerId="ADAL" clId="{EA1A3F5E-6E62-455F-968D-9F81BE3F8C8F}" dt="2022-06-21T04:37:30.587" v="2633" actId="5793"/>
        <pc:sldMkLst>
          <pc:docMk/>
          <pc:sldMk cId="1203449089" sldId="2145706404"/>
        </pc:sldMkLst>
        <pc:spChg chg="mod">
          <ac:chgData name="Li, Chenxue" userId="ae613c49-c86f-46ef-9fcb-9fa8a72c98dc" providerId="ADAL" clId="{EA1A3F5E-6E62-455F-968D-9F81BE3F8C8F}" dt="2022-06-21T03:52:32.219" v="2360" actId="113"/>
          <ac:spMkLst>
            <pc:docMk/>
            <pc:sldMk cId="1203449089" sldId="2145706404"/>
            <ac:spMk id="11" creationId="{66F48F5E-D2AF-44D4-B496-2F1943681D85}"/>
          </ac:spMkLst>
        </pc:spChg>
        <pc:spChg chg="mod">
          <ac:chgData name="Li, Chenxue" userId="ae613c49-c86f-46ef-9fcb-9fa8a72c98dc" providerId="ADAL" clId="{EA1A3F5E-6E62-455F-968D-9F81BE3F8C8F}" dt="2022-06-21T03:31:21.421" v="2311" actId="1076"/>
          <ac:spMkLst>
            <pc:docMk/>
            <pc:sldMk cId="1203449089" sldId="2145706404"/>
            <ac:spMk id="13" creationId="{CEEF4EFC-AC08-434F-B28B-2990C19E2D91}"/>
          </ac:spMkLst>
        </pc:spChg>
        <pc:spChg chg="mod">
          <ac:chgData name="Li, Chenxue" userId="ae613c49-c86f-46ef-9fcb-9fa8a72c98dc" providerId="ADAL" clId="{EA1A3F5E-6E62-455F-968D-9F81BE3F8C8F}" dt="2022-06-21T03:06:07.966" v="987" actId="1076"/>
          <ac:spMkLst>
            <pc:docMk/>
            <pc:sldMk cId="1203449089" sldId="2145706404"/>
            <ac:spMk id="17" creationId="{96EAAD5C-7303-41F3-A748-E29D8B34C969}"/>
          </ac:spMkLst>
        </pc:spChg>
        <pc:spChg chg="mod">
          <ac:chgData name="Li, Chenxue" userId="ae613c49-c86f-46ef-9fcb-9fa8a72c98dc" providerId="ADAL" clId="{EA1A3F5E-6E62-455F-968D-9F81BE3F8C8F}" dt="2022-06-21T03:04:54.179" v="974"/>
          <ac:spMkLst>
            <pc:docMk/>
            <pc:sldMk cId="1203449089" sldId="2145706404"/>
            <ac:spMk id="19" creationId="{655784B1-C09C-44AA-B3A0-5A15077459F3}"/>
          </ac:spMkLst>
        </pc:spChg>
        <pc:spChg chg="mod">
          <ac:chgData name="Li, Chenxue" userId="ae613c49-c86f-46ef-9fcb-9fa8a72c98dc" providerId="ADAL" clId="{EA1A3F5E-6E62-455F-968D-9F81BE3F8C8F}" dt="2022-06-21T04:37:30.587" v="2633" actId="5793"/>
          <ac:spMkLst>
            <pc:docMk/>
            <pc:sldMk cId="1203449089" sldId="2145706404"/>
            <ac:spMk id="20" creationId="{6C82F1E0-CF5E-4423-B93A-CD6EC933438D}"/>
          </ac:spMkLst>
        </pc:spChg>
        <pc:spChg chg="add mod">
          <ac:chgData name="Li, Chenxue" userId="ae613c49-c86f-46ef-9fcb-9fa8a72c98dc" providerId="ADAL" clId="{EA1A3F5E-6E62-455F-968D-9F81BE3F8C8F}" dt="2022-06-21T03:31:08.981" v="2308" actId="164"/>
          <ac:spMkLst>
            <pc:docMk/>
            <pc:sldMk cId="1203449089" sldId="2145706404"/>
            <ac:spMk id="23" creationId="{FB53B5F7-1B7C-465B-9D5B-418406631495}"/>
          </ac:spMkLst>
        </pc:spChg>
        <pc:spChg chg="mod">
          <ac:chgData name="Li, Chenxue" userId="ae613c49-c86f-46ef-9fcb-9fa8a72c98dc" providerId="ADAL" clId="{EA1A3F5E-6E62-455F-968D-9F81BE3F8C8F}" dt="2022-06-21T03:30:30.020" v="2301" actId="1076"/>
          <ac:spMkLst>
            <pc:docMk/>
            <pc:sldMk cId="1203449089" sldId="2145706404"/>
            <ac:spMk id="29" creationId="{00000000-0000-0000-0000-000000000000}"/>
          </ac:spMkLst>
        </pc:spChg>
        <pc:grpChg chg="add mod">
          <ac:chgData name="Li, Chenxue" userId="ae613c49-c86f-46ef-9fcb-9fa8a72c98dc" providerId="ADAL" clId="{EA1A3F5E-6E62-455F-968D-9F81BE3F8C8F}" dt="2022-06-21T03:31:16.191" v="2310" actId="1076"/>
          <ac:grpSpMkLst>
            <pc:docMk/>
            <pc:sldMk cId="1203449089" sldId="2145706404"/>
            <ac:grpSpMk id="4" creationId="{A3E871CB-D97B-478E-AF8D-833E5C1CA93E}"/>
          </ac:grpSpMkLst>
        </pc:grpChg>
        <pc:grpChg chg="add mod">
          <ac:chgData name="Li, Chenxue" userId="ae613c49-c86f-46ef-9fcb-9fa8a72c98dc" providerId="ADAL" clId="{EA1A3F5E-6E62-455F-968D-9F81BE3F8C8F}" dt="2022-06-21T03:30:48.459" v="2304" actId="1076"/>
          <ac:grpSpMkLst>
            <pc:docMk/>
            <pc:sldMk cId="1203449089" sldId="2145706404"/>
            <ac:grpSpMk id="8" creationId="{72881308-4A89-4877-BEC0-85F85DC748F7}"/>
          </ac:grpSpMkLst>
        </pc:grpChg>
        <pc:grpChg chg="add mod">
          <ac:chgData name="Li, Chenxue" userId="ae613c49-c86f-46ef-9fcb-9fa8a72c98dc" providerId="ADAL" clId="{EA1A3F5E-6E62-455F-968D-9F81BE3F8C8F}" dt="2022-06-21T04:35:10.204" v="2596" actId="1076"/>
          <ac:grpSpMkLst>
            <pc:docMk/>
            <pc:sldMk cId="1203449089" sldId="2145706404"/>
            <ac:grpSpMk id="16" creationId="{7903C16E-E0DF-42A3-9836-215FCE7141FC}"/>
          </ac:grpSpMkLst>
        </pc:grpChg>
        <pc:grpChg chg="del">
          <ac:chgData name="Li, Chenxue" userId="ae613c49-c86f-46ef-9fcb-9fa8a72c98dc" providerId="ADAL" clId="{EA1A3F5E-6E62-455F-968D-9F81BE3F8C8F}" dt="2022-06-21T02:58:55.834" v="696" actId="478"/>
          <ac:grpSpMkLst>
            <pc:docMk/>
            <pc:sldMk cId="1203449089" sldId="2145706404"/>
            <ac:grpSpMk id="21" creationId="{2F7894D5-C3F4-4224-83BF-67A195BFCA3B}"/>
          </ac:grpSpMkLst>
        </pc:grpChg>
        <pc:picChg chg="add mod">
          <ac:chgData name="Li, Chenxue" userId="ae613c49-c86f-46ef-9fcb-9fa8a72c98dc" providerId="ADAL" clId="{EA1A3F5E-6E62-455F-968D-9F81BE3F8C8F}" dt="2022-06-21T03:31:08.981" v="2308" actId="164"/>
          <ac:picMkLst>
            <pc:docMk/>
            <pc:sldMk cId="1203449089" sldId="2145706404"/>
            <ac:picMk id="3" creationId="{59749A93-3660-4B29-A464-C6619E43F6EF}"/>
          </ac:picMkLst>
        </pc:picChg>
        <pc:picChg chg="mod">
          <ac:chgData name="Li, Chenxue" userId="ae613c49-c86f-46ef-9fcb-9fa8a72c98dc" providerId="ADAL" clId="{EA1A3F5E-6E62-455F-968D-9F81BE3F8C8F}" dt="2022-06-21T02:58:57.722" v="697"/>
          <ac:picMkLst>
            <pc:docMk/>
            <pc:sldMk cId="1203449089" sldId="2145706404"/>
            <ac:picMk id="9" creationId="{46B729D4-B4A7-4BE0-B570-E7A4BCE902FC}"/>
          </ac:picMkLst>
        </pc:picChg>
        <pc:picChg chg="add del mod">
          <ac:chgData name="Li, Chenxue" userId="ae613c49-c86f-46ef-9fcb-9fa8a72c98dc" providerId="ADAL" clId="{EA1A3F5E-6E62-455F-968D-9F81BE3F8C8F}" dt="2022-06-21T03:04:53.374" v="973" actId="478"/>
          <ac:picMkLst>
            <pc:docMk/>
            <pc:sldMk cId="1203449089" sldId="2145706404"/>
            <ac:picMk id="14" creationId="{ADED3189-F316-4B4A-A921-F78EC012AD39}"/>
          </ac:picMkLst>
        </pc:picChg>
        <pc:picChg chg="add del mod">
          <ac:chgData name="Li, Chenxue" userId="ae613c49-c86f-46ef-9fcb-9fa8a72c98dc" providerId="ADAL" clId="{EA1A3F5E-6E62-455F-968D-9F81BE3F8C8F}" dt="2022-06-21T03:04:53.374" v="973" actId="478"/>
          <ac:picMkLst>
            <pc:docMk/>
            <pc:sldMk cId="1203449089" sldId="2145706404"/>
            <ac:picMk id="15" creationId="{49A3582D-01E1-4B3F-875F-3F40A49F2935}"/>
          </ac:picMkLst>
        </pc:picChg>
        <pc:picChg chg="mod">
          <ac:chgData name="Li, Chenxue" userId="ae613c49-c86f-46ef-9fcb-9fa8a72c98dc" providerId="ADAL" clId="{EA1A3F5E-6E62-455F-968D-9F81BE3F8C8F}" dt="2022-06-21T03:04:54.179" v="974"/>
          <ac:picMkLst>
            <pc:docMk/>
            <pc:sldMk cId="1203449089" sldId="2145706404"/>
            <ac:picMk id="18" creationId="{65181D88-53E3-42A0-85B2-2BA2A1F1EB58}"/>
          </ac:picMkLst>
        </pc:picChg>
        <pc:picChg chg="mod">
          <ac:chgData name="Li, Chenxue" userId="ae613c49-c86f-46ef-9fcb-9fa8a72c98dc" providerId="ADAL" clId="{EA1A3F5E-6E62-455F-968D-9F81BE3F8C8F}" dt="2022-06-21T03:04:54.179" v="974"/>
          <ac:picMkLst>
            <pc:docMk/>
            <pc:sldMk cId="1203449089" sldId="2145706404"/>
            <ac:picMk id="22" creationId="{F1728BBD-8FBF-4363-A97C-8C68F4ECFE09}"/>
          </ac:picMkLst>
        </pc:picChg>
      </pc:sldChg>
      <pc:sldChg chg="addSp delSp modSp add mod">
        <pc:chgData name="Li, Chenxue" userId="ae613c49-c86f-46ef-9fcb-9fa8a72c98dc" providerId="ADAL" clId="{EA1A3F5E-6E62-455F-968D-9F81BE3F8C8F}" dt="2022-06-21T04:50:55.339" v="2651" actId="113"/>
        <pc:sldMkLst>
          <pc:docMk/>
          <pc:sldMk cId="3418665480" sldId="2145706405"/>
        </pc:sldMkLst>
        <pc:spChg chg="mod">
          <ac:chgData name="Li, Chenxue" userId="ae613c49-c86f-46ef-9fcb-9fa8a72c98dc" providerId="ADAL" clId="{EA1A3F5E-6E62-455F-968D-9F81BE3F8C8F}" dt="2022-06-21T04:33:22.439" v="2595" actId="14100"/>
          <ac:spMkLst>
            <pc:docMk/>
            <pc:sldMk cId="3418665480" sldId="2145706405"/>
            <ac:spMk id="13" creationId="{CEEF4EFC-AC08-434F-B28B-2990C19E2D91}"/>
          </ac:spMkLst>
        </pc:spChg>
        <pc:spChg chg="mod">
          <ac:chgData name="Li, Chenxue" userId="ae613c49-c86f-46ef-9fcb-9fa8a72c98dc" providerId="ADAL" clId="{EA1A3F5E-6E62-455F-968D-9F81BE3F8C8F}" dt="2022-06-21T04:50:55.339" v="2651" actId="113"/>
          <ac:spMkLst>
            <pc:docMk/>
            <pc:sldMk cId="3418665480" sldId="2145706405"/>
            <ac:spMk id="20" creationId="{6C82F1E0-CF5E-4423-B93A-CD6EC933438D}"/>
          </ac:spMkLst>
        </pc:spChg>
        <pc:spChg chg="mod">
          <ac:chgData name="Li, Chenxue" userId="ae613c49-c86f-46ef-9fcb-9fa8a72c98dc" providerId="ADAL" clId="{EA1A3F5E-6E62-455F-968D-9F81BE3F8C8F}" dt="2022-06-21T03:15:39.426" v="1324" actId="1076"/>
          <ac:spMkLst>
            <pc:docMk/>
            <pc:sldMk cId="3418665480" sldId="2145706405"/>
            <ac:spMk id="23" creationId="{FB53B5F7-1B7C-465B-9D5B-418406631495}"/>
          </ac:spMkLst>
        </pc:spChg>
        <pc:spChg chg="add mod">
          <ac:chgData name="Li, Chenxue" userId="ae613c49-c86f-46ef-9fcb-9fa8a72c98dc" providerId="ADAL" clId="{EA1A3F5E-6E62-455F-968D-9F81BE3F8C8F}" dt="2022-06-21T03:15:36.175" v="1323" actId="1076"/>
          <ac:spMkLst>
            <pc:docMk/>
            <pc:sldMk cId="3418665480" sldId="2145706405"/>
            <ac:spMk id="24" creationId="{55921C77-EDBF-4AFE-9119-C5246E5445CE}"/>
          </ac:spMkLst>
        </pc:spChg>
        <pc:grpChg chg="del">
          <ac:chgData name="Li, Chenxue" userId="ae613c49-c86f-46ef-9fcb-9fa8a72c98dc" providerId="ADAL" clId="{EA1A3F5E-6E62-455F-968D-9F81BE3F8C8F}" dt="2022-06-21T03:12:21.487" v="1241" actId="478"/>
          <ac:grpSpMkLst>
            <pc:docMk/>
            <pc:sldMk cId="3418665480" sldId="2145706405"/>
            <ac:grpSpMk id="8" creationId="{72881308-4A89-4877-BEC0-85F85DC748F7}"/>
          </ac:grpSpMkLst>
        </pc:grpChg>
        <pc:grpChg chg="del">
          <ac:chgData name="Li, Chenxue" userId="ae613c49-c86f-46ef-9fcb-9fa8a72c98dc" providerId="ADAL" clId="{EA1A3F5E-6E62-455F-968D-9F81BE3F8C8F}" dt="2022-06-21T03:12:23.844" v="1242" actId="478"/>
          <ac:grpSpMkLst>
            <pc:docMk/>
            <pc:sldMk cId="3418665480" sldId="2145706405"/>
            <ac:grpSpMk id="16" creationId="{7903C16E-E0DF-42A3-9836-215FCE7141FC}"/>
          </ac:grpSpMkLst>
        </pc:grpChg>
        <pc:picChg chg="del">
          <ac:chgData name="Li, Chenxue" userId="ae613c49-c86f-46ef-9fcb-9fa8a72c98dc" providerId="ADAL" clId="{EA1A3F5E-6E62-455F-968D-9F81BE3F8C8F}" dt="2022-06-21T03:13:29.074" v="1245" actId="478"/>
          <ac:picMkLst>
            <pc:docMk/>
            <pc:sldMk cId="3418665480" sldId="2145706405"/>
            <ac:picMk id="3" creationId="{59749A93-3660-4B29-A464-C6619E43F6EF}"/>
          </ac:picMkLst>
        </pc:picChg>
        <pc:picChg chg="add mod">
          <ac:chgData name="Li, Chenxue" userId="ae613c49-c86f-46ef-9fcb-9fa8a72c98dc" providerId="ADAL" clId="{EA1A3F5E-6E62-455F-968D-9F81BE3F8C8F}" dt="2022-06-21T03:15:28.941" v="1319" actId="1076"/>
          <ac:picMkLst>
            <pc:docMk/>
            <pc:sldMk cId="3418665480" sldId="2145706405"/>
            <ac:picMk id="15" creationId="{16E76014-E090-4D23-94A6-6F29087AC950}"/>
          </ac:picMkLst>
        </pc:picChg>
        <pc:picChg chg="add mod">
          <ac:chgData name="Li, Chenxue" userId="ae613c49-c86f-46ef-9fcb-9fa8a72c98dc" providerId="ADAL" clId="{EA1A3F5E-6E62-455F-968D-9F81BE3F8C8F}" dt="2022-06-21T03:15:33.182" v="1322" actId="1076"/>
          <ac:picMkLst>
            <pc:docMk/>
            <pc:sldMk cId="3418665480" sldId="2145706405"/>
            <ac:picMk id="21" creationId="{2EC0169A-B8FD-4672-A110-7A86C12379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A6594-01F3-4851-893C-E04E3842CFD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F638-ED39-4238-B6D1-7F787FAE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8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Process vs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Interpretability for </a:t>
            </a:r>
            <a:r>
              <a:rPr lang="en-HK" b="1" u="sng" dirty="0"/>
              <a:t>Analytics Teams</a:t>
            </a:r>
            <a:r>
              <a:rPr lang="en-HK" dirty="0"/>
              <a:t> vs Business/Product Lead vs End Users vs CXO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Stages of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HK" dirty="0"/>
              <a:t>Feature: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HK" dirty="0"/>
              <a:t>Relative Importance(Table); Direction(Feature vs Target Rate Line Chart)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HK" dirty="0"/>
              <a:t>Feature Interaction: Why 2 correlated features are present 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HK" dirty="0"/>
              <a:t>Model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HK" dirty="0"/>
              <a:t>??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HK"/>
              <a:t>Prediction</a:t>
            </a:r>
            <a:endParaRPr lang="en-H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28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78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25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66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Process vs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Interpretability for </a:t>
            </a:r>
            <a:r>
              <a:rPr lang="en-HK" b="1" u="sng" dirty="0"/>
              <a:t>Analytics Teams</a:t>
            </a:r>
            <a:r>
              <a:rPr lang="en-HK" dirty="0"/>
              <a:t> vs Business/Product Lead vs End Users vs CXO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Stages of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HK" dirty="0"/>
              <a:t>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HK" dirty="0"/>
              <a:t>Feature: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HK" dirty="0"/>
              <a:t>Relative Importance(Table); Direction(Feature vs Target Rate Line Chart)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HK" dirty="0"/>
              <a:t>Feature Interaction: Why 2 correlated features are present 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HK" dirty="0"/>
              <a:t>Model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HK" dirty="0"/>
              <a:t>??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HK"/>
              <a:t>Prediction</a:t>
            </a:r>
            <a:endParaRPr lang="en-H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58377-8945-4A29-AA61-C5A798FE2322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77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000" y="2453669"/>
            <a:ext cx="6354000" cy="2075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CB069-1193-465D-919A-03D695E4C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815" y="-295651"/>
            <a:ext cx="7769011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156" y="567069"/>
            <a:ext cx="5087537" cy="4564061"/>
          </a:xfrm>
        </p:spPr>
        <p:txBody>
          <a:bodyPr anchor="ctr" anchorCtr="0"/>
          <a:lstStyle>
            <a:lvl1pPr marL="128227" indent="-128227">
              <a:lnSpc>
                <a:spcPct val="95000"/>
              </a:lnSpc>
              <a:spcBef>
                <a:spcPts val="0"/>
              </a:spcBef>
              <a:defRPr sz="2300">
                <a:solidFill>
                  <a:schemeClr val="accent1"/>
                </a:solidFill>
              </a:defRPr>
            </a:lvl1pPr>
            <a:lvl2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2pPr>
            <a:lvl3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3pPr>
            <a:lvl4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4pPr>
            <a:lvl5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2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1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-2" y="-2376"/>
            <a:ext cx="11745915" cy="5781431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8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7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27" y="528056"/>
            <a:ext cx="5564188" cy="1007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144" y="567192"/>
            <a:ext cx="5113339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9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1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528056"/>
            <a:ext cx="5564188" cy="1007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633172" y="567192"/>
            <a:ext cx="5113339" cy="5113337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131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3999"/>
            <a:ext cx="9366564" cy="36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F7DCD-4874-4B74-B24D-BE7A62D1D7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815" y="-295651"/>
            <a:ext cx="7769011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8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8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996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25189" y="1449388"/>
            <a:ext cx="10355586" cy="4643437"/>
          </a:xfrm>
        </p:spPr>
        <p:txBody>
          <a:bodyPr/>
          <a:lstStyle>
            <a:lvl1pPr>
              <a:buClr>
                <a:srgbClr val="ED1951"/>
              </a:buClr>
              <a:defRPr/>
            </a:lvl1pPr>
            <a:lvl2pPr>
              <a:buClr>
                <a:srgbClr val="ED1951"/>
              </a:buClr>
              <a:defRPr/>
            </a:lvl2pPr>
            <a:lvl3pPr>
              <a:buClr>
                <a:srgbClr val="ED1951"/>
              </a:buClr>
              <a:defRPr/>
            </a:lvl3pPr>
            <a:lvl4pPr>
              <a:buClr>
                <a:srgbClr val="ED1951"/>
              </a:buClr>
              <a:defRPr/>
            </a:lvl4pPr>
            <a:lvl5pPr>
              <a:buClr>
                <a:srgbClr val="ED195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80950"/>
            <a:ext cx="10363200" cy="406400"/>
          </a:xfrm>
        </p:spPr>
        <p:txBody>
          <a:bodyPr>
            <a:normAutofit/>
          </a:bodyPr>
          <a:lstStyle>
            <a:lvl1pPr marL="0" indent="0" algn="l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baseline="0">
                <a:solidFill>
                  <a:srgbClr val="0095D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01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55" y="1584112"/>
            <a:ext cx="9366563" cy="759855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55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6111" indent="0" algn="ctr">
              <a:buNone/>
              <a:defRPr sz="2000"/>
            </a:lvl2pPr>
            <a:lvl3pPr marL="912337" indent="0" algn="ctr">
              <a:buNone/>
              <a:defRPr sz="1900"/>
            </a:lvl3pPr>
            <a:lvl4pPr marL="1368506" indent="0" algn="ctr">
              <a:buNone/>
              <a:defRPr sz="1600"/>
            </a:lvl4pPr>
            <a:lvl5pPr marL="1824674" indent="0" algn="ctr">
              <a:buNone/>
              <a:defRPr sz="1600"/>
            </a:lvl5pPr>
            <a:lvl6pPr marL="2280902" indent="0" algn="ctr">
              <a:buNone/>
              <a:defRPr sz="1600"/>
            </a:lvl6pPr>
            <a:lvl7pPr marL="2737010" indent="0" algn="ctr">
              <a:buNone/>
              <a:defRPr sz="1600"/>
            </a:lvl7pPr>
            <a:lvl8pPr marL="3193120" indent="0" algn="ctr">
              <a:buNone/>
              <a:defRPr sz="1600"/>
            </a:lvl8pPr>
            <a:lvl9pPr marL="36492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2831" y="5731495"/>
            <a:ext cx="2475723" cy="808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3F6A1-36FD-4352-9F1A-A1B24A1035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815" y="-295651"/>
            <a:ext cx="7769011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55" y="1584112"/>
            <a:ext cx="9366563" cy="759855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55" y="2640169"/>
            <a:ext cx="9366563" cy="234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700"/>
            </a:lvl1pPr>
            <a:lvl2pPr marL="456111" indent="0" algn="ctr">
              <a:buNone/>
              <a:defRPr sz="2000"/>
            </a:lvl2pPr>
            <a:lvl3pPr marL="912337" indent="0" algn="ctr">
              <a:buNone/>
              <a:defRPr sz="1900"/>
            </a:lvl3pPr>
            <a:lvl4pPr marL="1368506" indent="0" algn="ctr">
              <a:buNone/>
              <a:defRPr sz="1600"/>
            </a:lvl4pPr>
            <a:lvl5pPr marL="1824674" indent="0" algn="ctr">
              <a:buNone/>
              <a:defRPr sz="1600"/>
            </a:lvl5pPr>
            <a:lvl6pPr marL="2280902" indent="0" algn="ctr">
              <a:buNone/>
              <a:defRPr sz="1600"/>
            </a:lvl6pPr>
            <a:lvl7pPr marL="2737010" indent="0" algn="ctr">
              <a:buNone/>
              <a:defRPr sz="1600"/>
            </a:lvl7pPr>
            <a:lvl8pPr marL="3193120" indent="0" algn="ctr">
              <a:buNone/>
              <a:defRPr sz="1600"/>
            </a:lvl8pPr>
            <a:lvl9pPr marL="364923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2831" y="5731495"/>
            <a:ext cx="2475723" cy="808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086D8-98C0-4B14-BC50-5BCB51FC31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815" y="-295651"/>
            <a:ext cx="7769011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71" y="2638841"/>
            <a:ext cx="8428351" cy="2726875"/>
          </a:xfrm>
        </p:spPr>
        <p:txBody>
          <a:bodyPr/>
          <a:lstStyle>
            <a:lvl1pPr marL="269268" indent="-269268">
              <a:spcBef>
                <a:spcPts val="1600"/>
              </a:spcBef>
              <a:buFont typeface="+mj-lt"/>
              <a:buAutoNum type="arabicPeriod"/>
              <a:defRPr sz="1700" b="0"/>
            </a:lvl1pPr>
            <a:lvl2pPr marL="269268" indent="0">
              <a:buNone/>
              <a:defRPr sz="1700" b="0"/>
            </a:lvl2pPr>
            <a:lvl3pPr marL="269268" indent="0">
              <a:buNone/>
              <a:defRPr sz="1700" b="0"/>
            </a:lvl3pPr>
            <a:lvl4pPr marL="269268" indent="0">
              <a:buNone/>
              <a:defRPr sz="1700" b="0"/>
            </a:lvl4pPr>
            <a:lvl5pPr marL="269268" indent="0">
              <a:buNone/>
              <a:defRPr sz="17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1584026"/>
            <a:ext cx="9366564" cy="100767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FBA6F-E2A5-40C9-9864-38CB76E80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815" y="-295651"/>
            <a:ext cx="7769011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71" y="2022475"/>
            <a:ext cx="84283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022475"/>
            <a:ext cx="54000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7" y="2022475"/>
            <a:ext cx="5564188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1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5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5" y="528056"/>
            <a:ext cx="5570851" cy="1007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7368" y="-5070"/>
            <a:ext cx="5758165" cy="5755223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8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718" y="2022475"/>
            <a:ext cx="5570851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711" y="528056"/>
            <a:ext cx="5570851" cy="1007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5072"/>
            <a:ext cx="5758165" cy="5750091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cubicBezTo>
                  <a:pt x="5753402" y="4833682"/>
                  <a:pt x="4838033" y="5749051"/>
                  <a:pt x="3708867" y="5749051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99" y="567069"/>
            <a:ext cx="5087537" cy="4564061"/>
          </a:xfrm>
        </p:spPr>
        <p:txBody>
          <a:bodyPr anchor="ctr" anchorCtr="0"/>
          <a:lstStyle>
            <a:lvl1pPr marL="128227" indent="-128227">
              <a:lnSpc>
                <a:spcPct val="95000"/>
              </a:lnSpc>
              <a:spcBef>
                <a:spcPts val="0"/>
              </a:spcBef>
              <a:defRPr sz="2300">
                <a:solidFill>
                  <a:schemeClr val="accent1"/>
                </a:solidFill>
              </a:defRPr>
            </a:lvl1pPr>
            <a:lvl2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2pPr>
            <a:lvl3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3pPr>
            <a:lvl4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4pPr>
            <a:lvl5pPr marL="128227" indent="-128227">
              <a:lnSpc>
                <a:spcPct val="95000"/>
              </a:lnSpc>
              <a:spcBef>
                <a:spcPts val="0"/>
              </a:spcBef>
              <a:buNone/>
              <a:defRPr sz="2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7368" y="-5070"/>
            <a:ext cx="5758165" cy="5755223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8165" h="5755222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53402" y="3704516"/>
                </a:lnTo>
                <a:lnTo>
                  <a:pt x="5754005" y="5755222"/>
                </a:lnTo>
                <a:lnTo>
                  <a:pt x="3708867" y="5749051"/>
                </a:lnTo>
                <a:lnTo>
                  <a:pt x="2048885" y="5749051"/>
                </a:lnTo>
                <a:cubicBezTo>
                  <a:pt x="919719" y="5749051"/>
                  <a:pt x="4350" y="4833682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2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56"/>
            <a:ext cx="11257200" cy="10076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52534" y="6405119"/>
            <a:ext cx="1091015" cy="216000"/>
          </a:xfrm>
          <a:prstGeom prst="rect">
            <a:avLst/>
          </a:prstGeom>
          <a:noFill/>
        </p:spPr>
        <p:txBody>
          <a:bodyPr wrap="square" lIns="0" tIns="0" rIns="0" bIns="0" numCol="1" spcCol="150836" rtlCol="0">
            <a:noAutofit/>
          </a:bodyPr>
          <a:lstStyle/>
          <a:p>
            <a:fld id="{EF540DAE-C9AD-4AB7-834A-30F15928ADCF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100">
                <a:solidFill>
                  <a:schemeClr val="accent1"/>
                </a:solidFill>
              </a:rPr>
              <a:t>    </a:t>
            </a:r>
            <a:r>
              <a:rPr lang="en-GB" sz="1100" baseline="0">
                <a:solidFill>
                  <a:schemeClr val="accent1"/>
                </a:solidFill>
              </a:rPr>
              <a:t> </a:t>
            </a:r>
            <a:r>
              <a:rPr lang="en-GB" sz="1100">
                <a:solidFill>
                  <a:schemeClr val="accent1"/>
                </a:solidFill>
              </a:rPr>
              <a:t>© Experian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667" y="6158724"/>
            <a:ext cx="1576384" cy="51493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49" y="6938217"/>
            <a:ext cx="1080000" cy="21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/>
  <p:txStyles>
    <p:titleStyle>
      <a:lvl1pPr algn="l" defTabSz="912337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337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645" indent="-115645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8360" indent="-194898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6111" indent="-129239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0057" indent="-194034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08897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067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234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462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1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337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506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674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902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010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120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231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357">
          <p15:clr>
            <a:srgbClr val="F26B43"/>
          </p15:clr>
        </p15:guide>
        <p15:guide id="28" orient="horz" pos="803">
          <p15:clr>
            <a:srgbClr val="F26B43"/>
          </p15:clr>
        </p15:guide>
        <p15:guide id="29" orient="horz" pos="1274">
          <p15:clr>
            <a:srgbClr val="F26B43"/>
          </p15:clr>
        </p15:guide>
        <p15:guide id="30" orient="horz" pos="3894">
          <p15:clr>
            <a:srgbClr val="F26B43"/>
          </p15:clr>
        </p15:guide>
        <p15:guide id="31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310718" y="294257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 – Why?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F1E0-CF5E-4423-B93A-CD6EC933438D}"/>
              </a:ext>
            </a:extLst>
          </p:cNvPr>
          <p:cNvSpPr txBox="1"/>
          <p:nvPr/>
        </p:nvSpPr>
        <p:spPr>
          <a:xfrm>
            <a:off x="373063" y="974760"/>
            <a:ext cx="11304205" cy="21544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 Neue"/>
              </a:rPr>
              <a:t>If a machine learning model performs well, why do we not just trust the model and ignore why it made a certain decision?</a:t>
            </a:r>
            <a:endParaRPr lang="en-US" sz="11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5089E-5D40-400C-8624-0701B9E9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16" y="4242338"/>
            <a:ext cx="2664810" cy="2149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E51ACC-3D99-4079-8EF2-763DF6B7D3F4}"/>
              </a:ext>
            </a:extLst>
          </p:cNvPr>
          <p:cNvSpPr txBox="1"/>
          <p:nvPr/>
        </p:nvSpPr>
        <p:spPr>
          <a:xfrm>
            <a:off x="551306" y="1654442"/>
            <a:ext cx="3653647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 Neue"/>
              </a:rPr>
              <a:t>1. Human curiosity and learning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2. 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Helvetica Neue"/>
              </a:rPr>
              <a:t>safety measures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 and testing: Self-driving 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earning models into racists that discriminate against underrepresented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3. increase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Helvetica Neue"/>
              </a:rPr>
              <a:t>social acceptance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333333"/>
                </a:solidFill>
                <a:latin typeface="Helvetica Neue"/>
              </a:rPr>
              <a:t>4.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Machine learning models can only be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Helvetica Neue"/>
              </a:rPr>
              <a:t>debugged and audited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 when they can be interpreted</a:t>
            </a:r>
            <a:endParaRPr lang="en-US" sz="11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ED705-32CF-4DCC-A7DA-70FB28814F17}"/>
              </a:ext>
            </a:extLst>
          </p:cNvPr>
          <p:cNvSpPr txBox="1"/>
          <p:nvPr/>
        </p:nvSpPr>
        <p:spPr>
          <a:xfrm>
            <a:off x="5217750" y="1931442"/>
            <a:ext cx="3653647" cy="183127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 Neue"/>
              </a:rPr>
              <a:t>1. Which variables is most important and how it contribute to the final prediction</a:t>
            </a: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2. 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Helvetica Neue"/>
              </a:rPr>
              <a:t>Is any variables correlated with protected variables that lead to fairness concerns?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3. </a:t>
            </a:r>
            <a:r>
              <a:rPr lang="en-US" sz="1100" dirty="0">
                <a:solidFill>
                  <a:srgbClr val="333333"/>
                </a:solidFill>
                <a:latin typeface="Helvetica Neue"/>
              </a:rPr>
              <a:t>Why I get this credit score? How can I increase it?</a:t>
            </a:r>
            <a:endParaRPr lang="en-US" sz="11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333333"/>
                </a:solidFill>
                <a:latin typeface="Helvetica Neue"/>
              </a:rPr>
              <a:t>4. </a:t>
            </a:r>
            <a:r>
              <a:rPr lang="en-US" sz="1100" dirty="0">
                <a:solidFill>
                  <a:srgbClr val="333333"/>
                </a:solidFill>
                <a:latin typeface="Helvetica Neue"/>
              </a:rPr>
              <a:t>How can I fine-tune the model to avoid overfit/under fit</a:t>
            </a:r>
            <a:endParaRPr lang="en-US" sz="11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39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DC6F8-1857-4284-A0B0-486B5AB1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- Learning Approaches</a:t>
            </a:r>
            <a:endParaRPr lang="en-US" dirty="0"/>
          </a:p>
        </p:txBody>
      </p:sp>
      <p:sp>
        <p:nvSpPr>
          <p:cNvPr id="6" name="Google Shape;134;p18">
            <a:extLst>
              <a:ext uri="{FF2B5EF4-FFF2-40B4-BE49-F238E27FC236}">
                <a16:creationId xmlns:a16="http://schemas.microsoft.com/office/drawing/2014/main" id="{5012C218-2277-4325-8821-F4B6875D470D}"/>
              </a:ext>
            </a:extLst>
          </p:cNvPr>
          <p:cNvSpPr/>
          <p:nvPr/>
        </p:nvSpPr>
        <p:spPr>
          <a:xfrm>
            <a:off x="496044" y="4693436"/>
            <a:ext cx="1554400" cy="119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7" name="Google Shape;135;p18">
            <a:extLst>
              <a:ext uri="{FF2B5EF4-FFF2-40B4-BE49-F238E27FC236}">
                <a16:creationId xmlns:a16="http://schemas.microsoft.com/office/drawing/2014/main" id="{18EE5B73-6964-46B0-949D-6D0E3DE73FA5}"/>
              </a:ext>
            </a:extLst>
          </p:cNvPr>
          <p:cNvSpPr/>
          <p:nvPr/>
        </p:nvSpPr>
        <p:spPr>
          <a:xfrm>
            <a:off x="496044" y="3299536"/>
            <a:ext cx="1554400" cy="119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8" name="Google Shape;136;p18">
            <a:extLst>
              <a:ext uri="{FF2B5EF4-FFF2-40B4-BE49-F238E27FC236}">
                <a16:creationId xmlns:a16="http://schemas.microsoft.com/office/drawing/2014/main" id="{465865AC-BCA1-4B54-9CD4-D49C83258313}"/>
              </a:ext>
            </a:extLst>
          </p:cNvPr>
          <p:cNvSpPr/>
          <p:nvPr/>
        </p:nvSpPr>
        <p:spPr>
          <a:xfrm>
            <a:off x="496044" y="1892019"/>
            <a:ext cx="1554400" cy="119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9" name="Google Shape;137;p18">
            <a:extLst>
              <a:ext uri="{FF2B5EF4-FFF2-40B4-BE49-F238E27FC236}">
                <a16:creationId xmlns:a16="http://schemas.microsoft.com/office/drawing/2014/main" id="{F93F140C-D94A-4035-9808-A116A04ECA2B}"/>
              </a:ext>
            </a:extLst>
          </p:cNvPr>
          <p:cNvSpPr/>
          <p:nvPr/>
        </p:nvSpPr>
        <p:spPr>
          <a:xfrm>
            <a:off x="466801" y="1875843"/>
            <a:ext cx="9100457" cy="122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19994" y="120000"/>
                </a:lnTo>
                <a:lnTo>
                  <a:pt x="119994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10" name="Google Shape;138;p18">
            <a:extLst>
              <a:ext uri="{FF2B5EF4-FFF2-40B4-BE49-F238E27FC236}">
                <a16:creationId xmlns:a16="http://schemas.microsoft.com/office/drawing/2014/main" id="{4203EDAA-CAFD-4BDB-A48F-CE294D76F4A6}"/>
              </a:ext>
            </a:extLst>
          </p:cNvPr>
          <p:cNvSpPr/>
          <p:nvPr/>
        </p:nvSpPr>
        <p:spPr>
          <a:xfrm>
            <a:off x="466801" y="4707043"/>
            <a:ext cx="9100457" cy="122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19994" y="120000"/>
                </a:lnTo>
                <a:lnTo>
                  <a:pt x="119994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11" name="Google Shape;139;p18">
            <a:extLst>
              <a:ext uri="{FF2B5EF4-FFF2-40B4-BE49-F238E27FC236}">
                <a16:creationId xmlns:a16="http://schemas.microsoft.com/office/drawing/2014/main" id="{C1CAA9DA-68D0-4A9D-9E06-1F768ED4F90E}"/>
              </a:ext>
            </a:extLst>
          </p:cNvPr>
          <p:cNvSpPr/>
          <p:nvPr/>
        </p:nvSpPr>
        <p:spPr>
          <a:xfrm>
            <a:off x="466801" y="3284643"/>
            <a:ext cx="9100457" cy="122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19994" y="120000"/>
                </a:lnTo>
                <a:lnTo>
                  <a:pt x="119994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12" name="Google Shape;141;p18">
            <a:extLst>
              <a:ext uri="{FF2B5EF4-FFF2-40B4-BE49-F238E27FC236}">
                <a16:creationId xmlns:a16="http://schemas.microsoft.com/office/drawing/2014/main" id="{26AC6F3B-684F-4D02-B9C7-98469F1AD4AD}"/>
              </a:ext>
            </a:extLst>
          </p:cNvPr>
          <p:cNvSpPr txBox="1"/>
          <p:nvPr/>
        </p:nvSpPr>
        <p:spPr>
          <a:xfrm>
            <a:off x="2050445" y="2060731"/>
            <a:ext cx="8152539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66" rIns="0" bIns="0" anchor="t" anchorCtr="0">
            <a:noAutofit/>
          </a:bodyPr>
          <a:lstStyle/>
          <a:p>
            <a:pPr marL="235367" marR="658690" indent="-15238">
              <a:lnSpc>
                <a:spcPct val="116363"/>
              </a:lnSpc>
            </a:pPr>
            <a:r>
              <a:rPr lang="en-GB" sz="2100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Supervised Learning: Learning with a </a:t>
            </a:r>
            <a:r>
              <a:rPr lang="en-GB" sz="2100" dirty="0" err="1">
                <a:solidFill>
                  <a:srgbClr val="F57B00"/>
                </a:solidFill>
                <a:latin typeface="Cabin"/>
                <a:ea typeface="Cabin"/>
                <a:cs typeface="Cabin"/>
                <a:sym typeface="Cabin"/>
              </a:rPr>
              <a:t>labeled</a:t>
            </a:r>
            <a:r>
              <a:rPr lang="en-GB" sz="2100" dirty="0">
                <a:solidFill>
                  <a:srgbClr val="F57B00"/>
                </a:solidFill>
                <a:latin typeface="Cabin"/>
                <a:ea typeface="Cabin"/>
                <a:cs typeface="Cabin"/>
                <a:sym typeface="Cabin"/>
              </a:rPr>
              <a:t> training set  </a:t>
            </a:r>
          </a:p>
          <a:p>
            <a:pPr marL="235367" marR="658690" indent="-15238">
              <a:lnSpc>
                <a:spcPct val="116363"/>
              </a:lnSpc>
            </a:pPr>
            <a:r>
              <a:rPr lang="en-GB" sz="2000" i="1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E.g.: Classification of risky and non–risky customer based on past data</a:t>
            </a:r>
            <a:endParaRPr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" name="Google Shape;142;p18">
            <a:extLst>
              <a:ext uri="{FF2B5EF4-FFF2-40B4-BE49-F238E27FC236}">
                <a16:creationId xmlns:a16="http://schemas.microsoft.com/office/drawing/2014/main" id="{32B5FF05-18B4-4DD9-A9E9-DE69E3135AC1}"/>
              </a:ext>
            </a:extLst>
          </p:cNvPr>
          <p:cNvSpPr txBox="1"/>
          <p:nvPr/>
        </p:nvSpPr>
        <p:spPr>
          <a:xfrm>
            <a:off x="2026703" y="4956040"/>
            <a:ext cx="8714497" cy="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6" rIns="0" bIns="0" anchor="t" anchorCtr="0">
            <a:noAutofit/>
          </a:bodyPr>
          <a:lstStyle/>
          <a:p>
            <a:pPr marL="235367" indent="-15238">
              <a:lnSpc>
                <a:spcPct val="118437"/>
              </a:lnSpc>
            </a:pPr>
            <a:r>
              <a:rPr lang="en-GB" sz="2100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Reinforcement Learning: learning based on </a:t>
            </a:r>
            <a:r>
              <a:rPr lang="en-GB" sz="2100" dirty="0">
                <a:solidFill>
                  <a:srgbClr val="F57B00"/>
                </a:solidFill>
                <a:latin typeface="Cabin"/>
                <a:ea typeface="Cabin"/>
                <a:cs typeface="Cabin"/>
                <a:sym typeface="Cabin"/>
              </a:rPr>
              <a:t>feedback </a:t>
            </a:r>
            <a:r>
              <a:rPr lang="en-GB" sz="2100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or reward</a:t>
            </a:r>
            <a:endParaRPr sz="2100" dirty="0">
              <a:latin typeface="Cabin"/>
              <a:ea typeface="Cabin"/>
              <a:cs typeface="Cabin"/>
              <a:sym typeface="Cabin"/>
            </a:endParaRPr>
          </a:p>
          <a:p>
            <a:pPr marL="235367" indent="-15238">
              <a:lnSpc>
                <a:spcPct val="118484"/>
              </a:lnSpc>
            </a:pPr>
            <a:r>
              <a:rPr lang="en-GB" sz="2000" i="1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Example: learn to play chess by winning or losing</a:t>
            </a:r>
            <a:endParaRPr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43;p18">
            <a:extLst>
              <a:ext uri="{FF2B5EF4-FFF2-40B4-BE49-F238E27FC236}">
                <a16:creationId xmlns:a16="http://schemas.microsoft.com/office/drawing/2014/main" id="{2DB215F7-98CE-4389-84F5-E3D688646577}"/>
              </a:ext>
            </a:extLst>
          </p:cNvPr>
          <p:cNvSpPr txBox="1"/>
          <p:nvPr/>
        </p:nvSpPr>
        <p:spPr>
          <a:xfrm>
            <a:off x="2050446" y="3501448"/>
            <a:ext cx="8690756" cy="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6" rIns="0" bIns="0" anchor="t" anchorCtr="0">
            <a:noAutofit/>
          </a:bodyPr>
          <a:lstStyle/>
          <a:p>
            <a:pPr marL="235367" indent="-15238">
              <a:lnSpc>
                <a:spcPct val="118437"/>
              </a:lnSpc>
            </a:pPr>
            <a:r>
              <a:rPr lang="en-GB" sz="2100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Unsupervised Learning: </a:t>
            </a:r>
            <a:r>
              <a:rPr lang="en-GB" sz="2100" dirty="0">
                <a:solidFill>
                  <a:srgbClr val="F57B00"/>
                </a:solidFill>
                <a:latin typeface="Cabin"/>
                <a:ea typeface="Cabin"/>
                <a:cs typeface="Cabin"/>
                <a:sym typeface="Cabin"/>
              </a:rPr>
              <a:t>Discovering patterns </a:t>
            </a:r>
            <a:r>
              <a:rPr lang="en-GB" sz="2100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in unlabelled data</a:t>
            </a:r>
            <a:endParaRPr sz="2100" dirty="0">
              <a:latin typeface="Cabin"/>
              <a:ea typeface="Cabin"/>
              <a:cs typeface="Cabin"/>
              <a:sym typeface="Cabin"/>
            </a:endParaRPr>
          </a:p>
          <a:p>
            <a:pPr marL="235367" indent="-15238">
              <a:lnSpc>
                <a:spcPct val="118484"/>
              </a:lnSpc>
            </a:pPr>
            <a:r>
              <a:rPr lang="en-GB" sz="2000" i="1" dirty="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Example: cluster similar customers based on demographics</a:t>
            </a:r>
            <a:endParaRPr sz="20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" name="Google Shape;144;p18">
            <a:extLst>
              <a:ext uri="{FF2B5EF4-FFF2-40B4-BE49-F238E27FC236}">
                <a16:creationId xmlns:a16="http://schemas.microsoft.com/office/drawing/2014/main" id="{FBAED86A-3806-4572-B038-4984C22CCAAB}"/>
              </a:ext>
            </a:extLst>
          </p:cNvPr>
          <p:cNvSpPr/>
          <p:nvPr/>
        </p:nvSpPr>
        <p:spPr>
          <a:xfrm>
            <a:off x="847195" y="4819628"/>
            <a:ext cx="1829600" cy="959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16" name="Google Shape;145;p18">
            <a:extLst>
              <a:ext uri="{FF2B5EF4-FFF2-40B4-BE49-F238E27FC236}">
                <a16:creationId xmlns:a16="http://schemas.microsoft.com/office/drawing/2014/main" id="{5B9C9889-1943-4440-AB9A-5886F14191AE}"/>
              </a:ext>
            </a:extLst>
          </p:cNvPr>
          <p:cNvSpPr/>
          <p:nvPr/>
        </p:nvSpPr>
        <p:spPr>
          <a:xfrm>
            <a:off x="842847" y="2013227"/>
            <a:ext cx="1828800" cy="95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17" name="Google Shape;146;p18">
            <a:extLst>
              <a:ext uri="{FF2B5EF4-FFF2-40B4-BE49-F238E27FC236}">
                <a16:creationId xmlns:a16="http://schemas.microsoft.com/office/drawing/2014/main" id="{3CF13A77-C84D-403E-9D38-EEBC4E1D1174}"/>
              </a:ext>
            </a:extLst>
          </p:cNvPr>
          <p:cNvSpPr/>
          <p:nvPr/>
        </p:nvSpPr>
        <p:spPr>
          <a:xfrm>
            <a:off x="845680" y="3402616"/>
            <a:ext cx="1828800" cy="95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3455A-A7CE-4450-93E8-C52D9B9494E3}"/>
              </a:ext>
            </a:extLst>
          </p:cNvPr>
          <p:cNvSpPr txBox="1"/>
          <p:nvPr/>
        </p:nvSpPr>
        <p:spPr>
          <a:xfrm>
            <a:off x="466801" y="1235525"/>
            <a:ext cx="1116635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dirty="0"/>
              <a:t>Machine Learning is a process for computers to </a:t>
            </a:r>
            <a:r>
              <a:rPr lang="en-GB" b="1" dirty="0">
                <a:solidFill>
                  <a:schemeClr val="accent2"/>
                </a:solidFill>
              </a:rPr>
              <a:t>learn without being explicitly programmed.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B47D1-6CEA-46B5-B5F2-227F623C2521}"/>
              </a:ext>
            </a:extLst>
          </p:cNvPr>
          <p:cNvGrpSpPr/>
          <p:nvPr/>
        </p:nvGrpSpPr>
        <p:grpSpPr>
          <a:xfrm>
            <a:off x="9818358" y="1892456"/>
            <a:ext cx="2004670" cy="1201545"/>
            <a:chOff x="1782055" y="1650676"/>
            <a:chExt cx="3744416" cy="2630840"/>
          </a:xfrm>
        </p:grpSpPr>
        <p:sp>
          <p:nvSpPr>
            <p:cNvPr id="20" name="矩形 327">
              <a:extLst>
                <a:ext uri="{FF2B5EF4-FFF2-40B4-BE49-F238E27FC236}">
                  <a16:creationId xmlns:a16="http://schemas.microsoft.com/office/drawing/2014/main" id="{DE9EA5E7-60FF-4A43-AB87-8525265B7A88}"/>
                </a:ext>
              </a:extLst>
            </p:cNvPr>
            <p:cNvSpPr/>
            <p:nvPr/>
          </p:nvSpPr>
          <p:spPr>
            <a:xfrm>
              <a:off x="1782055" y="1650676"/>
              <a:ext cx="3744416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329">
              <a:extLst>
                <a:ext uri="{FF2B5EF4-FFF2-40B4-BE49-F238E27FC236}">
                  <a16:creationId xmlns:a16="http://schemas.microsoft.com/office/drawing/2014/main" id="{D7925741-F929-409F-BDCA-F16CC14D8F4F}"/>
                </a:ext>
              </a:extLst>
            </p:cNvPr>
            <p:cNvSpPr txBox="1"/>
            <p:nvPr/>
          </p:nvSpPr>
          <p:spPr>
            <a:xfrm>
              <a:off x="2070086" y="3670098"/>
              <a:ext cx="3252194" cy="61141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Supervised learning</a:t>
              </a:r>
              <a:endParaRPr lang="zh-TW" altLang="en-US" sz="1200" dirty="0">
                <a:solidFill>
                  <a:schemeClr val="tx2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流程圖: 接點 332">
              <a:extLst>
                <a:ext uri="{FF2B5EF4-FFF2-40B4-BE49-F238E27FC236}">
                  <a16:creationId xmlns:a16="http://schemas.microsoft.com/office/drawing/2014/main" id="{D95DA7AE-6D89-412D-B5EF-88FCA11D3963}"/>
                </a:ext>
              </a:extLst>
            </p:cNvPr>
            <p:cNvSpPr/>
            <p:nvPr/>
          </p:nvSpPr>
          <p:spPr>
            <a:xfrm>
              <a:off x="2286111" y="1938708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流程圖: 接點 333">
              <a:extLst>
                <a:ext uri="{FF2B5EF4-FFF2-40B4-BE49-F238E27FC236}">
                  <a16:creationId xmlns:a16="http://schemas.microsoft.com/office/drawing/2014/main" id="{A5EEC3FB-8285-4081-8E19-7A4EDE88FDDD}"/>
                </a:ext>
              </a:extLst>
            </p:cNvPr>
            <p:cNvSpPr/>
            <p:nvPr/>
          </p:nvSpPr>
          <p:spPr>
            <a:xfrm>
              <a:off x="2070087" y="2154732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流程圖: 接點 334">
              <a:extLst>
                <a:ext uri="{FF2B5EF4-FFF2-40B4-BE49-F238E27FC236}">
                  <a16:creationId xmlns:a16="http://schemas.microsoft.com/office/drawing/2014/main" id="{005F3716-A696-48A9-AAEA-F56B4E286B14}"/>
                </a:ext>
              </a:extLst>
            </p:cNvPr>
            <p:cNvSpPr/>
            <p:nvPr/>
          </p:nvSpPr>
          <p:spPr>
            <a:xfrm>
              <a:off x="2358119" y="2154732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流程圖: 接點 335">
              <a:extLst>
                <a:ext uri="{FF2B5EF4-FFF2-40B4-BE49-F238E27FC236}">
                  <a16:creationId xmlns:a16="http://schemas.microsoft.com/office/drawing/2014/main" id="{050B0AF0-2C0D-4689-860F-CEC2776A4393}"/>
                </a:ext>
              </a:extLst>
            </p:cNvPr>
            <p:cNvSpPr/>
            <p:nvPr/>
          </p:nvSpPr>
          <p:spPr>
            <a:xfrm>
              <a:off x="2430127" y="1794692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流程圖: 接點 336">
              <a:extLst>
                <a:ext uri="{FF2B5EF4-FFF2-40B4-BE49-F238E27FC236}">
                  <a16:creationId xmlns:a16="http://schemas.microsoft.com/office/drawing/2014/main" id="{525840A4-09D6-4E94-8372-F0AFC9373B58}"/>
                </a:ext>
              </a:extLst>
            </p:cNvPr>
            <p:cNvSpPr/>
            <p:nvPr/>
          </p:nvSpPr>
          <p:spPr>
            <a:xfrm>
              <a:off x="2718159" y="2370756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流程圖: 接點 337">
              <a:extLst>
                <a:ext uri="{FF2B5EF4-FFF2-40B4-BE49-F238E27FC236}">
                  <a16:creationId xmlns:a16="http://schemas.microsoft.com/office/drawing/2014/main" id="{F4D8F468-8A92-4C2C-A4D4-AE078FAEA6C4}"/>
                </a:ext>
              </a:extLst>
            </p:cNvPr>
            <p:cNvSpPr/>
            <p:nvPr/>
          </p:nvSpPr>
          <p:spPr>
            <a:xfrm>
              <a:off x="2646151" y="2010716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乘號 338">
              <a:extLst>
                <a:ext uri="{FF2B5EF4-FFF2-40B4-BE49-F238E27FC236}">
                  <a16:creationId xmlns:a16="http://schemas.microsoft.com/office/drawing/2014/main" id="{BF207D64-E2DE-4257-8163-21F55A06C883}"/>
                </a:ext>
              </a:extLst>
            </p:cNvPr>
            <p:cNvSpPr/>
            <p:nvPr/>
          </p:nvSpPr>
          <p:spPr>
            <a:xfrm>
              <a:off x="3582255" y="215473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乘號 339">
              <a:extLst>
                <a:ext uri="{FF2B5EF4-FFF2-40B4-BE49-F238E27FC236}">
                  <a16:creationId xmlns:a16="http://schemas.microsoft.com/office/drawing/2014/main" id="{D3A0EA13-E10E-4513-A326-33704B971F3E}"/>
                </a:ext>
              </a:extLst>
            </p:cNvPr>
            <p:cNvSpPr/>
            <p:nvPr/>
          </p:nvSpPr>
          <p:spPr>
            <a:xfrm>
              <a:off x="3734655" y="230713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乘號 340">
              <a:extLst>
                <a:ext uri="{FF2B5EF4-FFF2-40B4-BE49-F238E27FC236}">
                  <a16:creationId xmlns:a16="http://schemas.microsoft.com/office/drawing/2014/main" id="{EA5AF305-727C-4E2E-A362-A3C58326DA79}"/>
                </a:ext>
              </a:extLst>
            </p:cNvPr>
            <p:cNvSpPr/>
            <p:nvPr/>
          </p:nvSpPr>
          <p:spPr>
            <a:xfrm>
              <a:off x="3887055" y="245953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乘號 341">
              <a:extLst>
                <a:ext uri="{FF2B5EF4-FFF2-40B4-BE49-F238E27FC236}">
                  <a16:creationId xmlns:a16="http://schemas.microsoft.com/office/drawing/2014/main" id="{74D05716-DEA1-40E2-9ED6-6FD7C278AE22}"/>
                </a:ext>
              </a:extLst>
            </p:cNvPr>
            <p:cNvSpPr/>
            <p:nvPr/>
          </p:nvSpPr>
          <p:spPr>
            <a:xfrm>
              <a:off x="4039455" y="261193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乘號 342">
              <a:extLst>
                <a:ext uri="{FF2B5EF4-FFF2-40B4-BE49-F238E27FC236}">
                  <a16:creationId xmlns:a16="http://schemas.microsoft.com/office/drawing/2014/main" id="{ECE26911-5179-4BF8-8B85-52862E3AE260}"/>
                </a:ext>
              </a:extLst>
            </p:cNvPr>
            <p:cNvSpPr/>
            <p:nvPr/>
          </p:nvSpPr>
          <p:spPr>
            <a:xfrm>
              <a:off x="4230327" y="2370756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乘號 343">
              <a:extLst>
                <a:ext uri="{FF2B5EF4-FFF2-40B4-BE49-F238E27FC236}">
                  <a16:creationId xmlns:a16="http://schemas.microsoft.com/office/drawing/2014/main" id="{0990450C-7E8B-4C0D-8104-9ECF996082CF}"/>
                </a:ext>
              </a:extLst>
            </p:cNvPr>
            <p:cNvSpPr/>
            <p:nvPr/>
          </p:nvSpPr>
          <p:spPr>
            <a:xfrm>
              <a:off x="4374343" y="2586780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乘號 344">
              <a:extLst>
                <a:ext uri="{FF2B5EF4-FFF2-40B4-BE49-F238E27FC236}">
                  <a16:creationId xmlns:a16="http://schemas.microsoft.com/office/drawing/2014/main" id="{C9A8F495-562E-492E-90F1-632BBB258816}"/>
                </a:ext>
              </a:extLst>
            </p:cNvPr>
            <p:cNvSpPr/>
            <p:nvPr/>
          </p:nvSpPr>
          <p:spPr>
            <a:xfrm>
              <a:off x="4590367" y="2802804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乘號 345">
              <a:extLst>
                <a:ext uri="{FF2B5EF4-FFF2-40B4-BE49-F238E27FC236}">
                  <a16:creationId xmlns:a16="http://schemas.microsoft.com/office/drawing/2014/main" id="{F841661C-7FEF-4469-BBDC-3E6F6C899AE7}"/>
                </a:ext>
              </a:extLst>
            </p:cNvPr>
            <p:cNvSpPr/>
            <p:nvPr/>
          </p:nvSpPr>
          <p:spPr>
            <a:xfrm>
              <a:off x="4649055" y="251477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46">
              <a:extLst>
                <a:ext uri="{FF2B5EF4-FFF2-40B4-BE49-F238E27FC236}">
                  <a16:creationId xmlns:a16="http://schemas.microsoft.com/office/drawing/2014/main" id="{012C6E3B-DCF8-4AC5-B6CC-9EAEB0C08886}"/>
                </a:ext>
              </a:extLst>
            </p:cNvPr>
            <p:cNvSpPr/>
            <p:nvPr/>
          </p:nvSpPr>
          <p:spPr>
            <a:xfrm>
              <a:off x="3438239" y="2946820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37" name="五角星形 347">
              <a:extLst>
                <a:ext uri="{FF2B5EF4-FFF2-40B4-BE49-F238E27FC236}">
                  <a16:creationId xmlns:a16="http://schemas.microsoft.com/office/drawing/2014/main" id="{F47A5F93-1273-431A-A36A-F380EFA370C9}"/>
                </a:ext>
              </a:extLst>
            </p:cNvPr>
            <p:cNvSpPr/>
            <p:nvPr/>
          </p:nvSpPr>
          <p:spPr>
            <a:xfrm>
              <a:off x="3438239" y="3162844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五角星形 348">
              <a:extLst>
                <a:ext uri="{FF2B5EF4-FFF2-40B4-BE49-F238E27FC236}">
                  <a16:creationId xmlns:a16="http://schemas.microsoft.com/office/drawing/2014/main" id="{2640E93F-FBEE-4BF5-A963-0F189F1722F5}"/>
                </a:ext>
              </a:extLst>
            </p:cNvPr>
            <p:cNvSpPr/>
            <p:nvPr/>
          </p:nvSpPr>
          <p:spPr>
            <a:xfrm>
              <a:off x="3726271" y="3018828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39" name="五角星形 349">
              <a:extLst>
                <a:ext uri="{FF2B5EF4-FFF2-40B4-BE49-F238E27FC236}">
                  <a16:creationId xmlns:a16="http://schemas.microsoft.com/office/drawing/2014/main" id="{E4DF15B6-54FF-43DE-A5B0-FA5AFF6ACCCD}"/>
                </a:ext>
              </a:extLst>
            </p:cNvPr>
            <p:cNvSpPr/>
            <p:nvPr/>
          </p:nvSpPr>
          <p:spPr>
            <a:xfrm>
              <a:off x="3654263" y="3378868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0" name="五角星形 350">
              <a:extLst>
                <a:ext uri="{FF2B5EF4-FFF2-40B4-BE49-F238E27FC236}">
                  <a16:creationId xmlns:a16="http://schemas.microsoft.com/office/drawing/2014/main" id="{08995323-A6EA-47C4-9764-14B703EDB022}"/>
                </a:ext>
              </a:extLst>
            </p:cNvPr>
            <p:cNvSpPr/>
            <p:nvPr/>
          </p:nvSpPr>
          <p:spPr>
            <a:xfrm>
              <a:off x="3831815" y="3268388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1" name="五角星形 351">
              <a:extLst>
                <a:ext uri="{FF2B5EF4-FFF2-40B4-BE49-F238E27FC236}">
                  <a16:creationId xmlns:a16="http://schemas.microsoft.com/office/drawing/2014/main" id="{C8888CAF-7846-4D3E-9D9E-B21BD035F68B}"/>
                </a:ext>
              </a:extLst>
            </p:cNvPr>
            <p:cNvSpPr/>
            <p:nvPr/>
          </p:nvSpPr>
          <p:spPr>
            <a:xfrm>
              <a:off x="4014303" y="3378868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2" name="五角星形 352">
              <a:extLst>
                <a:ext uri="{FF2B5EF4-FFF2-40B4-BE49-F238E27FC236}">
                  <a16:creationId xmlns:a16="http://schemas.microsoft.com/office/drawing/2014/main" id="{D38286ED-435C-4BD9-80E4-E3FB9807F59B}"/>
                </a:ext>
              </a:extLst>
            </p:cNvPr>
            <p:cNvSpPr/>
            <p:nvPr/>
          </p:nvSpPr>
          <p:spPr>
            <a:xfrm>
              <a:off x="4014303" y="3090836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3" name="五角星形 353">
              <a:extLst>
                <a:ext uri="{FF2B5EF4-FFF2-40B4-BE49-F238E27FC236}">
                  <a16:creationId xmlns:a16="http://schemas.microsoft.com/office/drawing/2014/main" id="{E6085AD4-5049-4F09-A154-B1052D7C7724}"/>
                </a:ext>
              </a:extLst>
            </p:cNvPr>
            <p:cNvSpPr/>
            <p:nvPr/>
          </p:nvSpPr>
          <p:spPr>
            <a:xfrm>
              <a:off x="4230327" y="3306860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五角星形 354">
              <a:extLst>
                <a:ext uri="{FF2B5EF4-FFF2-40B4-BE49-F238E27FC236}">
                  <a16:creationId xmlns:a16="http://schemas.microsoft.com/office/drawing/2014/main" id="{00CA9188-4214-406D-AE51-525A883415A7}"/>
                </a:ext>
              </a:extLst>
            </p:cNvPr>
            <p:cNvSpPr/>
            <p:nvPr/>
          </p:nvSpPr>
          <p:spPr>
            <a:xfrm>
              <a:off x="3150207" y="3090836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5" name="五角星形 355">
              <a:extLst>
                <a:ext uri="{FF2B5EF4-FFF2-40B4-BE49-F238E27FC236}">
                  <a16:creationId xmlns:a16="http://schemas.microsoft.com/office/drawing/2014/main" id="{C59D0AA6-D068-463F-B5C6-9AF1AB446C90}"/>
                </a:ext>
              </a:extLst>
            </p:cNvPr>
            <p:cNvSpPr/>
            <p:nvPr/>
          </p:nvSpPr>
          <p:spPr>
            <a:xfrm>
              <a:off x="3366231" y="3378868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6" name="五角星形 356">
              <a:extLst>
                <a:ext uri="{FF2B5EF4-FFF2-40B4-BE49-F238E27FC236}">
                  <a16:creationId xmlns:a16="http://schemas.microsoft.com/office/drawing/2014/main" id="{01D5AA7F-C74C-470A-902D-F8B8B73D9697}"/>
                </a:ext>
              </a:extLst>
            </p:cNvPr>
            <p:cNvSpPr/>
            <p:nvPr/>
          </p:nvSpPr>
          <p:spPr>
            <a:xfrm>
              <a:off x="3078199" y="3306860"/>
              <a:ext cx="216024" cy="216024"/>
            </a:xfrm>
            <a:prstGeom prst="star5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47" name="流程圖: 接點 357">
              <a:extLst>
                <a:ext uri="{FF2B5EF4-FFF2-40B4-BE49-F238E27FC236}">
                  <a16:creationId xmlns:a16="http://schemas.microsoft.com/office/drawing/2014/main" id="{654FFC5E-AB57-4D37-B64D-01E693738D20}"/>
                </a:ext>
              </a:extLst>
            </p:cNvPr>
            <p:cNvSpPr/>
            <p:nvPr/>
          </p:nvSpPr>
          <p:spPr>
            <a:xfrm>
              <a:off x="2510519" y="2307132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流程圖: 接點 358">
              <a:extLst>
                <a:ext uri="{FF2B5EF4-FFF2-40B4-BE49-F238E27FC236}">
                  <a16:creationId xmlns:a16="http://schemas.microsoft.com/office/drawing/2014/main" id="{56450CFC-4FA4-4B5F-A673-EE8F32660770}"/>
                </a:ext>
              </a:extLst>
            </p:cNvPr>
            <p:cNvSpPr/>
            <p:nvPr/>
          </p:nvSpPr>
          <p:spPr>
            <a:xfrm>
              <a:off x="2502135" y="2586780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流程圖: 接點 359">
              <a:extLst>
                <a:ext uri="{FF2B5EF4-FFF2-40B4-BE49-F238E27FC236}">
                  <a16:creationId xmlns:a16="http://schemas.microsoft.com/office/drawing/2014/main" id="{CDC116F7-FCEB-4B12-95F0-F450C2707278}"/>
                </a:ext>
              </a:extLst>
            </p:cNvPr>
            <p:cNvSpPr/>
            <p:nvPr/>
          </p:nvSpPr>
          <p:spPr>
            <a:xfrm>
              <a:off x="2815319" y="2611932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流程圖: 接點 360">
              <a:extLst>
                <a:ext uri="{FF2B5EF4-FFF2-40B4-BE49-F238E27FC236}">
                  <a16:creationId xmlns:a16="http://schemas.microsoft.com/office/drawing/2014/main" id="{900891DD-EC5B-4DEE-B12C-C32ECD4BA398}"/>
                </a:ext>
              </a:extLst>
            </p:cNvPr>
            <p:cNvSpPr/>
            <p:nvPr/>
          </p:nvSpPr>
          <p:spPr>
            <a:xfrm>
              <a:off x="2646151" y="2802804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流程圖: 接點 361">
              <a:extLst>
                <a:ext uri="{FF2B5EF4-FFF2-40B4-BE49-F238E27FC236}">
                  <a16:creationId xmlns:a16="http://schemas.microsoft.com/office/drawing/2014/main" id="{F9F583F8-7DD6-4968-BE17-0E32A102F39D}"/>
                </a:ext>
              </a:extLst>
            </p:cNvPr>
            <p:cNvSpPr/>
            <p:nvPr/>
          </p:nvSpPr>
          <p:spPr>
            <a:xfrm>
              <a:off x="2934183" y="2370756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流程圖: 接點 362">
              <a:extLst>
                <a:ext uri="{FF2B5EF4-FFF2-40B4-BE49-F238E27FC236}">
                  <a16:creationId xmlns:a16="http://schemas.microsoft.com/office/drawing/2014/main" id="{B9190B30-BB64-420B-B343-F54F16EE25E3}"/>
                </a:ext>
              </a:extLst>
            </p:cNvPr>
            <p:cNvSpPr/>
            <p:nvPr/>
          </p:nvSpPr>
          <p:spPr>
            <a:xfrm>
              <a:off x="2798551" y="2091108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流程圖: 接點 363">
              <a:extLst>
                <a:ext uri="{FF2B5EF4-FFF2-40B4-BE49-F238E27FC236}">
                  <a16:creationId xmlns:a16="http://schemas.microsoft.com/office/drawing/2014/main" id="{42C1E1E9-D230-4E5E-9F28-F649B7688218}"/>
                </a:ext>
              </a:extLst>
            </p:cNvPr>
            <p:cNvSpPr/>
            <p:nvPr/>
          </p:nvSpPr>
          <p:spPr>
            <a:xfrm>
              <a:off x="2286111" y="2442764"/>
              <a:ext cx="144016" cy="144016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乘號 364">
              <a:extLst>
                <a:ext uri="{FF2B5EF4-FFF2-40B4-BE49-F238E27FC236}">
                  <a16:creationId xmlns:a16="http://schemas.microsoft.com/office/drawing/2014/main" id="{847E4703-6D14-4F52-9765-C6C0EF4C1FCB}"/>
                </a:ext>
              </a:extLst>
            </p:cNvPr>
            <p:cNvSpPr/>
            <p:nvPr/>
          </p:nvSpPr>
          <p:spPr>
            <a:xfrm>
              <a:off x="4801455" y="266717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乘號 365">
              <a:extLst>
                <a:ext uri="{FF2B5EF4-FFF2-40B4-BE49-F238E27FC236}">
                  <a16:creationId xmlns:a16="http://schemas.microsoft.com/office/drawing/2014/main" id="{BFF6B7DB-B4C7-4BA4-AED6-0D8704E15FD5}"/>
                </a:ext>
              </a:extLst>
            </p:cNvPr>
            <p:cNvSpPr/>
            <p:nvPr/>
          </p:nvSpPr>
          <p:spPr>
            <a:xfrm>
              <a:off x="4953855" y="281957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乘號 366">
              <a:extLst>
                <a:ext uri="{FF2B5EF4-FFF2-40B4-BE49-F238E27FC236}">
                  <a16:creationId xmlns:a16="http://schemas.microsoft.com/office/drawing/2014/main" id="{F6E7FF9A-E4E9-4076-B16E-620A6747DF86}"/>
                </a:ext>
              </a:extLst>
            </p:cNvPr>
            <p:cNvSpPr/>
            <p:nvPr/>
          </p:nvSpPr>
          <p:spPr>
            <a:xfrm>
              <a:off x="4662375" y="2298748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乘號 367">
              <a:extLst>
                <a:ext uri="{FF2B5EF4-FFF2-40B4-BE49-F238E27FC236}">
                  <a16:creationId xmlns:a16="http://schemas.microsoft.com/office/drawing/2014/main" id="{93DC9281-39B0-4968-97C3-505164148BF1}"/>
                </a:ext>
              </a:extLst>
            </p:cNvPr>
            <p:cNvSpPr/>
            <p:nvPr/>
          </p:nvSpPr>
          <p:spPr>
            <a:xfrm>
              <a:off x="5106255" y="2971972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/>
                </a:solidFill>
              </a:endParaRPr>
            </a:p>
          </p:txBody>
        </p:sp>
        <p:sp>
          <p:nvSpPr>
            <p:cNvPr id="58" name="乘號 368">
              <a:extLst>
                <a:ext uri="{FF2B5EF4-FFF2-40B4-BE49-F238E27FC236}">
                  <a16:creationId xmlns:a16="http://schemas.microsoft.com/office/drawing/2014/main" id="{F86560BF-3185-4672-8106-A225EC487E8E}"/>
                </a:ext>
              </a:extLst>
            </p:cNvPr>
            <p:cNvSpPr/>
            <p:nvPr/>
          </p:nvSpPr>
          <p:spPr>
            <a:xfrm>
              <a:off x="4446351" y="2298748"/>
              <a:ext cx="216024" cy="21602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369">
              <a:extLst>
                <a:ext uri="{FF2B5EF4-FFF2-40B4-BE49-F238E27FC236}">
                  <a16:creationId xmlns:a16="http://schemas.microsoft.com/office/drawing/2014/main" id="{1DF6DE67-0495-44D9-BA30-8E3528AB88D5}"/>
                </a:ext>
              </a:extLst>
            </p:cNvPr>
            <p:cNvCxnSpPr/>
            <p:nvPr/>
          </p:nvCxnSpPr>
          <p:spPr>
            <a:xfrm rot="16200000" flipH="1">
              <a:off x="2826171" y="1974712"/>
              <a:ext cx="936104" cy="43204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370">
              <a:extLst>
                <a:ext uri="{FF2B5EF4-FFF2-40B4-BE49-F238E27FC236}">
                  <a16:creationId xmlns:a16="http://schemas.microsoft.com/office/drawing/2014/main" id="{B40266D9-CA34-4F38-9A5D-9DE5DE1D4A9B}"/>
                </a:ext>
              </a:extLst>
            </p:cNvPr>
            <p:cNvCxnSpPr/>
            <p:nvPr/>
          </p:nvCxnSpPr>
          <p:spPr>
            <a:xfrm rot="10800000" flipV="1">
              <a:off x="2358119" y="2658788"/>
              <a:ext cx="1152128" cy="8640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371">
              <a:extLst>
                <a:ext uri="{FF2B5EF4-FFF2-40B4-BE49-F238E27FC236}">
                  <a16:creationId xmlns:a16="http://schemas.microsoft.com/office/drawing/2014/main" id="{2FF3DFC3-7536-440B-ADD0-61CF186EB9FA}"/>
                </a:ext>
              </a:extLst>
            </p:cNvPr>
            <p:cNvCxnSpPr/>
            <p:nvPr/>
          </p:nvCxnSpPr>
          <p:spPr>
            <a:xfrm>
              <a:off x="3510247" y="2658788"/>
              <a:ext cx="1656184" cy="7200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816CD3-4A93-4177-A754-F592397F00DD}"/>
              </a:ext>
            </a:extLst>
          </p:cNvPr>
          <p:cNvGrpSpPr/>
          <p:nvPr/>
        </p:nvGrpSpPr>
        <p:grpSpPr>
          <a:xfrm>
            <a:off x="9818358" y="3297086"/>
            <a:ext cx="2004670" cy="1216246"/>
            <a:chOff x="6246551" y="1650676"/>
            <a:chExt cx="3744416" cy="2541610"/>
          </a:xfrm>
        </p:grpSpPr>
        <p:sp>
          <p:nvSpPr>
            <p:cNvPr id="63" name="矩形 328">
              <a:extLst>
                <a:ext uri="{FF2B5EF4-FFF2-40B4-BE49-F238E27FC236}">
                  <a16:creationId xmlns:a16="http://schemas.microsoft.com/office/drawing/2014/main" id="{72E7B954-7D78-442A-B8D7-A1A2EA0DF20B}"/>
                </a:ext>
              </a:extLst>
            </p:cNvPr>
            <p:cNvSpPr/>
            <p:nvPr/>
          </p:nvSpPr>
          <p:spPr>
            <a:xfrm>
              <a:off x="6246551" y="1650676"/>
              <a:ext cx="3744416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330">
              <a:extLst>
                <a:ext uri="{FF2B5EF4-FFF2-40B4-BE49-F238E27FC236}">
                  <a16:creationId xmlns:a16="http://schemas.microsoft.com/office/drawing/2014/main" id="{D31D69B4-C2C3-4B76-A36C-2802B57FE6E1}"/>
                </a:ext>
              </a:extLst>
            </p:cNvPr>
            <p:cNvSpPr txBox="1"/>
            <p:nvPr/>
          </p:nvSpPr>
          <p:spPr>
            <a:xfrm>
              <a:off x="6366495" y="3666900"/>
              <a:ext cx="3411265" cy="52538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chemeClr val="tx2">
                      <a:lumMod val="95000"/>
                      <a:lumOff val="5000"/>
                    </a:schemeClr>
                  </a:solidFill>
                </a:rPr>
                <a:t>Unsupervised learning</a:t>
              </a:r>
              <a:endParaRPr lang="zh-TW" altLang="en-US" sz="1200" dirty="0">
                <a:solidFill>
                  <a:schemeClr val="tx2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流程圖: 接點 372">
              <a:extLst>
                <a:ext uri="{FF2B5EF4-FFF2-40B4-BE49-F238E27FC236}">
                  <a16:creationId xmlns:a16="http://schemas.microsoft.com/office/drawing/2014/main" id="{B0B28D7D-4DE0-4E8D-9BE0-C58239F577E4}"/>
                </a:ext>
              </a:extLst>
            </p:cNvPr>
            <p:cNvSpPr/>
            <p:nvPr/>
          </p:nvSpPr>
          <p:spPr>
            <a:xfrm>
              <a:off x="6725455" y="1985564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流程圖: 接點 373">
              <a:extLst>
                <a:ext uri="{FF2B5EF4-FFF2-40B4-BE49-F238E27FC236}">
                  <a16:creationId xmlns:a16="http://schemas.microsoft.com/office/drawing/2014/main" id="{DD6DECC6-B442-4A04-851F-47174CBC76CB}"/>
                </a:ext>
              </a:extLst>
            </p:cNvPr>
            <p:cNvSpPr/>
            <p:nvPr/>
          </p:nvSpPr>
          <p:spPr>
            <a:xfrm>
              <a:off x="6509431" y="22015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流程圖: 接點 374">
              <a:extLst>
                <a:ext uri="{FF2B5EF4-FFF2-40B4-BE49-F238E27FC236}">
                  <a16:creationId xmlns:a16="http://schemas.microsoft.com/office/drawing/2014/main" id="{37581157-8A61-4D1C-B426-1AF99A1DEC39}"/>
                </a:ext>
              </a:extLst>
            </p:cNvPr>
            <p:cNvSpPr/>
            <p:nvPr/>
          </p:nvSpPr>
          <p:spPr>
            <a:xfrm>
              <a:off x="6797463" y="22015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流程圖: 接點 375">
              <a:extLst>
                <a:ext uri="{FF2B5EF4-FFF2-40B4-BE49-F238E27FC236}">
                  <a16:creationId xmlns:a16="http://schemas.microsoft.com/office/drawing/2014/main" id="{1569A1C3-6F42-4974-BC43-63137C65FFB0}"/>
                </a:ext>
              </a:extLst>
            </p:cNvPr>
            <p:cNvSpPr/>
            <p:nvPr/>
          </p:nvSpPr>
          <p:spPr>
            <a:xfrm>
              <a:off x="6869471" y="184154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流程圖: 接點 376">
              <a:extLst>
                <a:ext uri="{FF2B5EF4-FFF2-40B4-BE49-F238E27FC236}">
                  <a16:creationId xmlns:a16="http://schemas.microsoft.com/office/drawing/2014/main" id="{E5A992CA-B879-4C49-BA51-7215E9F1DE65}"/>
                </a:ext>
              </a:extLst>
            </p:cNvPr>
            <p:cNvSpPr/>
            <p:nvPr/>
          </p:nvSpPr>
          <p:spPr>
            <a:xfrm>
              <a:off x="7157503" y="2417612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流程圖: 接點 377">
              <a:extLst>
                <a:ext uri="{FF2B5EF4-FFF2-40B4-BE49-F238E27FC236}">
                  <a16:creationId xmlns:a16="http://schemas.microsoft.com/office/drawing/2014/main" id="{4C92DC5D-3480-408E-8B67-D079AA1BE051}"/>
                </a:ext>
              </a:extLst>
            </p:cNvPr>
            <p:cNvSpPr/>
            <p:nvPr/>
          </p:nvSpPr>
          <p:spPr>
            <a:xfrm>
              <a:off x="7085495" y="2057572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流程圖: 接點 378">
              <a:extLst>
                <a:ext uri="{FF2B5EF4-FFF2-40B4-BE49-F238E27FC236}">
                  <a16:creationId xmlns:a16="http://schemas.microsoft.com/office/drawing/2014/main" id="{9EFD5BE0-9E71-4F97-BE17-1E80B5DFA65D}"/>
                </a:ext>
              </a:extLst>
            </p:cNvPr>
            <p:cNvSpPr/>
            <p:nvPr/>
          </p:nvSpPr>
          <p:spPr>
            <a:xfrm>
              <a:off x="6949863" y="23539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流程圖: 接點 379">
              <a:extLst>
                <a:ext uri="{FF2B5EF4-FFF2-40B4-BE49-F238E27FC236}">
                  <a16:creationId xmlns:a16="http://schemas.microsoft.com/office/drawing/2014/main" id="{B423D306-38C3-4343-A0D5-20F6F047797F}"/>
                </a:ext>
              </a:extLst>
            </p:cNvPr>
            <p:cNvSpPr/>
            <p:nvPr/>
          </p:nvSpPr>
          <p:spPr>
            <a:xfrm>
              <a:off x="6941479" y="263363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流程圖: 接點 380">
              <a:extLst>
                <a:ext uri="{FF2B5EF4-FFF2-40B4-BE49-F238E27FC236}">
                  <a16:creationId xmlns:a16="http://schemas.microsoft.com/office/drawing/2014/main" id="{4B0FF6BC-75C2-4209-BC6F-A232BCA1813F}"/>
                </a:ext>
              </a:extLst>
            </p:cNvPr>
            <p:cNvSpPr/>
            <p:nvPr/>
          </p:nvSpPr>
          <p:spPr>
            <a:xfrm>
              <a:off x="7254663" y="26587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流程圖: 接點 381">
              <a:extLst>
                <a:ext uri="{FF2B5EF4-FFF2-40B4-BE49-F238E27FC236}">
                  <a16:creationId xmlns:a16="http://schemas.microsoft.com/office/drawing/2014/main" id="{BE13B3B8-20D6-4F3F-9125-567835D2DB68}"/>
                </a:ext>
              </a:extLst>
            </p:cNvPr>
            <p:cNvSpPr/>
            <p:nvPr/>
          </p:nvSpPr>
          <p:spPr>
            <a:xfrm>
              <a:off x="7085495" y="284966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流程圖: 接點 382">
              <a:extLst>
                <a:ext uri="{FF2B5EF4-FFF2-40B4-BE49-F238E27FC236}">
                  <a16:creationId xmlns:a16="http://schemas.microsoft.com/office/drawing/2014/main" id="{899ED5B0-2770-4B05-B0F5-FEF3E1012985}"/>
                </a:ext>
              </a:extLst>
            </p:cNvPr>
            <p:cNvSpPr/>
            <p:nvPr/>
          </p:nvSpPr>
          <p:spPr>
            <a:xfrm>
              <a:off x="7373527" y="2417612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流程圖: 接點 383">
              <a:extLst>
                <a:ext uri="{FF2B5EF4-FFF2-40B4-BE49-F238E27FC236}">
                  <a16:creationId xmlns:a16="http://schemas.microsoft.com/office/drawing/2014/main" id="{5D00BF1D-ADC5-416A-B5B8-FF83759E1C29}"/>
                </a:ext>
              </a:extLst>
            </p:cNvPr>
            <p:cNvSpPr/>
            <p:nvPr/>
          </p:nvSpPr>
          <p:spPr>
            <a:xfrm>
              <a:off x="7237895" y="2137964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流程圖: 接點 384">
              <a:extLst>
                <a:ext uri="{FF2B5EF4-FFF2-40B4-BE49-F238E27FC236}">
                  <a16:creationId xmlns:a16="http://schemas.microsoft.com/office/drawing/2014/main" id="{3316E625-5F6E-409B-B462-7AAD9E9F28BF}"/>
                </a:ext>
              </a:extLst>
            </p:cNvPr>
            <p:cNvSpPr/>
            <p:nvPr/>
          </p:nvSpPr>
          <p:spPr>
            <a:xfrm>
              <a:off x="6725455" y="248962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流程圖: 接點 385">
              <a:extLst>
                <a:ext uri="{FF2B5EF4-FFF2-40B4-BE49-F238E27FC236}">
                  <a16:creationId xmlns:a16="http://schemas.microsoft.com/office/drawing/2014/main" id="{596860D9-F5D3-4D76-A5A6-8B74DA29E842}"/>
                </a:ext>
              </a:extLst>
            </p:cNvPr>
            <p:cNvSpPr/>
            <p:nvPr/>
          </p:nvSpPr>
          <p:spPr>
            <a:xfrm>
              <a:off x="8190767" y="237075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流程圖: 接點 386">
              <a:extLst>
                <a:ext uri="{FF2B5EF4-FFF2-40B4-BE49-F238E27FC236}">
                  <a16:creationId xmlns:a16="http://schemas.microsoft.com/office/drawing/2014/main" id="{567F6CB9-44AA-4D2E-803E-D58DD3C09D25}"/>
                </a:ext>
              </a:extLst>
            </p:cNvPr>
            <p:cNvSpPr/>
            <p:nvPr/>
          </p:nvSpPr>
          <p:spPr>
            <a:xfrm>
              <a:off x="8478799" y="26587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流程圖: 接點 387">
              <a:extLst>
                <a:ext uri="{FF2B5EF4-FFF2-40B4-BE49-F238E27FC236}">
                  <a16:creationId xmlns:a16="http://schemas.microsoft.com/office/drawing/2014/main" id="{BE62BDDC-AB38-4CA4-AEDE-73980CCA4E82}"/>
                </a:ext>
              </a:extLst>
            </p:cNvPr>
            <p:cNvSpPr/>
            <p:nvPr/>
          </p:nvSpPr>
          <p:spPr>
            <a:xfrm>
              <a:off x="8334783" y="2514772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流程圖: 接點 388">
              <a:extLst>
                <a:ext uri="{FF2B5EF4-FFF2-40B4-BE49-F238E27FC236}">
                  <a16:creationId xmlns:a16="http://schemas.microsoft.com/office/drawing/2014/main" id="{C32D3099-5153-4EB8-B9BE-F17FA46B3707}"/>
                </a:ext>
              </a:extLst>
            </p:cNvPr>
            <p:cNvSpPr/>
            <p:nvPr/>
          </p:nvSpPr>
          <p:spPr>
            <a:xfrm>
              <a:off x="8694823" y="2442764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流程圖: 接點 389">
              <a:extLst>
                <a:ext uri="{FF2B5EF4-FFF2-40B4-BE49-F238E27FC236}">
                  <a16:creationId xmlns:a16="http://schemas.microsoft.com/office/drawing/2014/main" id="{B3E4070C-9066-4D46-BEAD-510918D0BF39}"/>
                </a:ext>
              </a:extLst>
            </p:cNvPr>
            <p:cNvSpPr/>
            <p:nvPr/>
          </p:nvSpPr>
          <p:spPr>
            <a:xfrm>
              <a:off x="8046751" y="222674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流程圖: 接點 390">
              <a:extLst>
                <a:ext uri="{FF2B5EF4-FFF2-40B4-BE49-F238E27FC236}">
                  <a16:creationId xmlns:a16="http://schemas.microsoft.com/office/drawing/2014/main" id="{9350E016-8170-4777-8A55-7B25F0A06375}"/>
                </a:ext>
              </a:extLst>
            </p:cNvPr>
            <p:cNvSpPr/>
            <p:nvPr/>
          </p:nvSpPr>
          <p:spPr>
            <a:xfrm>
              <a:off x="8910847" y="237075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流程圖: 接點 391">
              <a:extLst>
                <a:ext uri="{FF2B5EF4-FFF2-40B4-BE49-F238E27FC236}">
                  <a16:creationId xmlns:a16="http://schemas.microsoft.com/office/drawing/2014/main" id="{210D2370-DDCC-453F-98E4-7296A18F51C9}"/>
                </a:ext>
              </a:extLst>
            </p:cNvPr>
            <p:cNvSpPr/>
            <p:nvPr/>
          </p:nvSpPr>
          <p:spPr>
            <a:xfrm>
              <a:off x="9054863" y="258678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5" name="流程圖: 接點 392">
              <a:extLst>
                <a:ext uri="{FF2B5EF4-FFF2-40B4-BE49-F238E27FC236}">
                  <a16:creationId xmlns:a16="http://schemas.microsoft.com/office/drawing/2014/main" id="{AB2BECC2-B24B-4088-96F9-85F76774BC49}"/>
                </a:ext>
              </a:extLst>
            </p:cNvPr>
            <p:cNvSpPr/>
            <p:nvPr/>
          </p:nvSpPr>
          <p:spPr>
            <a:xfrm>
              <a:off x="8982855" y="28111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6" name="流程圖: 接點 393">
              <a:extLst>
                <a:ext uri="{FF2B5EF4-FFF2-40B4-BE49-F238E27FC236}">
                  <a16:creationId xmlns:a16="http://schemas.microsoft.com/office/drawing/2014/main" id="{A5CDE31D-3EFC-4CEE-95AE-89E30A102405}"/>
                </a:ext>
              </a:extLst>
            </p:cNvPr>
            <p:cNvSpPr/>
            <p:nvPr/>
          </p:nvSpPr>
          <p:spPr>
            <a:xfrm>
              <a:off x="9126871" y="237075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流程圖: 接點 394">
              <a:extLst>
                <a:ext uri="{FF2B5EF4-FFF2-40B4-BE49-F238E27FC236}">
                  <a16:creationId xmlns:a16="http://schemas.microsoft.com/office/drawing/2014/main" id="{CD1BAD04-011C-420E-A574-DA13E891369B}"/>
                </a:ext>
              </a:extLst>
            </p:cNvPr>
            <p:cNvSpPr/>
            <p:nvPr/>
          </p:nvSpPr>
          <p:spPr>
            <a:xfrm>
              <a:off x="9198879" y="273079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流程圖: 接點 395">
              <a:extLst>
                <a:ext uri="{FF2B5EF4-FFF2-40B4-BE49-F238E27FC236}">
                  <a16:creationId xmlns:a16="http://schemas.microsoft.com/office/drawing/2014/main" id="{8BC61D18-2992-4266-890C-CA265D06C13B}"/>
                </a:ext>
              </a:extLst>
            </p:cNvPr>
            <p:cNvSpPr/>
            <p:nvPr/>
          </p:nvSpPr>
          <p:spPr>
            <a:xfrm>
              <a:off x="8766831" y="265878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9" name="流程圖: 接點 396">
              <a:extLst>
                <a:ext uri="{FF2B5EF4-FFF2-40B4-BE49-F238E27FC236}">
                  <a16:creationId xmlns:a16="http://schemas.microsoft.com/office/drawing/2014/main" id="{EDCCA82A-46C8-40ED-9977-3E19783C2F8D}"/>
                </a:ext>
              </a:extLst>
            </p:cNvPr>
            <p:cNvSpPr/>
            <p:nvPr/>
          </p:nvSpPr>
          <p:spPr>
            <a:xfrm>
              <a:off x="9486911" y="301882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0" name="流程圖: 接點 397">
              <a:extLst>
                <a:ext uri="{FF2B5EF4-FFF2-40B4-BE49-F238E27FC236}">
                  <a16:creationId xmlns:a16="http://schemas.microsoft.com/office/drawing/2014/main" id="{DEAE371F-8E09-4947-B87E-ADC68FD0F28D}"/>
                </a:ext>
              </a:extLst>
            </p:cNvPr>
            <p:cNvSpPr/>
            <p:nvPr/>
          </p:nvSpPr>
          <p:spPr>
            <a:xfrm>
              <a:off x="9342895" y="2874812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1" name="流程圖: 接點 398">
              <a:extLst>
                <a:ext uri="{FF2B5EF4-FFF2-40B4-BE49-F238E27FC236}">
                  <a16:creationId xmlns:a16="http://schemas.microsoft.com/office/drawing/2014/main" id="{DD9F3B93-BF18-4099-87C7-1DB0B0CA5144}"/>
                </a:ext>
              </a:extLst>
            </p:cNvPr>
            <p:cNvSpPr/>
            <p:nvPr/>
          </p:nvSpPr>
          <p:spPr>
            <a:xfrm>
              <a:off x="7470687" y="337886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2" name="流程圖: 接點 399">
              <a:extLst>
                <a:ext uri="{FF2B5EF4-FFF2-40B4-BE49-F238E27FC236}">
                  <a16:creationId xmlns:a16="http://schemas.microsoft.com/office/drawing/2014/main" id="{4D950A9F-2C72-4E7A-A1A6-6F72C7D6D5E5}"/>
                </a:ext>
              </a:extLst>
            </p:cNvPr>
            <p:cNvSpPr/>
            <p:nvPr/>
          </p:nvSpPr>
          <p:spPr>
            <a:xfrm>
              <a:off x="7542695" y="3162844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3" name="流程圖: 接點 400">
              <a:extLst>
                <a:ext uri="{FF2B5EF4-FFF2-40B4-BE49-F238E27FC236}">
                  <a16:creationId xmlns:a16="http://schemas.microsoft.com/office/drawing/2014/main" id="{F2633823-DF87-4261-8D77-EA11E2E66164}"/>
                </a:ext>
              </a:extLst>
            </p:cNvPr>
            <p:cNvSpPr/>
            <p:nvPr/>
          </p:nvSpPr>
          <p:spPr>
            <a:xfrm>
              <a:off x="7758719" y="3018828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4" name="流程圖: 接點 401">
              <a:extLst>
                <a:ext uri="{FF2B5EF4-FFF2-40B4-BE49-F238E27FC236}">
                  <a16:creationId xmlns:a16="http://schemas.microsoft.com/office/drawing/2014/main" id="{8CADEE7E-CA8C-4892-8610-01E764D105DE}"/>
                </a:ext>
              </a:extLst>
            </p:cNvPr>
            <p:cNvSpPr/>
            <p:nvPr/>
          </p:nvSpPr>
          <p:spPr>
            <a:xfrm>
              <a:off x="7974743" y="309083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5" name="流程圖: 接點 402">
              <a:extLst>
                <a:ext uri="{FF2B5EF4-FFF2-40B4-BE49-F238E27FC236}">
                  <a16:creationId xmlns:a16="http://schemas.microsoft.com/office/drawing/2014/main" id="{A32154F4-4FA4-4BB2-AAD9-655603D0B724}"/>
                </a:ext>
              </a:extLst>
            </p:cNvPr>
            <p:cNvSpPr/>
            <p:nvPr/>
          </p:nvSpPr>
          <p:spPr>
            <a:xfrm>
              <a:off x="7686711" y="345087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6" name="流程圖: 接點 403">
              <a:extLst>
                <a:ext uri="{FF2B5EF4-FFF2-40B4-BE49-F238E27FC236}">
                  <a16:creationId xmlns:a16="http://schemas.microsoft.com/office/drawing/2014/main" id="{7748A351-4FBF-426A-9BBE-B9AAFA979C3A}"/>
                </a:ext>
              </a:extLst>
            </p:cNvPr>
            <p:cNvSpPr/>
            <p:nvPr/>
          </p:nvSpPr>
          <p:spPr>
            <a:xfrm>
              <a:off x="7758719" y="3234852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7" name="流程圖: 接點 404">
              <a:extLst>
                <a:ext uri="{FF2B5EF4-FFF2-40B4-BE49-F238E27FC236}">
                  <a16:creationId xmlns:a16="http://schemas.microsoft.com/office/drawing/2014/main" id="{3010FDD2-ACFE-42E6-81AD-0DB1DCB35C27}"/>
                </a:ext>
              </a:extLst>
            </p:cNvPr>
            <p:cNvSpPr/>
            <p:nvPr/>
          </p:nvSpPr>
          <p:spPr>
            <a:xfrm>
              <a:off x="7902735" y="345087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8" name="流程圖: 接點 405">
              <a:extLst>
                <a:ext uri="{FF2B5EF4-FFF2-40B4-BE49-F238E27FC236}">
                  <a16:creationId xmlns:a16="http://schemas.microsoft.com/office/drawing/2014/main" id="{7C9F88B3-D082-458F-8A79-65D81708B18E}"/>
                </a:ext>
              </a:extLst>
            </p:cNvPr>
            <p:cNvSpPr/>
            <p:nvPr/>
          </p:nvSpPr>
          <p:spPr>
            <a:xfrm>
              <a:off x="8190767" y="3162844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99" name="流程圖: 接點 406">
              <a:extLst>
                <a:ext uri="{FF2B5EF4-FFF2-40B4-BE49-F238E27FC236}">
                  <a16:creationId xmlns:a16="http://schemas.microsoft.com/office/drawing/2014/main" id="{98CED901-7545-47E7-B6CE-0684B3E8C772}"/>
                </a:ext>
              </a:extLst>
            </p:cNvPr>
            <p:cNvSpPr/>
            <p:nvPr/>
          </p:nvSpPr>
          <p:spPr>
            <a:xfrm>
              <a:off x="8406791" y="330686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0" name="流程圖: 接點 407">
              <a:extLst>
                <a:ext uri="{FF2B5EF4-FFF2-40B4-BE49-F238E27FC236}">
                  <a16:creationId xmlns:a16="http://schemas.microsoft.com/office/drawing/2014/main" id="{E23E87FA-1973-4E37-A772-73E611FDC7A9}"/>
                </a:ext>
              </a:extLst>
            </p:cNvPr>
            <p:cNvSpPr/>
            <p:nvPr/>
          </p:nvSpPr>
          <p:spPr>
            <a:xfrm>
              <a:off x="8046751" y="3306860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1" name="流程圖: 接點 408">
              <a:extLst>
                <a:ext uri="{FF2B5EF4-FFF2-40B4-BE49-F238E27FC236}">
                  <a16:creationId xmlns:a16="http://schemas.microsoft.com/office/drawing/2014/main" id="{215821A8-467F-46EE-AA5A-1D15E1E83B22}"/>
                </a:ext>
              </a:extLst>
            </p:cNvPr>
            <p:cNvSpPr/>
            <p:nvPr/>
          </p:nvSpPr>
          <p:spPr>
            <a:xfrm>
              <a:off x="8190767" y="3450876"/>
              <a:ext cx="144016" cy="144016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2" name="橢圓 480">
              <a:extLst>
                <a:ext uri="{FF2B5EF4-FFF2-40B4-BE49-F238E27FC236}">
                  <a16:creationId xmlns:a16="http://schemas.microsoft.com/office/drawing/2014/main" id="{5E5710B3-1897-4FB6-A54A-BD57D7EDA32D}"/>
                </a:ext>
              </a:extLst>
            </p:cNvPr>
            <p:cNvSpPr/>
            <p:nvPr/>
          </p:nvSpPr>
          <p:spPr>
            <a:xfrm>
              <a:off x="6390567" y="1722684"/>
              <a:ext cx="1296144" cy="136815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手繪多邊形 481">
              <a:extLst>
                <a:ext uri="{FF2B5EF4-FFF2-40B4-BE49-F238E27FC236}">
                  <a16:creationId xmlns:a16="http://schemas.microsoft.com/office/drawing/2014/main" id="{8CD450A6-8E9F-44F2-95E2-9E5C519BB87C}"/>
                </a:ext>
              </a:extLst>
            </p:cNvPr>
            <p:cNvSpPr/>
            <p:nvPr/>
          </p:nvSpPr>
          <p:spPr>
            <a:xfrm>
              <a:off x="6982539" y="2807890"/>
              <a:ext cx="1918569" cy="862208"/>
            </a:xfrm>
            <a:custGeom>
              <a:avLst/>
              <a:gdLst>
                <a:gd name="connsiteX0" fmla="*/ 144049 w 1918569"/>
                <a:gd name="connsiteY0" fmla="*/ 599162 h 862208"/>
                <a:gd name="connsiteX1" fmla="*/ 807928 w 1918569"/>
                <a:gd name="connsiteY1" fmla="*/ 10438 h 862208"/>
                <a:gd name="connsiteX2" fmla="*/ 1810010 w 1918569"/>
                <a:gd name="connsiteY2" fmla="*/ 536531 h 862208"/>
                <a:gd name="connsiteX3" fmla="*/ 1459282 w 1918569"/>
                <a:gd name="connsiteY3" fmla="*/ 824630 h 862208"/>
                <a:gd name="connsiteX4" fmla="*/ 219205 w 1918569"/>
                <a:gd name="connsiteY4" fmla="*/ 762000 h 862208"/>
                <a:gd name="connsiteX5" fmla="*/ 144049 w 1918569"/>
                <a:gd name="connsiteY5" fmla="*/ 599162 h 86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8569" h="862208">
                  <a:moveTo>
                    <a:pt x="144049" y="599162"/>
                  </a:moveTo>
                  <a:cubicBezTo>
                    <a:pt x="242170" y="473902"/>
                    <a:pt x="530268" y="20876"/>
                    <a:pt x="807928" y="10438"/>
                  </a:cubicBezTo>
                  <a:cubicBezTo>
                    <a:pt x="1085588" y="0"/>
                    <a:pt x="1701451" y="400832"/>
                    <a:pt x="1810010" y="536531"/>
                  </a:cubicBezTo>
                  <a:cubicBezTo>
                    <a:pt x="1918569" y="672230"/>
                    <a:pt x="1724416" y="787052"/>
                    <a:pt x="1459282" y="824630"/>
                  </a:cubicBezTo>
                  <a:cubicBezTo>
                    <a:pt x="1194148" y="862208"/>
                    <a:pt x="438411" y="801666"/>
                    <a:pt x="219205" y="762000"/>
                  </a:cubicBezTo>
                  <a:cubicBezTo>
                    <a:pt x="0" y="722334"/>
                    <a:pt x="45929" y="724422"/>
                    <a:pt x="144049" y="59916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手繪多邊形 482">
              <a:extLst>
                <a:ext uri="{FF2B5EF4-FFF2-40B4-BE49-F238E27FC236}">
                  <a16:creationId xmlns:a16="http://schemas.microsoft.com/office/drawing/2014/main" id="{2F943E83-EC45-47FB-8604-BC850CA681B4}"/>
                </a:ext>
              </a:extLst>
            </p:cNvPr>
            <p:cNvSpPr/>
            <p:nvPr/>
          </p:nvSpPr>
          <p:spPr>
            <a:xfrm>
              <a:off x="7828045" y="1947769"/>
              <a:ext cx="1939446" cy="1421704"/>
            </a:xfrm>
            <a:custGeom>
              <a:avLst/>
              <a:gdLst>
                <a:gd name="connsiteX0" fmla="*/ 137787 w 1939446"/>
                <a:gd name="connsiteY0" fmla="*/ 56367 h 1421704"/>
                <a:gd name="connsiteX1" fmla="*/ 50104 w 1939446"/>
                <a:gd name="connsiteY1" fmla="*/ 231732 h 1421704"/>
                <a:gd name="connsiteX2" fmla="*/ 438411 w 1939446"/>
                <a:gd name="connsiteY2" fmla="*/ 908137 h 1421704"/>
                <a:gd name="connsiteX3" fmla="*/ 1678488 w 1939446"/>
                <a:gd name="connsiteY3" fmla="*/ 1359074 h 1421704"/>
                <a:gd name="connsiteX4" fmla="*/ 1929008 w 1939446"/>
                <a:gd name="connsiteY4" fmla="*/ 1283918 h 1421704"/>
                <a:gd name="connsiteX5" fmla="*/ 1741118 w 1939446"/>
                <a:gd name="connsiteY5" fmla="*/ 682669 h 1421704"/>
                <a:gd name="connsiteX6" fmla="*/ 1503124 w 1939446"/>
                <a:gd name="connsiteY6" fmla="*/ 306888 h 1421704"/>
                <a:gd name="connsiteX7" fmla="*/ 538619 w 1939446"/>
                <a:gd name="connsiteY7" fmla="*/ 43841 h 1421704"/>
                <a:gd name="connsiteX8" fmla="*/ 137787 w 1939446"/>
                <a:gd name="connsiteY8" fmla="*/ 56367 h 142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446" h="1421704">
                  <a:moveTo>
                    <a:pt x="137787" y="56367"/>
                  </a:moveTo>
                  <a:cubicBezTo>
                    <a:pt x="56368" y="87682"/>
                    <a:pt x="0" y="89771"/>
                    <a:pt x="50104" y="231732"/>
                  </a:cubicBezTo>
                  <a:cubicBezTo>
                    <a:pt x="100208" y="373693"/>
                    <a:pt x="167014" y="720247"/>
                    <a:pt x="438411" y="908137"/>
                  </a:cubicBezTo>
                  <a:cubicBezTo>
                    <a:pt x="709808" y="1096027"/>
                    <a:pt x="1430055" y="1296444"/>
                    <a:pt x="1678488" y="1359074"/>
                  </a:cubicBezTo>
                  <a:cubicBezTo>
                    <a:pt x="1926921" y="1421704"/>
                    <a:pt x="1918570" y="1396652"/>
                    <a:pt x="1929008" y="1283918"/>
                  </a:cubicBezTo>
                  <a:cubicBezTo>
                    <a:pt x="1939446" y="1171184"/>
                    <a:pt x="1812099" y="845507"/>
                    <a:pt x="1741118" y="682669"/>
                  </a:cubicBezTo>
                  <a:cubicBezTo>
                    <a:pt x="1670137" y="519831"/>
                    <a:pt x="1703540" y="413359"/>
                    <a:pt x="1503124" y="306888"/>
                  </a:cubicBezTo>
                  <a:cubicBezTo>
                    <a:pt x="1302708" y="200417"/>
                    <a:pt x="768263" y="87682"/>
                    <a:pt x="538619" y="43841"/>
                  </a:cubicBezTo>
                  <a:cubicBezTo>
                    <a:pt x="308975" y="0"/>
                    <a:pt x="219206" y="25052"/>
                    <a:pt x="137787" y="5636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5" name="矩形 328">
            <a:extLst>
              <a:ext uri="{FF2B5EF4-FFF2-40B4-BE49-F238E27FC236}">
                <a16:creationId xmlns:a16="http://schemas.microsoft.com/office/drawing/2014/main" id="{5CAE4408-43A5-49E2-B49B-41CDAE8CA4FC}"/>
              </a:ext>
            </a:extLst>
          </p:cNvPr>
          <p:cNvSpPr/>
          <p:nvPr/>
        </p:nvSpPr>
        <p:spPr>
          <a:xfrm>
            <a:off x="9818358" y="4707043"/>
            <a:ext cx="2004670" cy="97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6" name="Picture 4" descr="Reinforcement Learning with Q tables | by Mohit Mayank | ITNEXT">
            <a:extLst>
              <a:ext uri="{FF2B5EF4-FFF2-40B4-BE49-F238E27FC236}">
                <a16:creationId xmlns:a16="http://schemas.microsoft.com/office/drawing/2014/main" id="{AD56AC75-E148-436F-96E6-666214F7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04" y="4726805"/>
            <a:ext cx="1863256" cy="9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文字方塊 330">
            <a:extLst>
              <a:ext uri="{FF2B5EF4-FFF2-40B4-BE49-F238E27FC236}">
                <a16:creationId xmlns:a16="http://schemas.microsoft.com/office/drawing/2014/main" id="{98E823B8-94AB-46F5-A205-25B7C289124E}"/>
              </a:ext>
            </a:extLst>
          </p:cNvPr>
          <p:cNvSpPr txBox="1"/>
          <p:nvPr/>
        </p:nvSpPr>
        <p:spPr>
          <a:xfrm>
            <a:off x="9882573" y="5677073"/>
            <a:ext cx="18263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Reinforcement Learning</a:t>
            </a:r>
            <a:endParaRPr lang="zh-TW" altLang="en-US" sz="1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6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467999" y="528056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67997" y="1154077"/>
            <a:ext cx="11340275" cy="10950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5888" indent="-115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9088" indent="-19526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29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1513" indent="-194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1" u="none" strike="noStrike" kern="1200" cap="none" spc="-13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Developing a tool for integrating transparency best practices into the ML model development process as standard using a framework of Explainability tools and best practice guidelines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D9A239A-073E-4099-BFF9-87D275B11EF4}"/>
              </a:ext>
            </a:extLst>
          </p:cNvPr>
          <p:cNvSpPr/>
          <p:nvPr/>
        </p:nvSpPr>
        <p:spPr>
          <a:xfrm>
            <a:off x="1063558" y="1852830"/>
            <a:ext cx="8269525" cy="992217"/>
          </a:xfrm>
          <a:custGeom>
            <a:avLst/>
            <a:gdLst>
              <a:gd name="connsiteX0" fmla="*/ 0 w 8123015"/>
              <a:gd name="connsiteY0" fmla="*/ 170921 h 1709208"/>
              <a:gd name="connsiteX1" fmla="*/ 170921 w 8123015"/>
              <a:gd name="connsiteY1" fmla="*/ 0 h 1709208"/>
              <a:gd name="connsiteX2" fmla="*/ 7952094 w 8123015"/>
              <a:gd name="connsiteY2" fmla="*/ 0 h 1709208"/>
              <a:gd name="connsiteX3" fmla="*/ 8123015 w 8123015"/>
              <a:gd name="connsiteY3" fmla="*/ 170921 h 1709208"/>
              <a:gd name="connsiteX4" fmla="*/ 8123015 w 8123015"/>
              <a:gd name="connsiteY4" fmla="*/ 1538287 h 1709208"/>
              <a:gd name="connsiteX5" fmla="*/ 7952094 w 8123015"/>
              <a:gd name="connsiteY5" fmla="*/ 1709208 h 1709208"/>
              <a:gd name="connsiteX6" fmla="*/ 170921 w 8123015"/>
              <a:gd name="connsiteY6" fmla="*/ 1709208 h 1709208"/>
              <a:gd name="connsiteX7" fmla="*/ 0 w 8123015"/>
              <a:gd name="connsiteY7" fmla="*/ 1538287 h 1709208"/>
              <a:gd name="connsiteX8" fmla="*/ 0 w 812301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301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7952094" y="0"/>
                </a:lnTo>
                <a:cubicBezTo>
                  <a:pt x="8046491" y="0"/>
                  <a:pt x="8123015" y="76524"/>
                  <a:pt x="8123015" y="170921"/>
                </a:cubicBezTo>
                <a:lnTo>
                  <a:pt x="8123015" y="1538287"/>
                </a:lnTo>
                <a:cubicBezTo>
                  <a:pt x="8123015" y="1632684"/>
                  <a:pt x="8046491" y="1709208"/>
                  <a:pt x="795209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Capturing the source of data, collection/sampling process, exclusions, biases, etc. (`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Datasheet for 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`)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962B97-A530-4452-882E-1BD2218BBDDA}"/>
              </a:ext>
            </a:extLst>
          </p:cNvPr>
          <p:cNvSpPr/>
          <p:nvPr/>
        </p:nvSpPr>
        <p:spPr>
          <a:xfrm>
            <a:off x="1063557" y="3463725"/>
            <a:ext cx="3728433" cy="476345"/>
          </a:xfrm>
          <a:custGeom>
            <a:avLst/>
            <a:gdLst>
              <a:gd name="connsiteX0" fmla="*/ 0 w 3414855"/>
              <a:gd name="connsiteY0" fmla="*/ 170921 h 1709208"/>
              <a:gd name="connsiteX1" fmla="*/ 170921 w 3414855"/>
              <a:gd name="connsiteY1" fmla="*/ 0 h 1709208"/>
              <a:gd name="connsiteX2" fmla="*/ 3243934 w 3414855"/>
              <a:gd name="connsiteY2" fmla="*/ 0 h 1709208"/>
              <a:gd name="connsiteX3" fmla="*/ 3414855 w 3414855"/>
              <a:gd name="connsiteY3" fmla="*/ 170921 h 1709208"/>
              <a:gd name="connsiteX4" fmla="*/ 3414855 w 3414855"/>
              <a:gd name="connsiteY4" fmla="*/ 1538287 h 1709208"/>
              <a:gd name="connsiteX5" fmla="*/ 3243934 w 3414855"/>
              <a:gd name="connsiteY5" fmla="*/ 1709208 h 1709208"/>
              <a:gd name="connsiteX6" fmla="*/ 170921 w 3414855"/>
              <a:gd name="connsiteY6" fmla="*/ 1709208 h 1709208"/>
              <a:gd name="connsiteX7" fmla="*/ 0 w 3414855"/>
              <a:gd name="connsiteY7" fmla="*/ 1538287 h 1709208"/>
              <a:gd name="connsiteX8" fmla="*/ 0 w 341485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485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3243934" y="0"/>
                </a:lnTo>
                <a:cubicBezTo>
                  <a:pt x="3338331" y="0"/>
                  <a:pt x="3414855" y="76524"/>
                  <a:pt x="3414855" y="170921"/>
                </a:cubicBezTo>
                <a:lnTo>
                  <a:pt x="3414855" y="1538287"/>
                </a:lnTo>
                <a:cubicBezTo>
                  <a:pt x="3414855" y="1632684"/>
                  <a:pt x="3338331" y="1709208"/>
                  <a:pt x="324393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781" tIns="95781" rIns="95781" bIns="9578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Explainability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8B83C1-BF28-41FC-BAB6-098DBAF92BBA}"/>
              </a:ext>
            </a:extLst>
          </p:cNvPr>
          <p:cNvSpPr/>
          <p:nvPr/>
        </p:nvSpPr>
        <p:spPr>
          <a:xfrm>
            <a:off x="1063558" y="4023416"/>
            <a:ext cx="1225525" cy="992217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Dictionary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91E1B9-E3DC-495E-9301-6D94C47BE3AE}"/>
              </a:ext>
            </a:extLst>
          </p:cNvPr>
          <p:cNvSpPr/>
          <p:nvPr/>
        </p:nvSpPr>
        <p:spPr>
          <a:xfrm>
            <a:off x="2343901" y="4023416"/>
            <a:ext cx="1222565" cy="992217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Importance</a:t>
            </a:r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PDP / SHAP / Permutation Feat Imp.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890D3C-2ED9-4512-96E8-7506651CE559}"/>
              </a:ext>
            </a:extLst>
          </p:cNvPr>
          <p:cNvSpPr/>
          <p:nvPr/>
        </p:nvSpPr>
        <p:spPr>
          <a:xfrm>
            <a:off x="3621283" y="4023416"/>
            <a:ext cx="1170708" cy="992217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Interaction</a:t>
            </a:r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Friedman’s H-Statistic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9F5C03-7375-4D15-BBF6-7737015903D2}"/>
              </a:ext>
            </a:extLst>
          </p:cNvPr>
          <p:cNvSpPr/>
          <p:nvPr/>
        </p:nvSpPr>
        <p:spPr>
          <a:xfrm>
            <a:off x="4898665" y="3457472"/>
            <a:ext cx="1604822" cy="482596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 Explainability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B61DD-B266-45CD-A8FC-4ECD863CCD03}"/>
              </a:ext>
            </a:extLst>
          </p:cNvPr>
          <p:cNvSpPr/>
          <p:nvPr/>
        </p:nvSpPr>
        <p:spPr>
          <a:xfrm>
            <a:off x="6613120" y="2947853"/>
            <a:ext cx="2719962" cy="992217"/>
          </a:xfrm>
          <a:custGeom>
            <a:avLst/>
            <a:gdLst>
              <a:gd name="connsiteX0" fmla="*/ 0 w 3414855"/>
              <a:gd name="connsiteY0" fmla="*/ 170921 h 1709208"/>
              <a:gd name="connsiteX1" fmla="*/ 170921 w 3414855"/>
              <a:gd name="connsiteY1" fmla="*/ 0 h 1709208"/>
              <a:gd name="connsiteX2" fmla="*/ 3243934 w 3414855"/>
              <a:gd name="connsiteY2" fmla="*/ 0 h 1709208"/>
              <a:gd name="connsiteX3" fmla="*/ 3414855 w 3414855"/>
              <a:gd name="connsiteY3" fmla="*/ 170921 h 1709208"/>
              <a:gd name="connsiteX4" fmla="*/ 3414855 w 3414855"/>
              <a:gd name="connsiteY4" fmla="*/ 1538287 h 1709208"/>
              <a:gd name="connsiteX5" fmla="*/ 3243934 w 3414855"/>
              <a:gd name="connsiteY5" fmla="*/ 1709208 h 1709208"/>
              <a:gd name="connsiteX6" fmla="*/ 170921 w 3414855"/>
              <a:gd name="connsiteY6" fmla="*/ 1709208 h 1709208"/>
              <a:gd name="connsiteX7" fmla="*/ 0 w 3414855"/>
              <a:gd name="connsiteY7" fmla="*/ 1538287 h 1709208"/>
              <a:gd name="connsiteX8" fmla="*/ 0 w 341485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485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3243934" y="0"/>
                </a:lnTo>
                <a:cubicBezTo>
                  <a:pt x="3338331" y="0"/>
                  <a:pt x="3414855" y="76524"/>
                  <a:pt x="3414855" y="170921"/>
                </a:cubicBezTo>
                <a:lnTo>
                  <a:pt x="3414855" y="1538287"/>
                </a:lnTo>
                <a:cubicBezTo>
                  <a:pt x="3414855" y="1632684"/>
                  <a:pt x="3338331" y="1709208"/>
                  <a:pt x="324393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781" tIns="95781" rIns="95781" bIns="9578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 Explainability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5CFF49D-23BA-48AC-A1A6-D42B8B772B9E}"/>
              </a:ext>
            </a:extLst>
          </p:cNvPr>
          <p:cNvSpPr/>
          <p:nvPr/>
        </p:nvSpPr>
        <p:spPr>
          <a:xfrm>
            <a:off x="6613120" y="4023416"/>
            <a:ext cx="1446869" cy="992217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Explain Prediction /</a:t>
            </a:r>
          </a:p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SHAP / ICE / Counterfactual / Reason Codes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227F4F-8365-4507-B40B-A8036284CABA}"/>
              </a:ext>
            </a:extLst>
          </p:cNvPr>
          <p:cNvSpPr/>
          <p:nvPr/>
        </p:nvSpPr>
        <p:spPr>
          <a:xfrm>
            <a:off x="8114806" y="4023417"/>
            <a:ext cx="1163460" cy="427584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Simulate scenarios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4AB8D7-265E-477F-ABAC-7952857FEBB3}"/>
              </a:ext>
            </a:extLst>
          </p:cNvPr>
          <p:cNvSpPr/>
          <p:nvPr/>
        </p:nvSpPr>
        <p:spPr>
          <a:xfrm>
            <a:off x="8114807" y="4500488"/>
            <a:ext cx="1163460" cy="512726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Compare Records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1633CF-CC0C-4C32-AE81-E1CCCFB8A293}"/>
              </a:ext>
            </a:extLst>
          </p:cNvPr>
          <p:cNvSpPr/>
          <p:nvPr/>
        </p:nvSpPr>
        <p:spPr>
          <a:xfrm>
            <a:off x="1063557" y="5118439"/>
            <a:ext cx="8269525" cy="992217"/>
          </a:xfrm>
          <a:custGeom>
            <a:avLst/>
            <a:gdLst>
              <a:gd name="connsiteX0" fmla="*/ 0 w 8123015"/>
              <a:gd name="connsiteY0" fmla="*/ 170921 h 1709208"/>
              <a:gd name="connsiteX1" fmla="*/ 170921 w 8123015"/>
              <a:gd name="connsiteY1" fmla="*/ 0 h 1709208"/>
              <a:gd name="connsiteX2" fmla="*/ 7952094 w 8123015"/>
              <a:gd name="connsiteY2" fmla="*/ 0 h 1709208"/>
              <a:gd name="connsiteX3" fmla="*/ 8123015 w 8123015"/>
              <a:gd name="connsiteY3" fmla="*/ 170921 h 1709208"/>
              <a:gd name="connsiteX4" fmla="*/ 8123015 w 8123015"/>
              <a:gd name="connsiteY4" fmla="*/ 1538287 h 1709208"/>
              <a:gd name="connsiteX5" fmla="*/ 7952094 w 8123015"/>
              <a:gd name="connsiteY5" fmla="*/ 1709208 h 1709208"/>
              <a:gd name="connsiteX6" fmla="*/ 170921 w 8123015"/>
              <a:gd name="connsiteY6" fmla="*/ 1709208 h 1709208"/>
              <a:gd name="connsiteX7" fmla="*/ 0 w 8123015"/>
              <a:gd name="connsiteY7" fmla="*/ 1538287 h 1709208"/>
              <a:gd name="connsiteX8" fmla="*/ 0 w 812301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301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7952094" y="0"/>
                </a:lnTo>
                <a:cubicBezTo>
                  <a:pt x="8046491" y="0"/>
                  <a:pt x="8123015" y="76524"/>
                  <a:pt x="8123015" y="170921"/>
                </a:cubicBezTo>
                <a:lnTo>
                  <a:pt x="8123015" y="1538287"/>
                </a:lnTo>
                <a:cubicBezTo>
                  <a:pt x="8123015" y="1632684"/>
                  <a:pt x="8046491" y="1709208"/>
                  <a:pt x="795209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Report model capability, design, working. Explain performance measures and guidelines for responsible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01AE5D-D06F-4DAA-9E4C-918A90EF7DBE}"/>
              </a:ext>
            </a:extLst>
          </p:cNvPr>
          <p:cNvSpPr txBox="1"/>
          <p:nvPr/>
        </p:nvSpPr>
        <p:spPr>
          <a:xfrm rot="16200000">
            <a:off x="155461" y="3874020"/>
            <a:ext cx="1152560" cy="215444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Explainability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B59CC-4521-416B-AB06-DDB699504255}"/>
              </a:ext>
            </a:extLst>
          </p:cNvPr>
          <p:cNvSpPr txBox="1"/>
          <p:nvPr/>
        </p:nvSpPr>
        <p:spPr>
          <a:xfrm rot="16200000">
            <a:off x="309351" y="5582932"/>
            <a:ext cx="844783" cy="215444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Reporting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55F73F-9204-4A4A-88D4-E342FD804C34}"/>
              </a:ext>
            </a:extLst>
          </p:cNvPr>
          <p:cNvSpPr txBox="1"/>
          <p:nvPr/>
        </p:nvSpPr>
        <p:spPr>
          <a:xfrm rot="16200000">
            <a:off x="289441" y="2166623"/>
            <a:ext cx="884601" cy="215444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Tracebility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0D760A-C50C-4295-B20C-2DCCE9769BCB}"/>
              </a:ext>
            </a:extLst>
          </p:cNvPr>
          <p:cNvCxnSpPr>
            <a:cxnSpLocks/>
          </p:cNvCxnSpPr>
          <p:nvPr/>
        </p:nvCxnSpPr>
        <p:spPr>
          <a:xfrm>
            <a:off x="497948" y="2900785"/>
            <a:ext cx="88351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C320AC-791D-4ED3-A42E-02F77DCCE7D7}"/>
              </a:ext>
            </a:extLst>
          </p:cNvPr>
          <p:cNvCxnSpPr>
            <a:cxnSpLocks/>
          </p:cNvCxnSpPr>
          <p:nvPr/>
        </p:nvCxnSpPr>
        <p:spPr>
          <a:xfrm>
            <a:off x="497947" y="5068952"/>
            <a:ext cx="8835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FAF32B3-875B-48AB-ADAC-E0BD39BF5063}"/>
              </a:ext>
            </a:extLst>
          </p:cNvPr>
          <p:cNvSpPr/>
          <p:nvPr/>
        </p:nvSpPr>
        <p:spPr>
          <a:xfrm>
            <a:off x="4898665" y="4023417"/>
            <a:ext cx="785698" cy="482596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D80753-0A59-45C7-9973-C21C8DB9974C}"/>
              </a:ext>
            </a:extLst>
          </p:cNvPr>
          <p:cNvSpPr/>
          <p:nvPr/>
        </p:nvSpPr>
        <p:spPr>
          <a:xfrm>
            <a:off x="5755892" y="4023416"/>
            <a:ext cx="747595" cy="482596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67B66C-1E88-40E0-84A1-0C3E5A9F95A6}"/>
              </a:ext>
            </a:extLst>
          </p:cNvPr>
          <p:cNvSpPr/>
          <p:nvPr/>
        </p:nvSpPr>
        <p:spPr>
          <a:xfrm>
            <a:off x="4916857" y="4532188"/>
            <a:ext cx="1586630" cy="482596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Surrogate Models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AutoML Linear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EC8F70A-2C08-4F1D-8D18-1441B6C874F6}"/>
              </a:ext>
            </a:extLst>
          </p:cNvPr>
          <p:cNvSpPr/>
          <p:nvPr/>
        </p:nvSpPr>
        <p:spPr>
          <a:xfrm>
            <a:off x="1063557" y="2940391"/>
            <a:ext cx="5439930" cy="482596"/>
          </a:xfrm>
          <a:custGeom>
            <a:avLst/>
            <a:gdLst>
              <a:gd name="connsiteX0" fmla="*/ 0 w 1107281"/>
              <a:gd name="connsiteY0" fmla="*/ 110728 h 1709208"/>
              <a:gd name="connsiteX1" fmla="*/ 110728 w 1107281"/>
              <a:gd name="connsiteY1" fmla="*/ 0 h 1709208"/>
              <a:gd name="connsiteX2" fmla="*/ 996553 w 1107281"/>
              <a:gd name="connsiteY2" fmla="*/ 0 h 1709208"/>
              <a:gd name="connsiteX3" fmla="*/ 1107281 w 1107281"/>
              <a:gd name="connsiteY3" fmla="*/ 110728 h 1709208"/>
              <a:gd name="connsiteX4" fmla="*/ 1107281 w 1107281"/>
              <a:gd name="connsiteY4" fmla="*/ 1598480 h 1709208"/>
              <a:gd name="connsiteX5" fmla="*/ 996553 w 1107281"/>
              <a:gd name="connsiteY5" fmla="*/ 1709208 h 1709208"/>
              <a:gd name="connsiteX6" fmla="*/ 110728 w 1107281"/>
              <a:gd name="connsiteY6" fmla="*/ 1709208 h 1709208"/>
              <a:gd name="connsiteX7" fmla="*/ 0 w 1107281"/>
              <a:gd name="connsiteY7" fmla="*/ 1598480 h 1709208"/>
              <a:gd name="connsiteX8" fmla="*/ 0 w 1107281"/>
              <a:gd name="connsiteY8" fmla="*/ 110728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7281" h="1709208">
                <a:moveTo>
                  <a:pt x="0" y="110728"/>
                </a:moveTo>
                <a:cubicBezTo>
                  <a:pt x="0" y="49575"/>
                  <a:pt x="49575" y="0"/>
                  <a:pt x="110728" y="0"/>
                </a:cubicBezTo>
                <a:lnTo>
                  <a:pt x="996553" y="0"/>
                </a:lnTo>
                <a:cubicBezTo>
                  <a:pt x="1057706" y="0"/>
                  <a:pt x="1107281" y="49575"/>
                  <a:pt x="1107281" y="110728"/>
                </a:cubicBezTo>
                <a:lnTo>
                  <a:pt x="1107281" y="1598480"/>
                </a:lnTo>
                <a:cubicBezTo>
                  <a:pt x="1107281" y="1659633"/>
                  <a:pt x="1057706" y="1709208"/>
                  <a:pt x="996553" y="1709208"/>
                </a:cubicBezTo>
                <a:lnTo>
                  <a:pt x="110728" y="1709208"/>
                </a:lnTo>
                <a:cubicBezTo>
                  <a:pt x="49575" y="1709208"/>
                  <a:pt x="0" y="1659633"/>
                  <a:pt x="0" y="1598480"/>
                </a:cubicBezTo>
                <a:lnTo>
                  <a:pt x="0" y="11072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151" tIns="78151" rIns="78151" bIns="78151" numCol="1" spcCol="1270" anchor="ctr" anchorCtr="0">
            <a:no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Global Explainability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1ECE837-B311-4E3D-BBA8-898DB61D43D3}"/>
              </a:ext>
            </a:extLst>
          </p:cNvPr>
          <p:cNvSpPr/>
          <p:nvPr/>
        </p:nvSpPr>
        <p:spPr>
          <a:xfrm>
            <a:off x="9707820" y="2266907"/>
            <a:ext cx="340519" cy="233878"/>
          </a:xfrm>
          <a:custGeom>
            <a:avLst/>
            <a:gdLst>
              <a:gd name="connsiteX0" fmla="*/ 0 w 8123015"/>
              <a:gd name="connsiteY0" fmla="*/ 170921 h 1709208"/>
              <a:gd name="connsiteX1" fmla="*/ 170921 w 8123015"/>
              <a:gd name="connsiteY1" fmla="*/ 0 h 1709208"/>
              <a:gd name="connsiteX2" fmla="*/ 7952094 w 8123015"/>
              <a:gd name="connsiteY2" fmla="*/ 0 h 1709208"/>
              <a:gd name="connsiteX3" fmla="*/ 8123015 w 8123015"/>
              <a:gd name="connsiteY3" fmla="*/ 170921 h 1709208"/>
              <a:gd name="connsiteX4" fmla="*/ 8123015 w 8123015"/>
              <a:gd name="connsiteY4" fmla="*/ 1538287 h 1709208"/>
              <a:gd name="connsiteX5" fmla="*/ 7952094 w 8123015"/>
              <a:gd name="connsiteY5" fmla="*/ 1709208 h 1709208"/>
              <a:gd name="connsiteX6" fmla="*/ 170921 w 8123015"/>
              <a:gd name="connsiteY6" fmla="*/ 1709208 h 1709208"/>
              <a:gd name="connsiteX7" fmla="*/ 0 w 8123015"/>
              <a:gd name="connsiteY7" fmla="*/ 1538287 h 1709208"/>
              <a:gd name="connsiteX8" fmla="*/ 0 w 812301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301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7952094" y="0"/>
                </a:lnTo>
                <a:cubicBezTo>
                  <a:pt x="8046491" y="0"/>
                  <a:pt x="8123015" y="76524"/>
                  <a:pt x="8123015" y="170921"/>
                </a:cubicBezTo>
                <a:lnTo>
                  <a:pt x="8123015" y="1538287"/>
                </a:lnTo>
                <a:cubicBezTo>
                  <a:pt x="8123015" y="1632684"/>
                  <a:pt x="8046491" y="1709208"/>
                  <a:pt x="795209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F1E0-CF5E-4423-B93A-CD6EC933438D}"/>
              </a:ext>
            </a:extLst>
          </p:cNvPr>
          <p:cNvSpPr txBox="1"/>
          <p:nvPr/>
        </p:nvSpPr>
        <p:spPr>
          <a:xfrm>
            <a:off x="10209042" y="2273540"/>
            <a:ext cx="1761547" cy="110799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 Implementation –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 new processes / best practices to be introduced in the AL / ML development cycle to align with FEAT principles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C038F2E-B596-447E-8797-A5D42504EE01}"/>
              </a:ext>
            </a:extLst>
          </p:cNvPr>
          <p:cNvSpPr/>
          <p:nvPr/>
        </p:nvSpPr>
        <p:spPr>
          <a:xfrm>
            <a:off x="9707820" y="3706190"/>
            <a:ext cx="340519" cy="233878"/>
          </a:xfrm>
          <a:custGeom>
            <a:avLst/>
            <a:gdLst>
              <a:gd name="connsiteX0" fmla="*/ 0 w 8123015"/>
              <a:gd name="connsiteY0" fmla="*/ 170921 h 1709208"/>
              <a:gd name="connsiteX1" fmla="*/ 170921 w 8123015"/>
              <a:gd name="connsiteY1" fmla="*/ 0 h 1709208"/>
              <a:gd name="connsiteX2" fmla="*/ 7952094 w 8123015"/>
              <a:gd name="connsiteY2" fmla="*/ 0 h 1709208"/>
              <a:gd name="connsiteX3" fmla="*/ 8123015 w 8123015"/>
              <a:gd name="connsiteY3" fmla="*/ 170921 h 1709208"/>
              <a:gd name="connsiteX4" fmla="*/ 8123015 w 8123015"/>
              <a:gd name="connsiteY4" fmla="*/ 1538287 h 1709208"/>
              <a:gd name="connsiteX5" fmla="*/ 7952094 w 8123015"/>
              <a:gd name="connsiteY5" fmla="*/ 1709208 h 1709208"/>
              <a:gd name="connsiteX6" fmla="*/ 170921 w 8123015"/>
              <a:gd name="connsiteY6" fmla="*/ 1709208 h 1709208"/>
              <a:gd name="connsiteX7" fmla="*/ 0 w 8123015"/>
              <a:gd name="connsiteY7" fmla="*/ 1538287 h 1709208"/>
              <a:gd name="connsiteX8" fmla="*/ 0 w 812301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301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7952094" y="0"/>
                </a:lnTo>
                <a:cubicBezTo>
                  <a:pt x="8046491" y="0"/>
                  <a:pt x="8123015" y="76524"/>
                  <a:pt x="8123015" y="170921"/>
                </a:cubicBezTo>
                <a:lnTo>
                  <a:pt x="8123015" y="1538287"/>
                </a:lnTo>
                <a:cubicBezTo>
                  <a:pt x="8123015" y="1632684"/>
                  <a:pt x="8046491" y="1709208"/>
                  <a:pt x="795209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C33F2-CB61-4014-B0E7-F1F969897880}"/>
              </a:ext>
            </a:extLst>
          </p:cNvPr>
          <p:cNvSpPr txBox="1"/>
          <p:nvPr/>
        </p:nvSpPr>
        <p:spPr>
          <a:xfrm>
            <a:off x="10209042" y="3712823"/>
            <a:ext cx="1761547" cy="110799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Development –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 tools / products to be created that can facilitate quick and easy computation of transparency metrics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37A2F34-D4CF-4A96-9A60-1063FB8B611C}"/>
              </a:ext>
            </a:extLst>
          </p:cNvPr>
          <p:cNvSpPr/>
          <p:nvPr/>
        </p:nvSpPr>
        <p:spPr>
          <a:xfrm>
            <a:off x="9707820" y="5134248"/>
            <a:ext cx="340519" cy="233878"/>
          </a:xfrm>
          <a:custGeom>
            <a:avLst/>
            <a:gdLst>
              <a:gd name="connsiteX0" fmla="*/ 0 w 8123015"/>
              <a:gd name="connsiteY0" fmla="*/ 170921 h 1709208"/>
              <a:gd name="connsiteX1" fmla="*/ 170921 w 8123015"/>
              <a:gd name="connsiteY1" fmla="*/ 0 h 1709208"/>
              <a:gd name="connsiteX2" fmla="*/ 7952094 w 8123015"/>
              <a:gd name="connsiteY2" fmla="*/ 0 h 1709208"/>
              <a:gd name="connsiteX3" fmla="*/ 8123015 w 8123015"/>
              <a:gd name="connsiteY3" fmla="*/ 170921 h 1709208"/>
              <a:gd name="connsiteX4" fmla="*/ 8123015 w 8123015"/>
              <a:gd name="connsiteY4" fmla="*/ 1538287 h 1709208"/>
              <a:gd name="connsiteX5" fmla="*/ 7952094 w 8123015"/>
              <a:gd name="connsiteY5" fmla="*/ 1709208 h 1709208"/>
              <a:gd name="connsiteX6" fmla="*/ 170921 w 8123015"/>
              <a:gd name="connsiteY6" fmla="*/ 1709208 h 1709208"/>
              <a:gd name="connsiteX7" fmla="*/ 0 w 8123015"/>
              <a:gd name="connsiteY7" fmla="*/ 1538287 h 1709208"/>
              <a:gd name="connsiteX8" fmla="*/ 0 w 8123015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3015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7952094" y="0"/>
                </a:lnTo>
                <a:cubicBezTo>
                  <a:pt x="8046491" y="0"/>
                  <a:pt x="8123015" y="76524"/>
                  <a:pt x="8123015" y="170921"/>
                </a:cubicBezTo>
                <a:lnTo>
                  <a:pt x="8123015" y="1538287"/>
                </a:lnTo>
                <a:cubicBezTo>
                  <a:pt x="8123015" y="1632684"/>
                  <a:pt x="8046491" y="1709208"/>
                  <a:pt x="7952094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rgbClr val="6387D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60EDE5-AC6B-4643-B2CE-026B94029737}"/>
              </a:ext>
            </a:extLst>
          </p:cNvPr>
          <p:cNvSpPr txBox="1"/>
          <p:nvPr/>
        </p:nvSpPr>
        <p:spPr>
          <a:xfrm>
            <a:off x="10209042" y="5140881"/>
            <a:ext cx="1761547" cy="73866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Submodules required with  recommended open-source tools to be used in the Explainability module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6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310718" y="294257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 – Feature &amp; Model Explainability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F1E0-CF5E-4423-B93A-CD6EC933438D}"/>
              </a:ext>
            </a:extLst>
          </p:cNvPr>
          <p:cNvSpPr txBox="1"/>
          <p:nvPr/>
        </p:nvSpPr>
        <p:spPr>
          <a:xfrm>
            <a:off x="489058" y="901666"/>
            <a:ext cx="11304205" cy="800219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Step1 – General understand the model on variables importance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Here we recommend Permutation feature importance.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Helvetica Neue"/>
              </a:rPr>
              <a:t>Permutation feature importance: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measures the increase in the prediction error of the model after we permuted the feature’s values</a:t>
            </a:r>
            <a:endParaRPr lang="en-US" sz="1200" dirty="0">
              <a:solidFill>
                <a:schemeClr val="tx2"/>
              </a:solidFill>
              <a:latin typeface="Arial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F4EFC-AC08-434F-B28B-2990C19E2D91}"/>
              </a:ext>
            </a:extLst>
          </p:cNvPr>
          <p:cNvSpPr txBox="1"/>
          <p:nvPr/>
        </p:nvSpPr>
        <p:spPr>
          <a:xfrm>
            <a:off x="8991600" y="1927895"/>
            <a:ext cx="2505076" cy="1846659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questions to be answered: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are the top features in this model?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relative importance of feature X vs Y?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i="1" dirty="0">
              <a:solidFill>
                <a:srgbClr val="575756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3B5F7-1B7C-465B-9D5B-418406631495}"/>
              </a:ext>
            </a:extLst>
          </p:cNvPr>
          <p:cNvSpPr txBox="1"/>
          <p:nvPr/>
        </p:nvSpPr>
        <p:spPr>
          <a:xfrm>
            <a:off x="489058" y="2787452"/>
            <a:ext cx="5273567" cy="16927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100" b="1" dirty="0"/>
              <a:t>Pe</a:t>
            </a:r>
            <a:r>
              <a:rPr lang="en-US" sz="1000" b="1" dirty="0"/>
              <a:t>rmutation Importance:</a:t>
            </a:r>
            <a:endParaRPr lang="en-US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E76014-E090-4D23-94A6-6F29087A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3" y="2943233"/>
            <a:ext cx="3766602" cy="2873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C0169A-B8FD-4672-A110-7A86C1237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51" y="2943233"/>
            <a:ext cx="3966626" cy="2418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921C77-EDBF-4AFE-9119-C5246E5445CE}"/>
              </a:ext>
            </a:extLst>
          </p:cNvPr>
          <p:cNvSpPr txBox="1"/>
          <p:nvPr/>
        </p:nvSpPr>
        <p:spPr>
          <a:xfrm>
            <a:off x="4432408" y="2749153"/>
            <a:ext cx="5273567" cy="16927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100" b="1" dirty="0"/>
              <a:t>Variables importance</a:t>
            </a:r>
            <a:r>
              <a:rPr lang="en-US" sz="1000" b="1" dirty="0"/>
              <a:t>: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866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139268" y="85807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 (WIP) – Feature &amp; Model Explainability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F1E0-CF5E-4423-B93A-CD6EC933438D}"/>
              </a:ext>
            </a:extLst>
          </p:cNvPr>
          <p:cNvSpPr txBox="1"/>
          <p:nvPr/>
        </p:nvSpPr>
        <p:spPr>
          <a:xfrm>
            <a:off x="222358" y="434740"/>
            <a:ext cx="11719977" cy="2339102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Step2 – Variables effect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Step2.1 Understand variables interaction and its effect on final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/>
              </a:rPr>
              <a:t>Here we propose 3 technique combined to evaluate: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dirty="0">
                <a:solidFill>
                  <a:schemeClr val="tx2"/>
                </a:solidFill>
                <a:latin typeface="Arial"/>
              </a:rPr>
              <a:t>Variables Cluster. </a:t>
            </a:r>
            <a:r>
              <a:rPr lang="en-US" sz="1200" dirty="0">
                <a:solidFill>
                  <a:schemeClr val="tx2"/>
                </a:solidFill>
                <a:latin typeface="Arial"/>
              </a:rPr>
              <a:t>Based on different cutoff of variables correlation, variables cluster into different group. This can give us a view on how variables correlated each other. Usually, correlation large than 0.5 will consider as a strong correlation.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dirty="0">
                <a:solidFill>
                  <a:schemeClr val="tx2"/>
                </a:solidFill>
                <a:latin typeface="Arial"/>
              </a:rPr>
              <a:t>Friedman’s H-statistic: </a:t>
            </a:r>
            <a:r>
              <a:rPr lang="en-US" sz="1200" dirty="0">
                <a:solidFill>
                  <a:schemeClr val="tx2"/>
                </a:solidFill>
                <a:latin typeface="Arial"/>
              </a:rPr>
              <a:t>Then for the high correlated variables, we can check the value of H-statistic on whether this correlation contribute a lot in the final prediction. If H-statistic is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Helvetica Neue"/>
              </a:rPr>
              <a:t>10%, then it means 10% of variance is explained by this feature interaction with other variables</a:t>
            </a:r>
            <a:r>
              <a:rPr lang="en-US" sz="1200" b="0" i="0" dirty="0">
                <a:solidFill>
                  <a:srgbClr val="777777"/>
                </a:solidFill>
                <a:effectLst/>
                <a:latin typeface="Helvetica Neue"/>
              </a:rPr>
              <a:t>. 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Helvetica Neue"/>
              </a:rPr>
              <a:t>There </a:t>
            </a:r>
            <a:r>
              <a:rPr lang="en-US" sz="1200" dirty="0">
                <a:solidFill>
                  <a:schemeClr val="tx2"/>
                </a:solidFill>
                <a:latin typeface="Helvetica Neue"/>
              </a:rPr>
              <a:t>don’t have rule of thumbs for </a:t>
            </a:r>
            <a:r>
              <a:rPr lang="en-US" sz="1200" dirty="0">
                <a:solidFill>
                  <a:schemeClr val="tx2"/>
                </a:solidFill>
                <a:latin typeface="Arial"/>
              </a:rPr>
              <a:t>H-statistic, but general 10%-20% is relatively low and above 30% then we may should pay attention. (if high correlation but low h-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dirty="0">
                <a:solidFill>
                  <a:schemeClr val="tx2"/>
                </a:solidFill>
                <a:latin typeface="Arial"/>
              </a:rPr>
              <a:t>2D PDP plots.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 Show the combined effect of the correlated features. (Kindly notice if we are only interested in the interaction effect, we should look at the second-order effects on ALE 2D plots, because the PDP plots is focus on total effect which already mixes the main effects into the plot)</a:t>
            </a:r>
            <a:endParaRPr lang="en-US" sz="1200" b="1" dirty="0">
              <a:solidFill>
                <a:schemeClr val="tx2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F4EFC-AC08-434F-B28B-2990C19E2D91}"/>
              </a:ext>
            </a:extLst>
          </p:cNvPr>
          <p:cNvSpPr txBox="1"/>
          <p:nvPr/>
        </p:nvSpPr>
        <p:spPr>
          <a:xfrm>
            <a:off x="4139149" y="4881728"/>
            <a:ext cx="6085743" cy="1788581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questions to be answered: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Does that model contain two (or more) highly correlated both features?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>
                <a:solidFill>
                  <a:srgbClr val="575756"/>
                </a:solidFill>
                <a:latin typeface="Arial"/>
              </a:rPr>
              <a:t>Is the correlated variables interaction have a strong effect on the final prediction?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rgbClr val="575756"/>
              </a:solidFill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i="1" dirty="0">
                <a:solidFill>
                  <a:srgbClr val="575756"/>
                </a:solidFill>
                <a:latin typeface="Arial"/>
              </a:rPr>
              <a:t>How will the correlated variables interaction contribute to the final prediction?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i="1" dirty="0">
              <a:solidFill>
                <a:srgbClr val="575756"/>
              </a:solid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881308-4A89-4877-BEC0-85F85DC748F7}"/>
              </a:ext>
            </a:extLst>
          </p:cNvPr>
          <p:cNvGrpSpPr/>
          <p:nvPr/>
        </p:nvGrpSpPr>
        <p:grpSpPr>
          <a:xfrm>
            <a:off x="100401" y="2404689"/>
            <a:ext cx="7295249" cy="2122830"/>
            <a:chOff x="5184742" y="1097706"/>
            <a:chExt cx="5471774" cy="26112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729D4-B4A7-4BE0-B570-E7A4BCE9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3066" y="1378304"/>
              <a:ext cx="4271145" cy="233068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F48F5E-D2AF-44D4-B496-2F1943681D85}"/>
                </a:ext>
              </a:extLst>
            </p:cNvPr>
            <p:cNvSpPr txBox="1"/>
            <p:nvPr/>
          </p:nvSpPr>
          <p:spPr>
            <a:xfrm>
              <a:off x="5184742" y="1097706"/>
              <a:ext cx="5471774" cy="189297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1000" b="1" dirty="0"/>
                <a:t>Variables Cluster:.</a:t>
              </a:r>
              <a:endParaRPr lang="en-US" sz="105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03C16E-E0DF-42A3-9836-215FCE7141FC}"/>
              </a:ext>
            </a:extLst>
          </p:cNvPr>
          <p:cNvGrpSpPr/>
          <p:nvPr/>
        </p:nvGrpSpPr>
        <p:grpSpPr>
          <a:xfrm>
            <a:off x="6396980" y="2557305"/>
            <a:ext cx="5572662" cy="2257472"/>
            <a:chOff x="4533363" y="3808554"/>
            <a:chExt cx="7061410" cy="2797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EAAD5C-7303-41F3-A748-E29D8B34C969}"/>
                </a:ext>
              </a:extLst>
            </p:cNvPr>
            <p:cNvSpPr txBox="1"/>
            <p:nvPr/>
          </p:nvSpPr>
          <p:spPr>
            <a:xfrm>
              <a:off x="4704891" y="3808554"/>
              <a:ext cx="5652186" cy="148566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800" b="1" dirty="0"/>
                <a:t>Friedman’s H-statistic</a:t>
              </a:r>
              <a:endParaRPr lang="en-US" sz="1050" b="1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181D88-53E3-42A0-85B2-2BA2A1F1E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3363" y="4023270"/>
              <a:ext cx="3760631" cy="2583181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55784B1-C09C-44AA-B3A0-5A15077459F3}"/>
                </a:ext>
              </a:extLst>
            </p:cNvPr>
            <p:cNvSpPr/>
            <p:nvPr/>
          </p:nvSpPr>
          <p:spPr>
            <a:xfrm>
              <a:off x="8366907" y="4988836"/>
              <a:ext cx="167425" cy="22614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728BBD-8FBF-4363-A97C-8C68F4EC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5505" y="4060570"/>
              <a:ext cx="2939268" cy="209135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E871CB-D97B-478E-AF8D-833E5C1CA93E}"/>
              </a:ext>
            </a:extLst>
          </p:cNvPr>
          <p:cNvGrpSpPr/>
          <p:nvPr/>
        </p:nvGrpSpPr>
        <p:grpSpPr>
          <a:xfrm>
            <a:off x="308084" y="4692172"/>
            <a:ext cx="4330592" cy="1894719"/>
            <a:chOff x="222358" y="4677676"/>
            <a:chExt cx="4450927" cy="20616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749A93-3660-4B29-A464-C6619E43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718" y="4816303"/>
              <a:ext cx="3175432" cy="19229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53B5F7-1B7C-465B-9D5B-418406631495}"/>
                </a:ext>
              </a:extLst>
            </p:cNvPr>
            <p:cNvSpPr txBox="1"/>
            <p:nvPr/>
          </p:nvSpPr>
          <p:spPr>
            <a:xfrm>
              <a:off x="222358" y="4677676"/>
              <a:ext cx="4450927" cy="138499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900" b="1" dirty="0"/>
                <a:t>2D PDP plots</a:t>
              </a:r>
              <a:r>
                <a:rPr lang="en-US" sz="800" b="1" dirty="0"/>
                <a:t>:</a:t>
              </a: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4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310718" y="294257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 (WIP) – Feature &amp; Model Explainability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F1E0-CF5E-4423-B93A-CD6EC933438D}"/>
              </a:ext>
            </a:extLst>
          </p:cNvPr>
          <p:cNvSpPr txBox="1"/>
          <p:nvPr/>
        </p:nvSpPr>
        <p:spPr>
          <a:xfrm>
            <a:off x="467400" y="717307"/>
            <a:ext cx="11257200" cy="1600438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Step2 – Variables effect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Step2.2 Understand how single variables correlated with target</a:t>
            </a:r>
          </a:p>
          <a:p>
            <a:pPr algn="l"/>
            <a:r>
              <a:rPr lang="en-US" sz="1200" dirty="0">
                <a:solidFill>
                  <a:srgbClr val="575756"/>
                </a:solidFill>
                <a:latin typeface="Arial"/>
              </a:rPr>
              <a:t>The common technique is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Partial Dependence Plot</a:t>
            </a:r>
            <a:r>
              <a:rPr lang="en-US" sz="1200" dirty="0">
                <a:solidFill>
                  <a:srgbClr val="575756"/>
                </a:solidFill>
                <a:latin typeface="Arial"/>
              </a:rPr>
              <a:t>(PDP plot) and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Accumulated local effects (ALE) plot.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Here we recommend </a:t>
            </a:r>
            <a:r>
              <a:rPr lang="en-US" sz="1200" b="1" dirty="0">
                <a:solidFill>
                  <a:srgbClr val="333333"/>
                </a:solidFill>
                <a:latin typeface="Helvetica Neue"/>
              </a:rPr>
              <a:t>ALE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 over PDP. ALE</a:t>
            </a:r>
            <a:r>
              <a:rPr lang="en-US" sz="1200" b="0" i="0" baseline="30000" dirty="0">
                <a:solidFill>
                  <a:srgbClr val="4183C4"/>
                </a:solidFill>
                <a:effectLst/>
                <a:latin typeface="Helvetica Neue"/>
              </a:rPr>
              <a:t>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describe how features influence the prediction of a machine learning model on average. It’s a faster and unbiased alternative to partial dependence plots (PDPs)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uLnTx/>
              <a:uFillTx/>
              <a:latin typeface="Helvetica Neue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The value of the ALE can be interpreted as the main effect of the feature at a certain value compared to the average prediction of the data.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0" dirty="0">
                <a:solidFill>
                  <a:srgbClr val="333333"/>
                </a:solidFill>
                <a:effectLst/>
                <a:latin typeface="Helvetica Neue"/>
              </a:rPr>
              <a:t>For example,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an ALE estimate of -2 at 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MJXc-TeX-math-I"/>
              </a:rPr>
              <a:t>xj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MJXc-TeX-main-R"/>
              </a:rPr>
              <a:t>=3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xj=3 means that when the j-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Helvetica Neue"/>
              </a:rPr>
              <a:t>th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 feature has value 3, then the prediction is lower by 2 compared to the average prediction.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7894D5-C3F4-4224-83BF-67A195BFCA3B}"/>
              </a:ext>
            </a:extLst>
          </p:cNvPr>
          <p:cNvGrpSpPr/>
          <p:nvPr/>
        </p:nvGrpSpPr>
        <p:grpSpPr>
          <a:xfrm>
            <a:off x="357723" y="2741103"/>
            <a:ext cx="8071901" cy="3228974"/>
            <a:chOff x="467999" y="4249557"/>
            <a:chExt cx="5095673" cy="21842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3040FC-87D9-408B-803D-DDD6D16A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999" y="4370561"/>
              <a:ext cx="3523579" cy="20632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1C7CB4-B0B9-48BA-9845-F845E23DFB52}"/>
                </a:ext>
              </a:extLst>
            </p:cNvPr>
            <p:cNvSpPr txBox="1"/>
            <p:nvPr/>
          </p:nvSpPr>
          <p:spPr>
            <a:xfrm>
              <a:off x="759853" y="4249557"/>
              <a:ext cx="4803819" cy="276999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600" b="1" i="0" dirty="0">
                  <a:solidFill>
                    <a:srgbClr val="222222"/>
                  </a:solidFill>
                  <a:effectLst/>
                  <a:latin typeface="Lato" panose="020B0604020202020204" pitchFamily="34" charset="0"/>
                </a:rPr>
                <a:t>Accumulated Local Effects (ALE) – Feature Effects Global Interpretability</a:t>
              </a:r>
            </a:p>
            <a:p>
              <a:endParaRPr lang="en-US" sz="12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EEF4EFC-AC08-434F-B28B-2990C19E2D91}"/>
              </a:ext>
            </a:extLst>
          </p:cNvPr>
          <p:cNvSpPr txBox="1"/>
          <p:nvPr/>
        </p:nvSpPr>
        <p:spPr>
          <a:xfrm>
            <a:off x="6401635" y="2740795"/>
            <a:ext cx="4734262" cy="104644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questions to be answered: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relationship between feature X and target?</a:t>
            </a:r>
          </a:p>
          <a:p>
            <a:pPr algn="l"/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33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363224" y="307989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Product– Record / Prediction Explainability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F1E0-CF5E-4423-B93A-CD6EC933438D}"/>
              </a:ext>
            </a:extLst>
          </p:cNvPr>
          <p:cNvSpPr txBox="1"/>
          <p:nvPr/>
        </p:nvSpPr>
        <p:spPr>
          <a:xfrm>
            <a:off x="8024424" y="864772"/>
            <a:ext cx="3986722" cy="3754874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questions to be answered: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 was this record classified as 0/1?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 was this record classified incorrectly?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are the top reasons for assigning a higher(or lower) score for the record?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 is feature X asserting a positive force on the prediction even though the univariate relationship suggests negative force?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 is record X ranked higher than record 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features does customer / record X need to improve in order to improve their score by Y points?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sensitivity of feature X around this record (change in score given an x% change in feature value)?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ABB73B-070F-489C-951D-6323039027B4}"/>
              </a:ext>
            </a:extLst>
          </p:cNvPr>
          <p:cNvGrpSpPr/>
          <p:nvPr/>
        </p:nvGrpSpPr>
        <p:grpSpPr>
          <a:xfrm>
            <a:off x="228893" y="1932766"/>
            <a:ext cx="3882400" cy="2260129"/>
            <a:chOff x="4742155" y="1635429"/>
            <a:chExt cx="3882400" cy="22601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08C3F7-1DCD-4969-8817-A6C8DE8B6C54}"/>
                </a:ext>
              </a:extLst>
            </p:cNvPr>
            <p:cNvSpPr txBox="1"/>
            <p:nvPr/>
          </p:nvSpPr>
          <p:spPr>
            <a:xfrm>
              <a:off x="4954076" y="1635429"/>
              <a:ext cx="3670479" cy="246221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800" b="1" dirty="0"/>
                <a:t>Individual Conditional Expectation (ICE) : </a:t>
              </a:r>
              <a:r>
                <a:rPr lang="en-US" sz="800" dirty="0"/>
                <a:t>display one line per instance that shows how the instance’s prediction changes when a feature changes. 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C8F335-9F31-4AAF-A931-6B049C8B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2155" y="1881650"/>
              <a:ext cx="3882400" cy="201390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222C1A-DCF9-45D5-B694-B89B6B7205A9}"/>
              </a:ext>
            </a:extLst>
          </p:cNvPr>
          <p:cNvGrpSpPr/>
          <p:nvPr/>
        </p:nvGrpSpPr>
        <p:grpSpPr>
          <a:xfrm>
            <a:off x="4312693" y="1912192"/>
            <a:ext cx="3510330" cy="2420480"/>
            <a:chOff x="4851045" y="4012331"/>
            <a:chExt cx="3510330" cy="2420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A5907D-DA46-410D-A935-97095AF71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045" y="4012331"/>
              <a:ext cx="3510330" cy="24204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A3B82-C8F6-44D0-88B2-315AFC0C6778}"/>
                </a:ext>
              </a:extLst>
            </p:cNvPr>
            <p:cNvSpPr txBox="1"/>
            <p:nvPr/>
          </p:nvSpPr>
          <p:spPr>
            <a:xfrm>
              <a:off x="5086374" y="4124826"/>
              <a:ext cx="3193961" cy="123111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800" b="1" dirty="0" err="1"/>
                <a:t>Shap</a:t>
              </a:r>
              <a:r>
                <a:rPr lang="en-US" sz="800" b="1" dirty="0"/>
                <a:t> effect on each instance: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5DB59F3-6E9E-4EEF-9339-E2593A5FA5E5}"/>
              </a:ext>
            </a:extLst>
          </p:cNvPr>
          <p:cNvSpPr txBox="1"/>
          <p:nvPr/>
        </p:nvSpPr>
        <p:spPr>
          <a:xfrm>
            <a:off x="360691" y="1611762"/>
            <a:ext cx="4464170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dirty="0"/>
              <a:t>1. Aggregated local instance effect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E1A2D-DE5A-40B0-9379-684A90ACCFD6}"/>
              </a:ext>
            </a:extLst>
          </p:cNvPr>
          <p:cNvSpPr txBox="1"/>
          <p:nvPr/>
        </p:nvSpPr>
        <p:spPr>
          <a:xfrm>
            <a:off x="360691" y="4824773"/>
            <a:ext cx="4464170" cy="184666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1200" b="1" dirty="0"/>
              <a:t>2. local instance explanation- </a:t>
            </a:r>
            <a:r>
              <a:rPr lang="en-US" sz="1200" b="1" dirty="0" err="1"/>
              <a:t>Shap</a:t>
            </a:r>
            <a:r>
              <a:rPr lang="en-US" sz="12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791575-331B-4634-8307-A8D68632F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70" y="5085229"/>
            <a:ext cx="2784329" cy="14647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AEC8F0-E88C-4C81-B1B9-9F3D1776FA29}"/>
              </a:ext>
            </a:extLst>
          </p:cNvPr>
          <p:cNvSpPr txBox="1"/>
          <p:nvPr/>
        </p:nvSpPr>
        <p:spPr>
          <a:xfrm>
            <a:off x="467400" y="835199"/>
            <a:ext cx="11257200" cy="430887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Step3 – Local </a:t>
            </a:r>
            <a:r>
              <a:rPr lang="en-US" sz="1600" b="1" dirty="0" err="1">
                <a:solidFill>
                  <a:schemeClr val="tx2"/>
                </a:solidFill>
                <a:latin typeface="Arial"/>
              </a:rPr>
              <a:t>Explainability</a:t>
            </a:r>
            <a:r>
              <a:rPr lang="en-US" sz="1600" b="1" dirty="0">
                <a:solidFill>
                  <a:schemeClr val="tx2"/>
                </a:solidFill>
                <a:latin typeface="Arial"/>
              </a:rPr>
              <a:t> on specific data sample.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e prediction is lower by 2 compared to the average prediction.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0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B98C93-4B82-4FB7-B248-184501D7828A}"/>
              </a:ext>
            </a:extLst>
          </p:cNvPr>
          <p:cNvSpPr txBox="1"/>
          <p:nvPr/>
        </p:nvSpPr>
        <p:spPr>
          <a:xfrm>
            <a:off x="455896" y="762094"/>
            <a:ext cx="1730986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Global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Explainability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D42524A-0219-4C9F-9B97-121E99031E63}"/>
              </a:ext>
            </a:extLst>
          </p:cNvPr>
          <p:cNvGrpSpPr/>
          <p:nvPr/>
        </p:nvGrpSpPr>
        <p:grpSpPr>
          <a:xfrm>
            <a:off x="898352" y="863038"/>
            <a:ext cx="6953135" cy="5861186"/>
            <a:chOff x="848989" y="78788"/>
            <a:chExt cx="6953135" cy="586118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D24F279-39D7-4A58-A156-19BF237513E5}"/>
                </a:ext>
              </a:extLst>
            </p:cNvPr>
            <p:cNvSpPr txBox="1"/>
            <p:nvPr/>
          </p:nvSpPr>
          <p:spPr>
            <a:xfrm>
              <a:off x="4874476" y="4885791"/>
              <a:ext cx="2093546" cy="307777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</a:rPr>
                <a:t>Does all sample behave consistently across the whole sample?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90D7E9-1174-4422-9F28-8A33F5D91E71}"/>
                </a:ext>
              </a:extLst>
            </p:cNvPr>
            <p:cNvSpPr/>
            <p:nvPr/>
          </p:nvSpPr>
          <p:spPr>
            <a:xfrm>
              <a:off x="1325815" y="4176795"/>
              <a:ext cx="2016253" cy="708995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41A025-5E29-4235-86BF-E0DAAC524FB6}"/>
                </a:ext>
              </a:extLst>
            </p:cNvPr>
            <p:cNvSpPr txBox="1"/>
            <p:nvPr/>
          </p:nvSpPr>
          <p:spPr>
            <a:xfrm>
              <a:off x="1505117" y="4383175"/>
              <a:ext cx="1862674" cy="307777"/>
            </a:xfrm>
            <a:prstGeom prst="rect">
              <a:avLst/>
            </a:prstGeom>
            <a:noFill/>
          </p:spPr>
          <p:txBody>
            <a:bodyPr wrap="square" lIns="0" tIns="0" rIns="0" bIns="0" numCol="1" spcCol="15120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</a:rPr>
                <a:t>How this interaction contribute to the final prediction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7A15CBD-8264-4AB0-B403-3FB08011E6F9}"/>
                </a:ext>
              </a:extLst>
            </p:cNvPr>
            <p:cNvGrpSpPr/>
            <p:nvPr/>
          </p:nvGrpSpPr>
          <p:grpSpPr>
            <a:xfrm>
              <a:off x="848989" y="78788"/>
              <a:ext cx="6953135" cy="5861186"/>
              <a:chOff x="848989" y="63625"/>
              <a:chExt cx="6953135" cy="5861186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CAB57A0-A9E5-49EB-A44E-3A1B2F7C75C0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5831069" y="4521900"/>
                <a:ext cx="1" cy="203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5DC64E3-9F72-4282-88C0-84A0417F0C4E}"/>
                  </a:ext>
                </a:extLst>
              </p:cNvPr>
              <p:cNvCxnSpPr>
                <a:cxnSpLocks/>
                <a:stCxn id="73" idx="4"/>
              </p:cNvCxnSpPr>
              <p:nvPr/>
            </p:nvCxnSpPr>
            <p:spPr>
              <a:xfrm>
                <a:off x="5831070" y="5408681"/>
                <a:ext cx="8795" cy="229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B1536D-BCAF-4DC7-BB1A-85F0EDF59775}"/>
                  </a:ext>
                </a:extLst>
              </p:cNvPr>
              <p:cNvGrpSpPr/>
              <p:nvPr/>
            </p:nvGrpSpPr>
            <p:grpSpPr>
              <a:xfrm>
                <a:off x="848989" y="63625"/>
                <a:ext cx="6953135" cy="5861186"/>
                <a:chOff x="829671" y="36100"/>
                <a:chExt cx="6953135" cy="5861186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2B37F2B-BB49-4AA8-A13C-AA86E7558AC7}"/>
                    </a:ext>
                  </a:extLst>
                </p:cNvPr>
                <p:cNvGrpSpPr/>
                <p:nvPr/>
              </p:nvGrpSpPr>
              <p:grpSpPr>
                <a:xfrm>
                  <a:off x="1069112" y="36100"/>
                  <a:ext cx="6713694" cy="5861186"/>
                  <a:chOff x="1069112" y="113374"/>
                  <a:chExt cx="6713694" cy="5861186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CC8C3B39-6BD4-40DC-82A2-4FB38B741F0C}"/>
                      </a:ext>
                    </a:extLst>
                  </p:cNvPr>
                  <p:cNvSpPr/>
                  <p:nvPr/>
                </p:nvSpPr>
                <p:spPr>
                  <a:xfrm>
                    <a:off x="1069112" y="5108589"/>
                    <a:ext cx="2768794" cy="210415"/>
                  </a:xfrm>
                  <a:custGeom>
                    <a:avLst/>
                    <a:gdLst>
                      <a:gd name="connsiteX0" fmla="*/ 0 w 1107281"/>
                      <a:gd name="connsiteY0" fmla="*/ 110728 h 1709208"/>
                      <a:gd name="connsiteX1" fmla="*/ 110728 w 1107281"/>
                      <a:gd name="connsiteY1" fmla="*/ 0 h 1709208"/>
                      <a:gd name="connsiteX2" fmla="*/ 996553 w 1107281"/>
                      <a:gd name="connsiteY2" fmla="*/ 0 h 1709208"/>
                      <a:gd name="connsiteX3" fmla="*/ 1107281 w 1107281"/>
                      <a:gd name="connsiteY3" fmla="*/ 110728 h 1709208"/>
                      <a:gd name="connsiteX4" fmla="*/ 1107281 w 1107281"/>
                      <a:gd name="connsiteY4" fmla="*/ 1598480 h 1709208"/>
                      <a:gd name="connsiteX5" fmla="*/ 996553 w 1107281"/>
                      <a:gd name="connsiteY5" fmla="*/ 1709208 h 1709208"/>
                      <a:gd name="connsiteX6" fmla="*/ 110728 w 1107281"/>
                      <a:gd name="connsiteY6" fmla="*/ 1709208 h 1709208"/>
                      <a:gd name="connsiteX7" fmla="*/ 0 w 1107281"/>
                      <a:gd name="connsiteY7" fmla="*/ 1598480 h 1709208"/>
                      <a:gd name="connsiteX8" fmla="*/ 0 w 1107281"/>
                      <a:gd name="connsiteY8" fmla="*/ 110728 h 1709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07281" h="1709208">
                        <a:moveTo>
                          <a:pt x="0" y="110728"/>
                        </a:moveTo>
                        <a:cubicBezTo>
                          <a:pt x="0" y="49575"/>
                          <a:pt x="49575" y="0"/>
                          <a:pt x="110728" y="0"/>
                        </a:cubicBezTo>
                        <a:lnTo>
                          <a:pt x="996553" y="0"/>
                        </a:lnTo>
                        <a:cubicBezTo>
                          <a:pt x="1057706" y="0"/>
                          <a:pt x="1107281" y="49575"/>
                          <a:pt x="1107281" y="110728"/>
                        </a:cubicBezTo>
                        <a:lnTo>
                          <a:pt x="1107281" y="1598480"/>
                        </a:lnTo>
                        <a:cubicBezTo>
                          <a:pt x="1107281" y="1659633"/>
                          <a:pt x="1057706" y="1709208"/>
                          <a:pt x="996553" y="1709208"/>
                        </a:cubicBezTo>
                        <a:lnTo>
                          <a:pt x="110728" y="1709208"/>
                        </a:lnTo>
                        <a:cubicBezTo>
                          <a:pt x="49575" y="1709208"/>
                          <a:pt x="0" y="1659633"/>
                          <a:pt x="0" y="1598480"/>
                        </a:cubicBezTo>
                        <a:lnTo>
                          <a:pt x="0" y="110728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78151" tIns="78151" rIns="78151" bIns="78151" numCol="1" spcCol="1270" anchor="ctr" anchorCtr="0">
                    <a:noAutofit/>
                  </a:bodyPr>
                  <a:lstStyle/>
                  <a:p>
                    <a:pPr marL="0" marR="0" lvl="0" indent="0" algn="ctr" defTabSz="533400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100" b="1" dirty="0">
                        <a:solidFill>
                          <a:srgbClr val="24292F"/>
                        </a:solidFill>
                        <a:latin typeface="WordVisi_MSFontService"/>
                      </a:rPr>
                      <a:t>2D PDP plots</a:t>
                    </a:r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3B4ABC53-F84E-4A08-8AEC-4990A6C2ECAE}"/>
                      </a:ext>
                    </a:extLst>
                  </p:cNvPr>
                  <p:cNvGrpSpPr/>
                  <p:nvPr/>
                </p:nvGrpSpPr>
                <p:grpSpPr>
                  <a:xfrm>
                    <a:off x="1290369" y="113374"/>
                    <a:ext cx="6492437" cy="5861186"/>
                    <a:chOff x="1290369" y="113374"/>
                    <a:chExt cx="6492437" cy="5861186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7D09CECD-DE2B-4421-9D19-0404727CB4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0369" y="113374"/>
                      <a:ext cx="6492437" cy="3827834"/>
                      <a:chOff x="1129383" y="1853440"/>
                      <a:chExt cx="6492437" cy="3827834"/>
                    </a:xfrm>
                  </p:grpSpPr>
                  <p:sp>
                    <p:nvSpPr>
                      <p:cNvPr id="24" name="Freeform: Shape 23">
                        <a:extLst>
                          <a:ext uri="{FF2B5EF4-FFF2-40B4-BE49-F238E27FC236}">
                            <a16:creationId xmlns:a16="http://schemas.microsoft.com/office/drawing/2014/main" id="{CBAFC6BB-C67D-4D81-B3C5-5C15EA31E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8402" y="1853440"/>
                        <a:ext cx="2098988" cy="290554"/>
                      </a:xfrm>
                      <a:custGeom>
                        <a:avLst/>
                        <a:gdLst>
                          <a:gd name="connsiteX0" fmla="*/ 0 w 1107281"/>
                          <a:gd name="connsiteY0" fmla="*/ 110728 h 1709208"/>
                          <a:gd name="connsiteX1" fmla="*/ 110728 w 1107281"/>
                          <a:gd name="connsiteY1" fmla="*/ 0 h 1709208"/>
                          <a:gd name="connsiteX2" fmla="*/ 996553 w 1107281"/>
                          <a:gd name="connsiteY2" fmla="*/ 0 h 1709208"/>
                          <a:gd name="connsiteX3" fmla="*/ 1107281 w 1107281"/>
                          <a:gd name="connsiteY3" fmla="*/ 110728 h 1709208"/>
                          <a:gd name="connsiteX4" fmla="*/ 1107281 w 1107281"/>
                          <a:gd name="connsiteY4" fmla="*/ 1598480 h 1709208"/>
                          <a:gd name="connsiteX5" fmla="*/ 996553 w 1107281"/>
                          <a:gd name="connsiteY5" fmla="*/ 1709208 h 1709208"/>
                          <a:gd name="connsiteX6" fmla="*/ 110728 w 1107281"/>
                          <a:gd name="connsiteY6" fmla="*/ 1709208 h 1709208"/>
                          <a:gd name="connsiteX7" fmla="*/ 0 w 1107281"/>
                          <a:gd name="connsiteY7" fmla="*/ 1598480 h 1709208"/>
                          <a:gd name="connsiteX8" fmla="*/ 0 w 1107281"/>
                          <a:gd name="connsiteY8" fmla="*/ 110728 h 17092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07281" h="1709208">
                            <a:moveTo>
                              <a:pt x="0" y="110728"/>
                            </a:moveTo>
                            <a:cubicBezTo>
                              <a:pt x="0" y="49575"/>
                              <a:pt x="49575" y="0"/>
                              <a:pt x="110728" y="0"/>
                            </a:cubicBezTo>
                            <a:lnTo>
                              <a:pt x="996553" y="0"/>
                            </a:lnTo>
                            <a:cubicBezTo>
                              <a:pt x="1057706" y="0"/>
                              <a:pt x="1107281" y="49575"/>
                              <a:pt x="1107281" y="110728"/>
                            </a:cubicBezTo>
                            <a:lnTo>
                              <a:pt x="1107281" y="1598480"/>
                            </a:lnTo>
                            <a:cubicBezTo>
                              <a:pt x="1107281" y="1659633"/>
                              <a:pt x="1057706" y="1709208"/>
                              <a:pt x="996553" y="1709208"/>
                            </a:cubicBezTo>
                            <a:lnTo>
                              <a:pt x="110728" y="1709208"/>
                            </a:lnTo>
                            <a:cubicBezTo>
                              <a:pt x="49575" y="1709208"/>
                              <a:pt x="0" y="1659633"/>
                              <a:pt x="0" y="1598480"/>
                            </a:cubicBezTo>
                            <a:lnTo>
                              <a:pt x="0" y="11072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78151" tIns="78151" rIns="78151" bIns="78151" numCol="1" spcCol="1270" anchor="ctr" anchorCtr="0">
                        <a:noAutofit/>
                      </a:bodyPr>
                      <a:lstStyle/>
                      <a:p>
                        <a:pPr marL="0" marR="0" lvl="0" indent="0" algn="ctr" defTabSz="533400" rtl="0" eaLnBrk="1" fontAlgn="auto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>
                            <a:solidFill>
                              <a:srgbClr val="24292F"/>
                            </a:solidFill>
                            <a:latin typeface="WordVisi_MSFontService"/>
                          </a:rPr>
                          <a:t>Predict Model + Model data</a:t>
                        </a:r>
                      </a:p>
                    </p:txBody>
                  </p:sp>
                  <p:cxnSp>
                    <p:nvCxnSpPr>
                      <p:cNvPr id="8" name="Straight Arrow Connector 7">
                        <a:extLst>
                          <a:ext uri="{FF2B5EF4-FFF2-40B4-BE49-F238E27FC236}">
                            <a16:creationId xmlns:a16="http://schemas.microsoft.com/office/drawing/2014/main" id="{0399C7A0-43D0-41BF-AD1A-19D93C51B3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483172" y="2143995"/>
                        <a:ext cx="0" cy="19152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7DA577C9-1B78-4057-86CB-44416BBF39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02742" y="2715907"/>
                        <a:ext cx="1964812" cy="1384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  <p:txBody>
                      <a:bodyPr wrap="square" lIns="0" tIns="0" rIns="0" bIns="0" numCol="1" spcCol="151200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b="1" i="0" dirty="0">
                            <a:solidFill>
                              <a:srgbClr val="24292F"/>
                            </a:solidFill>
                            <a:effectLst/>
                            <a:latin typeface="WordVisi_MSFontService"/>
                          </a:rPr>
                          <a:t>Yes: </a:t>
                        </a:r>
                        <a:r>
                          <a:rPr lang="en-US" sz="900" b="1" i="0" dirty="0">
                            <a:solidFill>
                              <a:schemeClr val="accent4"/>
                            </a:solidFill>
                            <a:effectLst/>
                            <a:latin typeface="WordVisi_MSFontService"/>
                          </a:rPr>
                          <a:t>Permutation feature importance &gt; 0</a:t>
                        </a:r>
                        <a:endParaRPr lang="en-US" sz="900" dirty="0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33" name="Freeform: Shape 32">
                        <a:extLst>
                          <a:ext uri="{FF2B5EF4-FFF2-40B4-BE49-F238E27FC236}">
                            <a16:creationId xmlns:a16="http://schemas.microsoft.com/office/drawing/2014/main" id="{9F33E26B-5449-4073-8DA8-D3B8E7E368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9779" y="3124268"/>
                        <a:ext cx="2218117" cy="266261"/>
                      </a:xfrm>
                      <a:custGeom>
                        <a:avLst/>
                        <a:gdLst>
                          <a:gd name="connsiteX0" fmla="*/ 0 w 1107281"/>
                          <a:gd name="connsiteY0" fmla="*/ 110728 h 1709208"/>
                          <a:gd name="connsiteX1" fmla="*/ 110728 w 1107281"/>
                          <a:gd name="connsiteY1" fmla="*/ 0 h 1709208"/>
                          <a:gd name="connsiteX2" fmla="*/ 996553 w 1107281"/>
                          <a:gd name="connsiteY2" fmla="*/ 0 h 1709208"/>
                          <a:gd name="connsiteX3" fmla="*/ 1107281 w 1107281"/>
                          <a:gd name="connsiteY3" fmla="*/ 110728 h 1709208"/>
                          <a:gd name="connsiteX4" fmla="*/ 1107281 w 1107281"/>
                          <a:gd name="connsiteY4" fmla="*/ 1598480 h 1709208"/>
                          <a:gd name="connsiteX5" fmla="*/ 996553 w 1107281"/>
                          <a:gd name="connsiteY5" fmla="*/ 1709208 h 1709208"/>
                          <a:gd name="connsiteX6" fmla="*/ 110728 w 1107281"/>
                          <a:gd name="connsiteY6" fmla="*/ 1709208 h 1709208"/>
                          <a:gd name="connsiteX7" fmla="*/ 0 w 1107281"/>
                          <a:gd name="connsiteY7" fmla="*/ 1598480 h 1709208"/>
                          <a:gd name="connsiteX8" fmla="*/ 0 w 1107281"/>
                          <a:gd name="connsiteY8" fmla="*/ 110728 h 17092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07281" h="1709208">
                            <a:moveTo>
                              <a:pt x="0" y="110728"/>
                            </a:moveTo>
                            <a:cubicBezTo>
                              <a:pt x="0" y="49575"/>
                              <a:pt x="49575" y="0"/>
                              <a:pt x="110728" y="0"/>
                            </a:cubicBezTo>
                            <a:lnTo>
                              <a:pt x="996553" y="0"/>
                            </a:lnTo>
                            <a:cubicBezTo>
                              <a:pt x="1057706" y="0"/>
                              <a:pt x="1107281" y="49575"/>
                              <a:pt x="1107281" y="110728"/>
                            </a:cubicBezTo>
                            <a:lnTo>
                              <a:pt x="1107281" y="1598480"/>
                            </a:lnTo>
                            <a:cubicBezTo>
                              <a:pt x="1107281" y="1659633"/>
                              <a:pt x="1057706" y="1709208"/>
                              <a:pt x="996553" y="1709208"/>
                            </a:cubicBezTo>
                            <a:lnTo>
                              <a:pt x="110728" y="1709208"/>
                            </a:lnTo>
                            <a:cubicBezTo>
                              <a:pt x="49575" y="1709208"/>
                              <a:pt x="0" y="1659633"/>
                              <a:pt x="0" y="1598480"/>
                            </a:cubicBezTo>
                            <a:lnTo>
                              <a:pt x="0" y="11072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78151" tIns="78151" rIns="78151" bIns="78151" numCol="1" spcCol="1270" anchor="ctr" anchorCtr="0">
                        <a:noAutofit/>
                      </a:bodyPr>
                      <a:lstStyle/>
                      <a:p>
                        <a:pPr marL="0" marR="0" lvl="0" indent="0" algn="ctr" defTabSz="533400" rtl="0" eaLnBrk="1" fontAlgn="auto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>
                            <a:solidFill>
                              <a:srgbClr val="24292F"/>
                            </a:solidFill>
                            <a:latin typeface="WordVisi_MSFontService"/>
                          </a:rPr>
                          <a:t>Important Variables </a:t>
                        </a:r>
                      </a:p>
                    </p:txBody>
                  </p:sp>
                  <p:cxnSp>
                    <p:nvCxnSpPr>
                      <p:cNvPr id="19" name="Straight Arrow Connector 18">
                        <a:extLst>
                          <a:ext uri="{FF2B5EF4-FFF2-40B4-BE49-F238E27FC236}">
                            <a16:creationId xmlns:a16="http://schemas.microsoft.com/office/drawing/2014/main" id="{4A9F279A-050F-425B-80C8-68CB50A2E95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435707" y="2594563"/>
                        <a:ext cx="1023335" cy="52210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989C6651-5B42-4801-B86F-33549ED7FE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478829" y="2589680"/>
                        <a:ext cx="1267183" cy="53563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Freeform: Shape 37">
                        <a:extLst>
                          <a:ext uri="{FF2B5EF4-FFF2-40B4-BE49-F238E27FC236}">
                            <a16:creationId xmlns:a16="http://schemas.microsoft.com/office/drawing/2014/main" id="{2938344B-AFE7-48C7-BE89-F9E5090F4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4999" y="3130852"/>
                        <a:ext cx="2053912" cy="310856"/>
                      </a:xfrm>
                      <a:custGeom>
                        <a:avLst/>
                        <a:gdLst>
                          <a:gd name="connsiteX0" fmla="*/ 0 w 1107281"/>
                          <a:gd name="connsiteY0" fmla="*/ 110728 h 1709208"/>
                          <a:gd name="connsiteX1" fmla="*/ 110728 w 1107281"/>
                          <a:gd name="connsiteY1" fmla="*/ 0 h 1709208"/>
                          <a:gd name="connsiteX2" fmla="*/ 996553 w 1107281"/>
                          <a:gd name="connsiteY2" fmla="*/ 0 h 1709208"/>
                          <a:gd name="connsiteX3" fmla="*/ 1107281 w 1107281"/>
                          <a:gd name="connsiteY3" fmla="*/ 110728 h 1709208"/>
                          <a:gd name="connsiteX4" fmla="*/ 1107281 w 1107281"/>
                          <a:gd name="connsiteY4" fmla="*/ 1598480 h 1709208"/>
                          <a:gd name="connsiteX5" fmla="*/ 996553 w 1107281"/>
                          <a:gd name="connsiteY5" fmla="*/ 1709208 h 1709208"/>
                          <a:gd name="connsiteX6" fmla="*/ 110728 w 1107281"/>
                          <a:gd name="connsiteY6" fmla="*/ 1709208 h 1709208"/>
                          <a:gd name="connsiteX7" fmla="*/ 0 w 1107281"/>
                          <a:gd name="connsiteY7" fmla="*/ 1598480 h 1709208"/>
                          <a:gd name="connsiteX8" fmla="*/ 0 w 1107281"/>
                          <a:gd name="connsiteY8" fmla="*/ 110728 h 17092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07281" h="1709208">
                            <a:moveTo>
                              <a:pt x="0" y="110728"/>
                            </a:moveTo>
                            <a:cubicBezTo>
                              <a:pt x="0" y="49575"/>
                              <a:pt x="49575" y="0"/>
                              <a:pt x="110728" y="0"/>
                            </a:cubicBezTo>
                            <a:lnTo>
                              <a:pt x="996553" y="0"/>
                            </a:lnTo>
                            <a:cubicBezTo>
                              <a:pt x="1057706" y="0"/>
                              <a:pt x="1107281" y="49575"/>
                              <a:pt x="1107281" y="110728"/>
                            </a:cubicBezTo>
                            <a:lnTo>
                              <a:pt x="1107281" y="1598480"/>
                            </a:lnTo>
                            <a:cubicBezTo>
                              <a:pt x="1107281" y="1659633"/>
                              <a:pt x="1057706" y="1709208"/>
                              <a:pt x="996553" y="1709208"/>
                            </a:cubicBezTo>
                            <a:lnTo>
                              <a:pt x="110728" y="1709208"/>
                            </a:lnTo>
                            <a:cubicBezTo>
                              <a:pt x="49575" y="1709208"/>
                              <a:pt x="0" y="1659633"/>
                              <a:pt x="0" y="1598480"/>
                            </a:cubicBezTo>
                            <a:lnTo>
                              <a:pt x="0" y="11072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78151" tIns="78151" rIns="78151" bIns="78151" numCol="1" spcCol="1270" anchor="ctr" anchorCtr="0">
                        <a:noAutofit/>
                      </a:bodyPr>
                      <a:lstStyle/>
                      <a:p>
                        <a:pPr marL="0" marR="0" lvl="0" indent="0" algn="ctr" defTabSz="533400" rtl="0" eaLnBrk="1" fontAlgn="auto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>
                            <a:solidFill>
                              <a:srgbClr val="24292F"/>
                            </a:solidFill>
                            <a:latin typeface="WordVisi_MSFontService"/>
                          </a:rPr>
                          <a:t>Not Important Variables 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95AA8C03-B59A-4DCB-9BA7-C527183244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9914" y="2756814"/>
                        <a:ext cx="2401906" cy="1384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/>
                        </a:solidFill>
                      </a:ln>
                    </p:spPr>
                    <p:txBody>
                      <a:bodyPr wrap="square" lIns="0" tIns="0" rIns="0" bIns="0" numCol="1" spcCol="151200" rtlCol="0">
                        <a:spAutoFit/>
                      </a:bodyPr>
                      <a:lstStyle/>
                      <a:p>
                        <a:pPr algn="ctr"/>
                        <a:r>
                          <a:rPr lang="en-US" sz="900" b="1" i="0" dirty="0">
                            <a:solidFill>
                              <a:srgbClr val="24292F"/>
                            </a:solidFill>
                            <a:effectLst/>
                            <a:latin typeface="WordVisi_MSFontService"/>
                          </a:rPr>
                          <a:t>No: </a:t>
                        </a:r>
                        <a:r>
                          <a:rPr lang="en-US" sz="900" b="1" i="0" dirty="0">
                            <a:solidFill>
                              <a:schemeClr val="accent4"/>
                            </a:solidFill>
                            <a:effectLst/>
                            <a:latin typeface="WordVisi_MSFontService"/>
                          </a:rPr>
                          <a:t>Permutation feature importance = 0</a:t>
                        </a:r>
                        <a:endParaRPr lang="en-US" sz="900" dirty="0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D240CD8E-6CC8-4352-B00C-0DED1B47BE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1082" y="2316245"/>
                        <a:ext cx="2743200" cy="392063"/>
                        <a:chOff x="3181082" y="2521063"/>
                        <a:chExt cx="2735083" cy="612094"/>
                      </a:xfrm>
                    </p:grpSpPr>
                    <p:sp>
                      <p:nvSpPr>
                        <p:cNvPr id="27" name="Oval 26">
                          <a:extLst>
                            <a:ext uri="{FF2B5EF4-FFF2-40B4-BE49-F238E27FC236}">
                              <a16:creationId xmlns:a16="http://schemas.microsoft.com/office/drawing/2014/main" id="{95E6C1E7-EF6D-4136-B3A8-F9C60880E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81082" y="2521063"/>
                          <a:ext cx="2735083" cy="432441"/>
                        </a:xfrm>
                        <a:prstGeom prst="ellipse">
                          <a:avLst/>
                        </a:prstGeom>
                        <a:noFill/>
                        <a:ln w="635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A7D2D93D-55AF-42B3-B5E3-DA0A217CFF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78494" y="2604601"/>
                          <a:ext cx="2083764" cy="52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numCol="1" spcCol="151200" rtlCol="0">
                          <a:spAutoFit/>
                        </a:bodyPr>
                        <a:lstStyle/>
                        <a:p>
                          <a:r>
                            <a:rPr lang="en-US" sz="1000" dirty="0">
                              <a:solidFill>
                                <a:schemeClr val="tx2"/>
                              </a:solidFill>
                            </a:rPr>
                            <a:t>Which variables is important?</a:t>
                          </a:r>
                        </a:p>
                        <a:p>
                          <a:endParaRPr lang="en-US" sz="1200" dirty="0"/>
                        </a:p>
                      </p:txBody>
                    </p:sp>
                  </p:grpSp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9D14BDE4-C95B-4760-89FA-1E24EBCB9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54791" y="3610532"/>
                        <a:ext cx="2463076" cy="621092"/>
                        <a:chOff x="3232034" y="2128700"/>
                        <a:chExt cx="2783886" cy="712835"/>
                      </a:xfrm>
                    </p:grpSpPr>
                    <p:sp>
                      <p:nvSpPr>
                        <p:cNvPr id="52" name="Oval 51">
                          <a:extLst>
                            <a:ext uri="{FF2B5EF4-FFF2-40B4-BE49-F238E27FC236}">
                              <a16:creationId xmlns:a16="http://schemas.microsoft.com/office/drawing/2014/main" id="{1A6D63DA-58D7-4F08-9544-701D47E6B8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2034" y="2128700"/>
                          <a:ext cx="2783886" cy="665780"/>
                        </a:xfrm>
                        <a:prstGeom prst="ellipse">
                          <a:avLst/>
                        </a:prstGeom>
                        <a:noFill/>
                        <a:ln w="635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3" name="TextBox 52">
                          <a:extLst>
                            <a:ext uri="{FF2B5EF4-FFF2-40B4-BE49-F238E27FC236}">
                              <a16:creationId xmlns:a16="http://schemas.microsoft.com/office/drawing/2014/main" id="{F12DC99D-681A-436A-9CBB-36331DB2CCB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6078" y="2276351"/>
                          <a:ext cx="2067417" cy="5651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numCol="1" spcCol="151200" rtlCol="0">
                          <a:spAutoFit/>
                        </a:bodyPr>
                        <a:lstStyle/>
                        <a:p>
                          <a:r>
                            <a:rPr lang="en-US" sz="1000" dirty="0">
                              <a:solidFill>
                                <a:schemeClr val="tx2"/>
                              </a:solidFill>
                            </a:rPr>
                            <a:t>Is this important variables correlated with other variables?</a:t>
                          </a:r>
                        </a:p>
                        <a:p>
                          <a:endParaRPr lang="en-US" sz="1200" dirty="0"/>
                        </a:p>
                      </p:txBody>
                    </p:sp>
                  </p:grpSp>
                  <p:sp>
                    <p:nvSpPr>
                      <p:cNvPr id="57" name="Freeform: Shape 56">
                        <a:extLst>
                          <a:ext uri="{FF2B5EF4-FFF2-40B4-BE49-F238E27FC236}">
                            <a16:creationId xmlns:a16="http://schemas.microsoft.com/office/drawing/2014/main" id="{489DE0D9-1D26-424A-AEFC-FD8F1A1BE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9383" y="4570233"/>
                        <a:ext cx="2053912" cy="276999"/>
                      </a:xfrm>
                      <a:custGeom>
                        <a:avLst/>
                        <a:gdLst>
                          <a:gd name="connsiteX0" fmla="*/ 0 w 1107281"/>
                          <a:gd name="connsiteY0" fmla="*/ 110728 h 1709208"/>
                          <a:gd name="connsiteX1" fmla="*/ 110728 w 1107281"/>
                          <a:gd name="connsiteY1" fmla="*/ 0 h 1709208"/>
                          <a:gd name="connsiteX2" fmla="*/ 996553 w 1107281"/>
                          <a:gd name="connsiteY2" fmla="*/ 0 h 1709208"/>
                          <a:gd name="connsiteX3" fmla="*/ 1107281 w 1107281"/>
                          <a:gd name="connsiteY3" fmla="*/ 110728 h 1709208"/>
                          <a:gd name="connsiteX4" fmla="*/ 1107281 w 1107281"/>
                          <a:gd name="connsiteY4" fmla="*/ 1598480 h 1709208"/>
                          <a:gd name="connsiteX5" fmla="*/ 996553 w 1107281"/>
                          <a:gd name="connsiteY5" fmla="*/ 1709208 h 1709208"/>
                          <a:gd name="connsiteX6" fmla="*/ 110728 w 1107281"/>
                          <a:gd name="connsiteY6" fmla="*/ 1709208 h 1709208"/>
                          <a:gd name="connsiteX7" fmla="*/ 0 w 1107281"/>
                          <a:gd name="connsiteY7" fmla="*/ 1598480 h 1709208"/>
                          <a:gd name="connsiteX8" fmla="*/ 0 w 1107281"/>
                          <a:gd name="connsiteY8" fmla="*/ 110728 h 17092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07281" h="1709208">
                            <a:moveTo>
                              <a:pt x="0" y="110728"/>
                            </a:moveTo>
                            <a:cubicBezTo>
                              <a:pt x="0" y="49575"/>
                              <a:pt x="49575" y="0"/>
                              <a:pt x="110728" y="0"/>
                            </a:cubicBezTo>
                            <a:lnTo>
                              <a:pt x="996553" y="0"/>
                            </a:lnTo>
                            <a:cubicBezTo>
                              <a:pt x="1057706" y="0"/>
                              <a:pt x="1107281" y="49575"/>
                              <a:pt x="1107281" y="110728"/>
                            </a:cubicBezTo>
                            <a:lnTo>
                              <a:pt x="1107281" y="1598480"/>
                            </a:lnTo>
                            <a:cubicBezTo>
                              <a:pt x="1107281" y="1659633"/>
                              <a:pt x="1057706" y="1709208"/>
                              <a:pt x="996553" y="1709208"/>
                            </a:cubicBezTo>
                            <a:lnTo>
                              <a:pt x="110728" y="1709208"/>
                            </a:lnTo>
                            <a:cubicBezTo>
                              <a:pt x="49575" y="1709208"/>
                              <a:pt x="0" y="1659633"/>
                              <a:pt x="0" y="1598480"/>
                            </a:cubicBezTo>
                            <a:lnTo>
                              <a:pt x="0" y="11072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78151" tIns="78151" rIns="78151" bIns="78151" numCol="1" spcCol="1270" anchor="ctr" anchorCtr="0">
                        <a:noAutofit/>
                      </a:bodyPr>
                      <a:lstStyle/>
                      <a:p>
                        <a:pPr marL="0" marR="0" lvl="0" indent="0" algn="ctr" defTabSz="533400" rtl="0" eaLnBrk="1" fontAlgn="auto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>
                            <a:solidFill>
                              <a:srgbClr val="24292F"/>
                            </a:solidFill>
                            <a:latin typeface="WordVisi_MSFontService"/>
                          </a:rPr>
                          <a:t>High Correlated Variables </a:t>
                        </a:r>
                      </a:p>
                    </p:txBody>
                  </p:sp>
                  <p:sp>
                    <p:nvSpPr>
                      <p:cNvPr id="58" name="Freeform: Shape 57">
                        <a:extLst>
                          <a:ext uri="{FF2B5EF4-FFF2-40B4-BE49-F238E27FC236}">
                            <a16:creationId xmlns:a16="http://schemas.microsoft.com/office/drawing/2014/main" id="{51F11FFE-4417-401C-BEFD-C97E0F98D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7970" y="4570232"/>
                        <a:ext cx="2053912" cy="283701"/>
                      </a:xfrm>
                      <a:custGeom>
                        <a:avLst/>
                        <a:gdLst>
                          <a:gd name="connsiteX0" fmla="*/ 0 w 1107281"/>
                          <a:gd name="connsiteY0" fmla="*/ 110728 h 1709208"/>
                          <a:gd name="connsiteX1" fmla="*/ 110728 w 1107281"/>
                          <a:gd name="connsiteY1" fmla="*/ 0 h 1709208"/>
                          <a:gd name="connsiteX2" fmla="*/ 996553 w 1107281"/>
                          <a:gd name="connsiteY2" fmla="*/ 0 h 1709208"/>
                          <a:gd name="connsiteX3" fmla="*/ 1107281 w 1107281"/>
                          <a:gd name="connsiteY3" fmla="*/ 110728 h 1709208"/>
                          <a:gd name="connsiteX4" fmla="*/ 1107281 w 1107281"/>
                          <a:gd name="connsiteY4" fmla="*/ 1598480 h 1709208"/>
                          <a:gd name="connsiteX5" fmla="*/ 996553 w 1107281"/>
                          <a:gd name="connsiteY5" fmla="*/ 1709208 h 1709208"/>
                          <a:gd name="connsiteX6" fmla="*/ 110728 w 1107281"/>
                          <a:gd name="connsiteY6" fmla="*/ 1709208 h 1709208"/>
                          <a:gd name="connsiteX7" fmla="*/ 0 w 1107281"/>
                          <a:gd name="connsiteY7" fmla="*/ 1598480 h 1709208"/>
                          <a:gd name="connsiteX8" fmla="*/ 0 w 1107281"/>
                          <a:gd name="connsiteY8" fmla="*/ 110728 h 17092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07281" h="1709208">
                            <a:moveTo>
                              <a:pt x="0" y="110728"/>
                            </a:moveTo>
                            <a:cubicBezTo>
                              <a:pt x="0" y="49575"/>
                              <a:pt x="49575" y="0"/>
                              <a:pt x="110728" y="0"/>
                            </a:cubicBezTo>
                            <a:lnTo>
                              <a:pt x="996553" y="0"/>
                            </a:lnTo>
                            <a:cubicBezTo>
                              <a:pt x="1057706" y="0"/>
                              <a:pt x="1107281" y="49575"/>
                              <a:pt x="1107281" y="110728"/>
                            </a:cubicBezTo>
                            <a:lnTo>
                              <a:pt x="1107281" y="1598480"/>
                            </a:lnTo>
                            <a:cubicBezTo>
                              <a:pt x="1107281" y="1659633"/>
                              <a:pt x="1057706" y="1709208"/>
                              <a:pt x="996553" y="1709208"/>
                            </a:cubicBezTo>
                            <a:lnTo>
                              <a:pt x="110728" y="1709208"/>
                            </a:lnTo>
                            <a:cubicBezTo>
                              <a:pt x="49575" y="1709208"/>
                              <a:pt x="0" y="1659633"/>
                              <a:pt x="0" y="1598480"/>
                            </a:cubicBezTo>
                            <a:lnTo>
                              <a:pt x="0" y="11072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78151" tIns="78151" rIns="78151" bIns="78151" numCol="1" spcCol="1270" anchor="ctr" anchorCtr="0">
                        <a:noAutofit/>
                      </a:bodyPr>
                      <a:lstStyle/>
                      <a:p>
                        <a:pPr marL="0" marR="0" lvl="0" indent="0" algn="ctr" defTabSz="533400" rtl="0" eaLnBrk="1" fontAlgn="auto" latinLnBrk="0" hangingPunct="1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1" dirty="0">
                            <a:solidFill>
                              <a:srgbClr val="24292F"/>
                            </a:solidFill>
                            <a:latin typeface="WordVisi_MSFontService"/>
                          </a:rPr>
                          <a:t>Independent Variables </a:t>
                        </a:r>
                      </a:p>
                    </p:txBody>
                  </p: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FEB7F89C-9AE2-4D07-855E-99183C10C6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23454" y="5075831"/>
                        <a:ext cx="1862674" cy="605443"/>
                        <a:chOff x="3279649" y="2067951"/>
                        <a:chExt cx="2544643" cy="694874"/>
                      </a:xfrm>
                    </p:grpSpPr>
                    <p:sp>
                      <p:nvSpPr>
                        <p:cNvPr id="60" name="Oval 59">
                          <a:extLst>
                            <a:ext uri="{FF2B5EF4-FFF2-40B4-BE49-F238E27FC236}">
                              <a16:creationId xmlns:a16="http://schemas.microsoft.com/office/drawing/2014/main" id="{90D0A780-AA9A-4CEE-817F-88EBBC11D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9649" y="2067951"/>
                          <a:ext cx="2544643" cy="694874"/>
                        </a:xfrm>
                        <a:prstGeom prst="ellipse">
                          <a:avLst/>
                        </a:prstGeom>
                        <a:noFill/>
                        <a:ln w="635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E282E846-8FDC-4896-A927-5844DCE8DB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91685" y="2237221"/>
                          <a:ext cx="2259601" cy="35323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numCol="1" spcCol="151200" rtlCol="0">
                          <a:spAutoFit/>
                        </a:bodyPr>
                        <a:lstStyle/>
                        <a:p>
                          <a:r>
                            <a:rPr lang="en-US" sz="1000" dirty="0">
                              <a:solidFill>
                                <a:schemeClr val="tx2"/>
                              </a:solidFill>
                            </a:rPr>
                            <a:t>Is this correlation contributing to final prediction?</a:t>
                          </a:r>
                          <a:endParaRPr lang="en-US" sz="1200" dirty="0"/>
                        </a:p>
                      </p:txBody>
                    </p:sp>
                  </p:grpSp>
                </p:grpSp>
                <p:sp>
                  <p:nvSpPr>
                    <p:cNvPr id="70" name="Freeform: Shape 69">
                      <a:extLst>
                        <a:ext uri="{FF2B5EF4-FFF2-40B4-BE49-F238E27FC236}">
                          <a16:creationId xmlns:a16="http://schemas.microsoft.com/office/drawing/2014/main" id="{B46D81CD-DB9F-4CA1-983B-B26726D7FD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990" y="4320091"/>
                      <a:ext cx="2494830" cy="260339"/>
                    </a:xfrm>
                    <a:custGeom>
                      <a:avLst/>
                      <a:gdLst>
                        <a:gd name="connsiteX0" fmla="*/ 0 w 1107281"/>
                        <a:gd name="connsiteY0" fmla="*/ 110728 h 1709208"/>
                        <a:gd name="connsiteX1" fmla="*/ 110728 w 1107281"/>
                        <a:gd name="connsiteY1" fmla="*/ 0 h 1709208"/>
                        <a:gd name="connsiteX2" fmla="*/ 996553 w 1107281"/>
                        <a:gd name="connsiteY2" fmla="*/ 0 h 1709208"/>
                        <a:gd name="connsiteX3" fmla="*/ 1107281 w 1107281"/>
                        <a:gd name="connsiteY3" fmla="*/ 110728 h 1709208"/>
                        <a:gd name="connsiteX4" fmla="*/ 1107281 w 1107281"/>
                        <a:gd name="connsiteY4" fmla="*/ 1598480 h 1709208"/>
                        <a:gd name="connsiteX5" fmla="*/ 996553 w 1107281"/>
                        <a:gd name="connsiteY5" fmla="*/ 1709208 h 1709208"/>
                        <a:gd name="connsiteX6" fmla="*/ 110728 w 1107281"/>
                        <a:gd name="connsiteY6" fmla="*/ 1709208 h 1709208"/>
                        <a:gd name="connsiteX7" fmla="*/ 0 w 1107281"/>
                        <a:gd name="connsiteY7" fmla="*/ 1598480 h 1709208"/>
                        <a:gd name="connsiteX8" fmla="*/ 0 w 1107281"/>
                        <a:gd name="connsiteY8" fmla="*/ 110728 h 1709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07281" h="1709208">
                          <a:moveTo>
                            <a:pt x="0" y="110728"/>
                          </a:moveTo>
                          <a:cubicBezTo>
                            <a:pt x="0" y="49575"/>
                            <a:pt x="49575" y="0"/>
                            <a:pt x="110728" y="0"/>
                          </a:cubicBezTo>
                          <a:lnTo>
                            <a:pt x="996553" y="0"/>
                          </a:lnTo>
                          <a:cubicBezTo>
                            <a:pt x="1057706" y="0"/>
                            <a:pt x="1107281" y="49575"/>
                            <a:pt x="1107281" y="110728"/>
                          </a:cubicBezTo>
                          <a:lnTo>
                            <a:pt x="1107281" y="1598480"/>
                          </a:lnTo>
                          <a:cubicBezTo>
                            <a:pt x="1107281" y="1659633"/>
                            <a:pt x="1057706" y="1709208"/>
                            <a:pt x="996553" y="1709208"/>
                          </a:cubicBezTo>
                          <a:lnTo>
                            <a:pt x="110728" y="1709208"/>
                          </a:lnTo>
                          <a:cubicBezTo>
                            <a:pt x="49575" y="1709208"/>
                            <a:pt x="0" y="1659633"/>
                            <a:pt x="0" y="1598480"/>
                          </a:cubicBezTo>
                          <a:lnTo>
                            <a:pt x="0" y="110728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78151" tIns="78151" rIns="78151" bIns="78151" numCol="1" spcCol="1270" anchor="ctr" anchorCtr="0">
                      <a:noAutofit/>
                    </a:bodyPr>
                    <a:lstStyle/>
                    <a:p>
                      <a:pPr algn="ctr" defTabSz="5334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defRPr/>
                      </a:pPr>
                      <a:r>
                        <a:rPr lang="en-US" sz="1100" b="1" dirty="0">
                          <a:solidFill>
                            <a:srgbClr val="24292F"/>
                          </a:solidFill>
                          <a:latin typeface="WordVisi_MSFontService"/>
                        </a:rPr>
                        <a:t>ALE plot</a:t>
                      </a:r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B2EA8F16-8AF5-4D56-A9CE-DF79AA5F1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1279" y="4775478"/>
                      <a:ext cx="2600945" cy="682952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B5924A58-2F14-47F7-8E48-7EF0C2A9B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9815" y="5690859"/>
                      <a:ext cx="2535005" cy="283701"/>
                    </a:xfrm>
                    <a:custGeom>
                      <a:avLst/>
                      <a:gdLst>
                        <a:gd name="connsiteX0" fmla="*/ 0 w 1107281"/>
                        <a:gd name="connsiteY0" fmla="*/ 110728 h 1709208"/>
                        <a:gd name="connsiteX1" fmla="*/ 110728 w 1107281"/>
                        <a:gd name="connsiteY1" fmla="*/ 0 h 1709208"/>
                        <a:gd name="connsiteX2" fmla="*/ 996553 w 1107281"/>
                        <a:gd name="connsiteY2" fmla="*/ 0 h 1709208"/>
                        <a:gd name="connsiteX3" fmla="*/ 1107281 w 1107281"/>
                        <a:gd name="connsiteY3" fmla="*/ 110728 h 1709208"/>
                        <a:gd name="connsiteX4" fmla="*/ 1107281 w 1107281"/>
                        <a:gd name="connsiteY4" fmla="*/ 1598480 h 1709208"/>
                        <a:gd name="connsiteX5" fmla="*/ 996553 w 1107281"/>
                        <a:gd name="connsiteY5" fmla="*/ 1709208 h 1709208"/>
                        <a:gd name="connsiteX6" fmla="*/ 110728 w 1107281"/>
                        <a:gd name="connsiteY6" fmla="*/ 1709208 h 1709208"/>
                        <a:gd name="connsiteX7" fmla="*/ 0 w 1107281"/>
                        <a:gd name="connsiteY7" fmla="*/ 1598480 h 1709208"/>
                        <a:gd name="connsiteX8" fmla="*/ 0 w 1107281"/>
                        <a:gd name="connsiteY8" fmla="*/ 110728 h 1709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07281" h="1709208">
                          <a:moveTo>
                            <a:pt x="0" y="110728"/>
                          </a:moveTo>
                          <a:cubicBezTo>
                            <a:pt x="0" y="49575"/>
                            <a:pt x="49575" y="0"/>
                            <a:pt x="110728" y="0"/>
                          </a:cubicBezTo>
                          <a:lnTo>
                            <a:pt x="996553" y="0"/>
                          </a:lnTo>
                          <a:cubicBezTo>
                            <a:pt x="1057706" y="0"/>
                            <a:pt x="1107281" y="49575"/>
                            <a:pt x="1107281" y="110728"/>
                          </a:cubicBezTo>
                          <a:lnTo>
                            <a:pt x="1107281" y="1598480"/>
                          </a:lnTo>
                          <a:cubicBezTo>
                            <a:pt x="1107281" y="1659633"/>
                            <a:pt x="1057706" y="1709208"/>
                            <a:pt x="996553" y="1709208"/>
                          </a:cubicBezTo>
                          <a:lnTo>
                            <a:pt x="110728" y="1709208"/>
                          </a:lnTo>
                          <a:cubicBezTo>
                            <a:pt x="49575" y="1709208"/>
                            <a:pt x="0" y="1659633"/>
                            <a:pt x="0" y="1598480"/>
                          </a:cubicBezTo>
                          <a:lnTo>
                            <a:pt x="0" y="110728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78151" tIns="78151" rIns="78151" bIns="78151" numCol="1" spcCol="1270" anchor="ctr" anchorCtr="0">
                      <a:noAutofit/>
                    </a:bodyPr>
                    <a:lstStyle/>
                    <a:p>
                      <a:pPr marL="0" marR="0" lvl="0" indent="0" algn="ctr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dirty="0">
                          <a:solidFill>
                            <a:srgbClr val="24292F"/>
                          </a:solidFill>
                          <a:effectLst/>
                          <a:latin typeface="WordVisi_MSFontService"/>
                        </a:rPr>
                        <a:t>Individual Conditional Expectation (ICE)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CE671C24-1874-4525-937B-BD8B68FF5574}"/>
                    </a:ext>
                  </a:extLst>
                </p:cNvPr>
                <p:cNvCxnSpPr>
                  <a:endCxn id="52" idx="0"/>
                </p:cNvCxnSpPr>
                <p:nvPr/>
              </p:nvCxnSpPr>
              <p:spPr>
                <a:xfrm>
                  <a:off x="3547315" y="1571626"/>
                  <a:ext cx="0" cy="2215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9BAD525-C1C7-4F83-83B9-0FED7C9392EC}"/>
                    </a:ext>
                  </a:extLst>
                </p:cNvPr>
                <p:cNvCxnSpPr>
                  <a:cxnSpLocks/>
                  <a:stCxn id="53" idx="2"/>
                  <a:endCxn id="57" idx="2"/>
                </p:cNvCxnSpPr>
                <p:nvPr/>
              </p:nvCxnSpPr>
              <p:spPr>
                <a:xfrm flipH="1">
                  <a:off x="3138890" y="2414284"/>
                  <a:ext cx="457803" cy="3386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CA1946C-1F69-4B3F-A600-766012831A3A}"/>
                    </a:ext>
                  </a:extLst>
                </p:cNvPr>
                <p:cNvCxnSpPr>
                  <a:stCxn id="53" idx="2"/>
                  <a:endCxn id="58" idx="1"/>
                </p:cNvCxnSpPr>
                <p:nvPr/>
              </p:nvCxnSpPr>
              <p:spPr>
                <a:xfrm>
                  <a:off x="3596693" y="2414284"/>
                  <a:ext cx="547654" cy="3386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659A703B-9DF1-4052-9C00-2AFE377B7F3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315777" y="3029892"/>
                  <a:ext cx="0" cy="2285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F72DCA9C-D8E9-4A08-8AEF-F77F6155B481}"/>
                    </a:ext>
                  </a:extLst>
                </p:cNvPr>
                <p:cNvCxnSpPr>
                  <a:cxnSpLocks/>
                  <a:stCxn id="58" idx="5"/>
                  <a:endCxn id="110" idx="0"/>
                </p:cNvCxnSpPr>
                <p:nvPr/>
              </p:nvCxnSpPr>
              <p:spPr>
                <a:xfrm>
                  <a:off x="5787477" y="3036593"/>
                  <a:ext cx="11652" cy="212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F0EC8273-45ED-4229-84A1-0E1675D3DA17}"/>
                    </a:ext>
                  </a:extLst>
                </p:cNvPr>
                <p:cNvCxnSpPr>
                  <a:cxnSpLocks/>
                  <a:stCxn id="61" idx="3"/>
                  <a:endCxn id="110" idx="2"/>
                </p:cNvCxnSpPr>
                <p:nvPr/>
              </p:nvCxnSpPr>
              <p:spPr>
                <a:xfrm>
                  <a:off x="3193674" y="3559865"/>
                  <a:ext cx="1496507" cy="31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52D9B60F-BAB9-46DD-B702-9563BDCC086F}"/>
                    </a:ext>
                  </a:extLst>
                </p:cNvPr>
                <p:cNvCxnSpPr>
                  <a:cxnSpLocks/>
                  <a:stCxn id="60" idx="4"/>
                  <a:endCxn id="117" idx="0"/>
                </p:cNvCxnSpPr>
                <p:nvPr/>
              </p:nvCxnSpPr>
              <p:spPr>
                <a:xfrm flipH="1">
                  <a:off x="2314624" y="3863934"/>
                  <a:ext cx="1153" cy="2701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3187911-3A24-4CB9-A397-7F6A0B7D3C31}"/>
                    </a:ext>
                  </a:extLst>
                </p:cNvPr>
                <p:cNvSpPr txBox="1"/>
                <p:nvPr/>
              </p:nvSpPr>
              <p:spPr>
                <a:xfrm>
                  <a:off x="889356" y="2466599"/>
                  <a:ext cx="2186072" cy="13849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lIns="0" tIns="0" rIns="0" bIns="0" numCol="1" spcCol="151200" rtlCol="0">
                  <a:spAutoFit/>
                </a:bodyPr>
                <a:lstStyle/>
                <a:p>
                  <a:pPr algn="ctr"/>
                  <a:r>
                    <a:rPr lang="en-US" sz="900" b="1" i="0" dirty="0">
                      <a:solidFill>
                        <a:srgbClr val="24292F"/>
                      </a:solidFill>
                      <a:effectLst/>
                      <a:latin typeface="WordVisi_MSFontService"/>
                    </a:rPr>
                    <a:t>Yes: </a:t>
                  </a:r>
                  <a:r>
                    <a:rPr lang="en-US" sz="900" b="1" i="0" dirty="0">
                      <a:solidFill>
                        <a:schemeClr val="accent4"/>
                      </a:solidFill>
                      <a:effectLst/>
                      <a:latin typeface="WordVisi_MSFontService"/>
                    </a:rPr>
                    <a:t>variables cluster show a correlation&gt; 0.5</a:t>
                  </a:r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E5B46F1-6128-4B8F-9DE0-34CA6BFDC658}"/>
                    </a:ext>
                  </a:extLst>
                </p:cNvPr>
                <p:cNvSpPr txBox="1"/>
                <p:nvPr/>
              </p:nvSpPr>
              <p:spPr>
                <a:xfrm>
                  <a:off x="4038522" y="2464063"/>
                  <a:ext cx="2361073" cy="13849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lIns="0" tIns="0" rIns="0" bIns="0" numCol="1" spcCol="151200" rtlCol="0">
                  <a:spAutoFit/>
                </a:bodyPr>
                <a:lstStyle/>
                <a:p>
                  <a:pPr algn="ctr"/>
                  <a:r>
                    <a:rPr lang="en-US" sz="900" b="1" i="0" dirty="0">
                      <a:solidFill>
                        <a:srgbClr val="24292F"/>
                      </a:solidFill>
                      <a:effectLst/>
                      <a:latin typeface="WordVisi_MSFontService"/>
                    </a:rPr>
                    <a:t>No: </a:t>
                  </a:r>
                  <a:r>
                    <a:rPr lang="en-US" sz="900" b="1" i="0" dirty="0">
                      <a:solidFill>
                        <a:schemeClr val="accent4"/>
                      </a:solidFill>
                      <a:effectLst/>
                      <a:latin typeface="WordVisi_MSFontService"/>
                    </a:rPr>
                    <a:t>variables cluster show a correlation&lt;= 0.5</a:t>
                  </a:r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A5D29BB-39F4-42E3-8C52-07738E5D9404}"/>
                    </a:ext>
                  </a:extLst>
                </p:cNvPr>
                <p:cNvSpPr txBox="1"/>
                <p:nvPr/>
              </p:nvSpPr>
              <p:spPr>
                <a:xfrm>
                  <a:off x="829671" y="3984659"/>
                  <a:ext cx="1288530" cy="13849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lIns="0" tIns="0" rIns="0" bIns="0" numCol="1" spcCol="151200" rtlCol="0">
                  <a:spAutoFit/>
                </a:bodyPr>
                <a:lstStyle/>
                <a:p>
                  <a:pPr algn="ctr"/>
                  <a:r>
                    <a:rPr lang="en-US" sz="900" b="1" i="0" dirty="0">
                      <a:solidFill>
                        <a:srgbClr val="24292F"/>
                      </a:solidFill>
                      <a:effectLst/>
                      <a:latin typeface="WordVisi_MSFontService"/>
                    </a:rPr>
                    <a:t>Yes: </a:t>
                  </a:r>
                  <a:r>
                    <a:rPr lang="en-US" sz="900" b="1" dirty="0">
                      <a:solidFill>
                        <a:schemeClr val="accent4"/>
                      </a:solidFill>
                      <a:latin typeface="WordVisi_MSFontService"/>
                    </a:rPr>
                    <a:t>H-statistic &gt;30%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34E7CC1-59C0-48B5-8C6C-47A688A5E49C}"/>
                    </a:ext>
                  </a:extLst>
                </p:cNvPr>
                <p:cNvSpPr txBox="1"/>
                <p:nvPr/>
              </p:nvSpPr>
              <p:spPr>
                <a:xfrm>
                  <a:off x="3318868" y="3422315"/>
                  <a:ext cx="1288530" cy="13849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square" lIns="0" tIns="0" rIns="0" bIns="0" numCol="1" spcCol="151200" rtlCol="0">
                  <a:spAutoFit/>
                </a:bodyPr>
                <a:lstStyle/>
                <a:p>
                  <a:pPr algn="ctr"/>
                  <a:r>
                    <a:rPr lang="en-US" sz="900" b="1" i="0" dirty="0">
                      <a:solidFill>
                        <a:srgbClr val="24292F"/>
                      </a:solidFill>
                      <a:effectLst/>
                      <a:latin typeface="WordVisi_MSFontService"/>
                    </a:rPr>
                    <a:t>No: </a:t>
                  </a:r>
                  <a:r>
                    <a:rPr lang="en-US" sz="900" b="1" dirty="0">
                      <a:solidFill>
                        <a:schemeClr val="accent4"/>
                      </a:solidFill>
                      <a:latin typeface="WordVisi_MSFontService"/>
                    </a:rPr>
                    <a:t>H-statistic &lt;=30%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12C1926-E3DA-4EBD-B23D-DEC9933BC173}"/>
                    </a:ext>
                  </a:extLst>
                </p:cNvPr>
                <p:cNvSpPr/>
                <p:nvPr/>
              </p:nvSpPr>
              <p:spPr>
                <a:xfrm>
                  <a:off x="4690181" y="3249531"/>
                  <a:ext cx="2217895" cy="682952"/>
                </a:xfrm>
                <a:prstGeom prst="ellipse">
                  <a:avLst/>
                </a:pr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71752F70-BF1E-46B2-8592-18161D0E6D17}"/>
                    </a:ext>
                  </a:extLst>
                </p:cNvPr>
                <p:cNvSpPr txBox="1"/>
                <p:nvPr/>
              </p:nvSpPr>
              <p:spPr>
                <a:xfrm>
                  <a:off x="5103892" y="3371446"/>
                  <a:ext cx="1654024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numCol="1" spcCol="151200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tx2"/>
                      </a:solidFill>
                    </a:rPr>
                    <a:t>How single variables contribute to the final prediction</a:t>
                  </a:r>
                </a:p>
              </p:txBody>
            </p:sp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4960E5B-2E0D-40F7-953A-9794D754CA48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 flipH="1">
                <a:off x="5818446" y="3960008"/>
                <a:ext cx="1" cy="334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55FE0811-F1DE-4BF9-8988-43FF8BACCD99}"/>
                  </a:ext>
                </a:extLst>
              </p:cNvPr>
              <p:cNvCxnSpPr>
                <a:cxnSpLocks/>
                <a:stCxn id="117" idx="4"/>
              </p:cNvCxnSpPr>
              <p:nvPr/>
            </p:nvCxnSpPr>
            <p:spPr>
              <a:xfrm>
                <a:off x="2333942" y="4870627"/>
                <a:ext cx="0" cy="196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3B2EE6-EB0C-4118-B94E-4B3E9DCF8D36}"/>
              </a:ext>
            </a:extLst>
          </p:cNvPr>
          <p:cNvCxnSpPr>
            <a:cxnSpLocks/>
          </p:cNvCxnSpPr>
          <p:nvPr/>
        </p:nvCxnSpPr>
        <p:spPr>
          <a:xfrm>
            <a:off x="5983470" y="5576244"/>
            <a:ext cx="8795" cy="22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6DB4CF4-B793-4C6C-8C75-443AE54C89A4}"/>
              </a:ext>
            </a:extLst>
          </p:cNvPr>
          <p:cNvGrpSpPr/>
          <p:nvPr/>
        </p:nvGrpSpPr>
        <p:grpSpPr>
          <a:xfrm>
            <a:off x="8462863" y="1046226"/>
            <a:ext cx="2734142" cy="4489550"/>
            <a:chOff x="8630149" y="163549"/>
            <a:chExt cx="2734142" cy="4489550"/>
          </a:xfrm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2071EE0-035A-4C5E-B162-75555F8DB0E0}"/>
                </a:ext>
              </a:extLst>
            </p:cNvPr>
            <p:cNvSpPr/>
            <p:nvPr/>
          </p:nvSpPr>
          <p:spPr>
            <a:xfrm>
              <a:off x="8768733" y="163549"/>
              <a:ext cx="2098988" cy="290554"/>
            </a:xfrm>
            <a:custGeom>
              <a:avLst/>
              <a:gdLst>
                <a:gd name="connsiteX0" fmla="*/ 0 w 1107281"/>
                <a:gd name="connsiteY0" fmla="*/ 110728 h 1709208"/>
                <a:gd name="connsiteX1" fmla="*/ 110728 w 1107281"/>
                <a:gd name="connsiteY1" fmla="*/ 0 h 1709208"/>
                <a:gd name="connsiteX2" fmla="*/ 996553 w 1107281"/>
                <a:gd name="connsiteY2" fmla="*/ 0 h 1709208"/>
                <a:gd name="connsiteX3" fmla="*/ 1107281 w 1107281"/>
                <a:gd name="connsiteY3" fmla="*/ 110728 h 1709208"/>
                <a:gd name="connsiteX4" fmla="*/ 1107281 w 1107281"/>
                <a:gd name="connsiteY4" fmla="*/ 1598480 h 1709208"/>
                <a:gd name="connsiteX5" fmla="*/ 996553 w 1107281"/>
                <a:gd name="connsiteY5" fmla="*/ 1709208 h 1709208"/>
                <a:gd name="connsiteX6" fmla="*/ 110728 w 1107281"/>
                <a:gd name="connsiteY6" fmla="*/ 1709208 h 1709208"/>
                <a:gd name="connsiteX7" fmla="*/ 0 w 1107281"/>
                <a:gd name="connsiteY7" fmla="*/ 1598480 h 1709208"/>
                <a:gd name="connsiteX8" fmla="*/ 0 w 1107281"/>
                <a:gd name="connsiteY8" fmla="*/ 110728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281" h="1709208">
                  <a:moveTo>
                    <a:pt x="0" y="110728"/>
                  </a:moveTo>
                  <a:cubicBezTo>
                    <a:pt x="0" y="49575"/>
                    <a:pt x="49575" y="0"/>
                    <a:pt x="110728" y="0"/>
                  </a:cubicBezTo>
                  <a:lnTo>
                    <a:pt x="996553" y="0"/>
                  </a:lnTo>
                  <a:cubicBezTo>
                    <a:pt x="1057706" y="0"/>
                    <a:pt x="1107281" y="49575"/>
                    <a:pt x="1107281" y="110728"/>
                  </a:cubicBezTo>
                  <a:lnTo>
                    <a:pt x="1107281" y="1598480"/>
                  </a:lnTo>
                  <a:cubicBezTo>
                    <a:pt x="1107281" y="1659633"/>
                    <a:pt x="1057706" y="1709208"/>
                    <a:pt x="996553" y="1709208"/>
                  </a:cubicBezTo>
                  <a:lnTo>
                    <a:pt x="110728" y="1709208"/>
                  </a:lnTo>
                  <a:cubicBezTo>
                    <a:pt x="49575" y="1709208"/>
                    <a:pt x="0" y="1659633"/>
                    <a:pt x="0" y="1598480"/>
                  </a:cubicBezTo>
                  <a:lnTo>
                    <a:pt x="0" y="11072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151" tIns="78151" rIns="78151" bIns="78151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24292F"/>
                  </a:solidFill>
                  <a:latin typeface="WordVisi_MSFontService"/>
                </a:rPr>
                <a:t>Predict Model + Model data</a:t>
              </a: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613425D-5C73-4656-B4D8-D98B3D086DB4}"/>
                </a:ext>
              </a:extLst>
            </p:cNvPr>
            <p:cNvSpPr/>
            <p:nvPr/>
          </p:nvSpPr>
          <p:spPr>
            <a:xfrm>
              <a:off x="8768733" y="1456034"/>
              <a:ext cx="2218117" cy="266261"/>
            </a:xfrm>
            <a:custGeom>
              <a:avLst/>
              <a:gdLst>
                <a:gd name="connsiteX0" fmla="*/ 0 w 1107281"/>
                <a:gd name="connsiteY0" fmla="*/ 110728 h 1709208"/>
                <a:gd name="connsiteX1" fmla="*/ 110728 w 1107281"/>
                <a:gd name="connsiteY1" fmla="*/ 0 h 1709208"/>
                <a:gd name="connsiteX2" fmla="*/ 996553 w 1107281"/>
                <a:gd name="connsiteY2" fmla="*/ 0 h 1709208"/>
                <a:gd name="connsiteX3" fmla="*/ 1107281 w 1107281"/>
                <a:gd name="connsiteY3" fmla="*/ 110728 h 1709208"/>
                <a:gd name="connsiteX4" fmla="*/ 1107281 w 1107281"/>
                <a:gd name="connsiteY4" fmla="*/ 1598480 h 1709208"/>
                <a:gd name="connsiteX5" fmla="*/ 996553 w 1107281"/>
                <a:gd name="connsiteY5" fmla="*/ 1709208 h 1709208"/>
                <a:gd name="connsiteX6" fmla="*/ 110728 w 1107281"/>
                <a:gd name="connsiteY6" fmla="*/ 1709208 h 1709208"/>
                <a:gd name="connsiteX7" fmla="*/ 0 w 1107281"/>
                <a:gd name="connsiteY7" fmla="*/ 1598480 h 1709208"/>
                <a:gd name="connsiteX8" fmla="*/ 0 w 1107281"/>
                <a:gd name="connsiteY8" fmla="*/ 110728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281" h="1709208">
                  <a:moveTo>
                    <a:pt x="0" y="110728"/>
                  </a:moveTo>
                  <a:cubicBezTo>
                    <a:pt x="0" y="49575"/>
                    <a:pt x="49575" y="0"/>
                    <a:pt x="110728" y="0"/>
                  </a:cubicBezTo>
                  <a:lnTo>
                    <a:pt x="996553" y="0"/>
                  </a:lnTo>
                  <a:cubicBezTo>
                    <a:pt x="1057706" y="0"/>
                    <a:pt x="1107281" y="49575"/>
                    <a:pt x="1107281" y="110728"/>
                  </a:cubicBezTo>
                  <a:lnTo>
                    <a:pt x="1107281" y="1598480"/>
                  </a:lnTo>
                  <a:cubicBezTo>
                    <a:pt x="1107281" y="1659633"/>
                    <a:pt x="1057706" y="1709208"/>
                    <a:pt x="996553" y="1709208"/>
                  </a:cubicBezTo>
                  <a:lnTo>
                    <a:pt x="110728" y="1709208"/>
                  </a:lnTo>
                  <a:cubicBezTo>
                    <a:pt x="49575" y="1709208"/>
                    <a:pt x="0" y="1659633"/>
                    <a:pt x="0" y="1598480"/>
                  </a:cubicBezTo>
                  <a:lnTo>
                    <a:pt x="0" y="11072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151" tIns="78151" rIns="78151" bIns="78151" numCol="1" spcCol="1270" anchor="ctr" anchorCtr="0">
              <a:noAutofit/>
            </a:bodyPr>
            <a:lstStyle/>
            <a:p>
              <a:pPr marR="0" lvl="0" indent="0" algn="ctr" defTabSz="533400" fontAlgn="auto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 err="1">
                  <a:solidFill>
                    <a:srgbClr val="24292F"/>
                  </a:solidFill>
                  <a:latin typeface="WordVisi_MSFontService"/>
                </a:rPr>
                <a:t>Shap</a:t>
              </a:r>
              <a:r>
                <a:rPr lang="en-US" sz="1100" b="1" dirty="0">
                  <a:solidFill>
                    <a:srgbClr val="24292F"/>
                  </a:solidFill>
                  <a:latin typeface="WordVisi_MSFontService"/>
                </a:rPr>
                <a:t> Value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3D2D3183-17EF-46E6-95F8-CB63FC7033E8}"/>
                </a:ext>
              </a:extLst>
            </p:cNvPr>
            <p:cNvCxnSpPr>
              <a:cxnSpLocks/>
            </p:cNvCxnSpPr>
            <p:nvPr/>
          </p:nvCxnSpPr>
          <p:spPr>
            <a:xfrm>
              <a:off x="9891895" y="1246397"/>
              <a:ext cx="15945" cy="23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D665536-B84D-4374-B264-F5117C21CD33}"/>
                </a:ext>
              </a:extLst>
            </p:cNvPr>
            <p:cNvGrpSpPr/>
            <p:nvPr/>
          </p:nvGrpSpPr>
          <p:grpSpPr>
            <a:xfrm>
              <a:off x="8714941" y="578809"/>
              <a:ext cx="2403235" cy="778457"/>
              <a:chOff x="8714941" y="578809"/>
              <a:chExt cx="2403235" cy="778457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D9314B4-41EE-47FE-94A0-5415B29DD021}"/>
                  </a:ext>
                </a:extLst>
              </p:cNvPr>
              <p:cNvSpPr txBox="1"/>
              <p:nvPr/>
            </p:nvSpPr>
            <p:spPr>
              <a:xfrm>
                <a:off x="9075403" y="710935"/>
                <a:ext cx="2042773" cy="646331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151200" rtlCol="0"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</a:rPr>
                  <a:t>What are the top reasons for assigning a higher (or lower) score for this record?</a:t>
                </a:r>
              </a:p>
              <a:p>
                <a:endParaRPr lang="en-US" sz="1200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B055510-978D-45E9-A664-B8B8B935FED5}"/>
                  </a:ext>
                </a:extLst>
              </p:cNvPr>
              <p:cNvSpPr/>
              <p:nvPr/>
            </p:nvSpPr>
            <p:spPr>
              <a:xfrm>
                <a:off x="8714941" y="578809"/>
                <a:ext cx="2353909" cy="6675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6AA214C-9D2D-4F53-B89C-7F840992F698}"/>
                </a:ext>
              </a:extLst>
            </p:cNvPr>
            <p:cNvGrpSpPr/>
            <p:nvPr/>
          </p:nvGrpSpPr>
          <p:grpSpPr>
            <a:xfrm>
              <a:off x="8789109" y="3426204"/>
              <a:ext cx="2555381" cy="716136"/>
              <a:chOff x="6797610" y="1913209"/>
              <a:chExt cx="2555381" cy="716136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0AA4750-49AC-440B-A19D-DDADCA1FC307}"/>
                  </a:ext>
                </a:extLst>
              </p:cNvPr>
              <p:cNvSpPr/>
              <p:nvPr/>
            </p:nvSpPr>
            <p:spPr>
              <a:xfrm>
                <a:off x="6797610" y="1913209"/>
                <a:ext cx="2555381" cy="716136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49FF0F1-C763-4B28-A388-1A0DEC30DD3F}"/>
                  </a:ext>
                </a:extLst>
              </p:cNvPr>
              <p:cNvSpPr txBox="1"/>
              <p:nvPr/>
            </p:nvSpPr>
            <p:spPr>
              <a:xfrm>
                <a:off x="7192770" y="2026700"/>
                <a:ext cx="197277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151200" rtlCol="0"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</a:rPr>
                  <a:t>What features does customer / record X need to improve in order to improve their score by Y points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114016F3-F99E-478D-B35B-060B4611A78D}"/>
                </a:ext>
              </a:extLst>
            </p:cNvPr>
            <p:cNvGrpSpPr/>
            <p:nvPr/>
          </p:nvGrpSpPr>
          <p:grpSpPr>
            <a:xfrm>
              <a:off x="8630149" y="1944631"/>
              <a:ext cx="2555381" cy="716136"/>
              <a:chOff x="6725283" y="2095896"/>
              <a:chExt cx="2555381" cy="716136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EE564CFD-636D-4BD9-868C-77F2F9D24B75}"/>
                  </a:ext>
                </a:extLst>
              </p:cNvPr>
              <p:cNvSpPr/>
              <p:nvPr/>
            </p:nvSpPr>
            <p:spPr>
              <a:xfrm>
                <a:off x="6725283" y="2095896"/>
                <a:ext cx="2555381" cy="716136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8B2DBF91-6043-4BEB-B0D0-EF82723FF8CB}"/>
                  </a:ext>
                </a:extLst>
              </p:cNvPr>
              <p:cNvSpPr txBox="1"/>
              <p:nvPr/>
            </p:nvSpPr>
            <p:spPr>
              <a:xfrm>
                <a:off x="7170537" y="2276160"/>
                <a:ext cx="19727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151200" rtlCol="0"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</a:rPr>
                  <a:t>How this record compare to the whole sample</a:t>
                </a:r>
              </a:p>
            </p:txBody>
          </p:sp>
        </p:grp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D74F4D4-08F8-4DB0-9933-BCA6340666FE}"/>
                </a:ext>
              </a:extLst>
            </p:cNvPr>
            <p:cNvCxnSpPr>
              <a:cxnSpLocks/>
            </p:cNvCxnSpPr>
            <p:nvPr/>
          </p:nvCxnSpPr>
          <p:spPr>
            <a:xfrm>
              <a:off x="9950996" y="2659917"/>
              <a:ext cx="8795" cy="22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8D00C87-E04E-4823-98CC-E16D67EBAE85}"/>
                </a:ext>
              </a:extLst>
            </p:cNvPr>
            <p:cNvSpPr/>
            <p:nvPr/>
          </p:nvSpPr>
          <p:spPr>
            <a:xfrm>
              <a:off x="8778920" y="2875754"/>
              <a:ext cx="2555382" cy="283701"/>
            </a:xfrm>
            <a:custGeom>
              <a:avLst/>
              <a:gdLst>
                <a:gd name="connsiteX0" fmla="*/ 0 w 1107281"/>
                <a:gd name="connsiteY0" fmla="*/ 110728 h 1709208"/>
                <a:gd name="connsiteX1" fmla="*/ 110728 w 1107281"/>
                <a:gd name="connsiteY1" fmla="*/ 0 h 1709208"/>
                <a:gd name="connsiteX2" fmla="*/ 996553 w 1107281"/>
                <a:gd name="connsiteY2" fmla="*/ 0 h 1709208"/>
                <a:gd name="connsiteX3" fmla="*/ 1107281 w 1107281"/>
                <a:gd name="connsiteY3" fmla="*/ 110728 h 1709208"/>
                <a:gd name="connsiteX4" fmla="*/ 1107281 w 1107281"/>
                <a:gd name="connsiteY4" fmla="*/ 1598480 h 1709208"/>
                <a:gd name="connsiteX5" fmla="*/ 996553 w 1107281"/>
                <a:gd name="connsiteY5" fmla="*/ 1709208 h 1709208"/>
                <a:gd name="connsiteX6" fmla="*/ 110728 w 1107281"/>
                <a:gd name="connsiteY6" fmla="*/ 1709208 h 1709208"/>
                <a:gd name="connsiteX7" fmla="*/ 0 w 1107281"/>
                <a:gd name="connsiteY7" fmla="*/ 1598480 h 1709208"/>
                <a:gd name="connsiteX8" fmla="*/ 0 w 1107281"/>
                <a:gd name="connsiteY8" fmla="*/ 110728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281" h="1709208">
                  <a:moveTo>
                    <a:pt x="0" y="110728"/>
                  </a:moveTo>
                  <a:cubicBezTo>
                    <a:pt x="0" y="49575"/>
                    <a:pt x="49575" y="0"/>
                    <a:pt x="110728" y="0"/>
                  </a:cubicBezTo>
                  <a:lnTo>
                    <a:pt x="996553" y="0"/>
                  </a:lnTo>
                  <a:cubicBezTo>
                    <a:pt x="1057706" y="0"/>
                    <a:pt x="1107281" y="49575"/>
                    <a:pt x="1107281" y="110728"/>
                  </a:cubicBezTo>
                  <a:lnTo>
                    <a:pt x="1107281" y="1598480"/>
                  </a:lnTo>
                  <a:cubicBezTo>
                    <a:pt x="1107281" y="1659633"/>
                    <a:pt x="1057706" y="1709208"/>
                    <a:pt x="996553" y="1709208"/>
                  </a:cubicBezTo>
                  <a:lnTo>
                    <a:pt x="110728" y="1709208"/>
                  </a:lnTo>
                  <a:cubicBezTo>
                    <a:pt x="49575" y="1709208"/>
                    <a:pt x="0" y="1659633"/>
                    <a:pt x="0" y="1598480"/>
                  </a:cubicBezTo>
                  <a:lnTo>
                    <a:pt x="0" y="11072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151" tIns="78151" rIns="78151" bIns="78151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 err="1">
                  <a:solidFill>
                    <a:srgbClr val="24292F"/>
                  </a:solidFill>
                  <a:latin typeface="WordVisi_MSFontService"/>
                </a:rPr>
                <a:t>Shap</a:t>
              </a:r>
              <a:r>
                <a:rPr lang="en-US" sz="1100" b="1" dirty="0">
                  <a:solidFill>
                    <a:srgbClr val="24292F"/>
                  </a:solidFill>
                  <a:latin typeface="WordVisi_MSFontService"/>
                </a:rPr>
                <a:t> effect on each instance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582BA9A-38A9-473F-A5B3-A7FC59CC4D2F}"/>
                </a:ext>
              </a:extLst>
            </p:cNvPr>
            <p:cNvSpPr/>
            <p:nvPr/>
          </p:nvSpPr>
          <p:spPr>
            <a:xfrm>
              <a:off x="8829286" y="4369398"/>
              <a:ext cx="2535005" cy="283701"/>
            </a:xfrm>
            <a:custGeom>
              <a:avLst/>
              <a:gdLst>
                <a:gd name="connsiteX0" fmla="*/ 0 w 1107281"/>
                <a:gd name="connsiteY0" fmla="*/ 110728 h 1709208"/>
                <a:gd name="connsiteX1" fmla="*/ 110728 w 1107281"/>
                <a:gd name="connsiteY1" fmla="*/ 0 h 1709208"/>
                <a:gd name="connsiteX2" fmla="*/ 996553 w 1107281"/>
                <a:gd name="connsiteY2" fmla="*/ 0 h 1709208"/>
                <a:gd name="connsiteX3" fmla="*/ 1107281 w 1107281"/>
                <a:gd name="connsiteY3" fmla="*/ 110728 h 1709208"/>
                <a:gd name="connsiteX4" fmla="*/ 1107281 w 1107281"/>
                <a:gd name="connsiteY4" fmla="*/ 1598480 h 1709208"/>
                <a:gd name="connsiteX5" fmla="*/ 996553 w 1107281"/>
                <a:gd name="connsiteY5" fmla="*/ 1709208 h 1709208"/>
                <a:gd name="connsiteX6" fmla="*/ 110728 w 1107281"/>
                <a:gd name="connsiteY6" fmla="*/ 1709208 h 1709208"/>
                <a:gd name="connsiteX7" fmla="*/ 0 w 1107281"/>
                <a:gd name="connsiteY7" fmla="*/ 1598480 h 1709208"/>
                <a:gd name="connsiteX8" fmla="*/ 0 w 1107281"/>
                <a:gd name="connsiteY8" fmla="*/ 110728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281" h="1709208">
                  <a:moveTo>
                    <a:pt x="0" y="110728"/>
                  </a:moveTo>
                  <a:cubicBezTo>
                    <a:pt x="0" y="49575"/>
                    <a:pt x="49575" y="0"/>
                    <a:pt x="110728" y="0"/>
                  </a:cubicBezTo>
                  <a:lnTo>
                    <a:pt x="996553" y="0"/>
                  </a:lnTo>
                  <a:cubicBezTo>
                    <a:pt x="1057706" y="0"/>
                    <a:pt x="1107281" y="49575"/>
                    <a:pt x="1107281" y="110728"/>
                  </a:cubicBezTo>
                  <a:lnTo>
                    <a:pt x="1107281" y="1598480"/>
                  </a:lnTo>
                  <a:cubicBezTo>
                    <a:pt x="1107281" y="1659633"/>
                    <a:pt x="1057706" y="1709208"/>
                    <a:pt x="996553" y="1709208"/>
                  </a:cubicBezTo>
                  <a:lnTo>
                    <a:pt x="110728" y="1709208"/>
                  </a:lnTo>
                  <a:cubicBezTo>
                    <a:pt x="49575" y="1709208"/>
                    <a:pt x="0" y="1659633"/>
                    <a:pt x="0" y="1598480"/>
                  </a:cubicBezTo>
                  <a:lnTo>
                    <a:pt x="0" y="11072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151" tIns="78151" rIns="78151" bIns="78151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24292F"/>
                  </a:solidFill>
                  <a:latin typeface="WordVisi_MSFontService"/>
                </a:rPr>
                <a:t>counterfactual explanation</a:t>
              </a: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32FDB99C-1358-445A-A702-C6C5A731E5CA}"/>
                </a:ext>
              </a:extLst>
            </p:cNvPr>
            <p:cNvCxnSpPr>
              <a:cxnSpLocks/>
            </p:cNvCxnSpPr>
            <p:nvPr/>
          </p:nvCxnSpPr>
          <p:spPr>
            <a:xfrm>
              <a:off x="9987615" y="3168415"/>
              <a:ext cx="0" cy="296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75E4A034-4ADC-4688-853B-93D38AE3149C}"/>
                </a:ext>
              </a:extLst>
            </p:cNvPr>
            <p:cNvCxnSpPr>
              <a:cxnSpLocks/>
            </p:cNvCxnSpPr>
            <p:nvPr/>
          </p:nvCxnSpPr>
          <p:spPr>
            <a:xfrm>
              <a:off x="9891895" y="1727695"/>
              <a:ext cx="0" cy="216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CD369063-B911-46AA-B29F-17BA782D8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9575" y="4180819"/>
              <a:ext cx="1" cy="22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7DE6427-3590-415E-9CFC-1B754AB83142}"/>
                </a:ext>
              </a:extLst>
            </p:cNvPr>
            <p:cNvCxnSpPr>
              <a:cxnSpLocks/>
            </p:cNvCxnSpPr>
            <p:nvPr/>
          </p:nvCxnSpPr>
          <p:spPr>
            <a:xfrm>
              <a:off x="9878868" y="465103"/>
              <a:ext cx="0" cy="124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EEDC637-EEDE-4654-B010-AC7CA115E328}"/>
              </a:ext>
            </a:extLst>
          </p:cNvPr>
          <p:cNvSpPr txBox="1"/>
          <p:nvPr/>
        </p:nvSpPr>
        <p:spPr>
          <a:xfrm>
            <a:off x="6953644" y="649906"/>
            <a:ext cx="1730986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numCol="1" spcCol="151200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Local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Explainability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7" name="Title 2">
            <a:extLst>
              <a:ext uri="{FF2B5EF4-FFF2-40B4-BE49-F238E27FC236}">
                <a16:creationId xmlns:a16="http://schemas.microsoft.com/office/drawing/2014/main" id="{7E303FD9-D864-4400-9BB8-597DE15AD66C}"/>
              </a:ext>
            </a:extLst>
          </p:cNvPr>
          <p:cNvSpPr txBox="1">
            <a:spLocks/>
          </p:cNvSpPr>
          <p:nvPr/>
        </p:nvSpPr>
        <p:spPr>
          <a:xfrm>
            <a:off x="227558" y="184577"/>
            <a:ext cx="11257200" cy="607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47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Transparency Product– Record / Prediction Explainability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478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4754228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1395</Words>
  <Application>Microsoft Office PowerPoint</Application>
  <PresentationFormat>Widescreen</PresentationFormat>
  <Paragraphs>182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Cabin</vt:lpstr>
      <vt:lpstr>Helvetica Neue</vt:lpstr>
      <vt:lpstr>MJXc-TeX-main-R</vt:lpstr>
      <vt:lpstr>MJXc-TeX-math-I</vt:lpstr>
      <vt:lpstr>WordVisi_MSFontService</vt:lpstr>
      <vt:lpstr>Arial</vt:lpstr>
      <vt:lpstr>Calibri</vt:lpstr>
      <vt:lpstr>Lato</vt:lpstr>
      <vt:lpstr>4_Office Theme</vt:lpstr>
      <vt:lpstr>PowerPoint Presentation</vt:lpstr>
      <vt:lpstr>Machine Learning - Learning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Thapliyal, Piyush</dc:creator>
  <cp:lastModifiedBy>Li, Chenxue</cp:lastModifiedBy>
  <cp:revision>12</cp:revision>
  <dcterms:created xsi:type="dcterms:W3CDTF">2022-06-09T04:18:09Z</dcterms:created>
  <dcterms:modified xsi:type="dcterms:W3CDTF">2022-07-13T03:57:28Z</dcterms:modified>
</cp:coreProperties>
</file>