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145706408" r:id="rId2"/>
    <p:sldId id="3075" r:id="rId3"/>
    <p:sldId id="490" r:id="rId4"/>
    <p:sldId id="3092" r:id="rId5"/>
    <p:sldId id="535" r:id="rId6"/>
    <p:sldId id="288" r:id="rId7"/>
    <p:sldId id="2145706398" r:id="rId8"/>
    <p:sldId id="2145706405" r:id="rId9"/>
    <p:sldId id="2145706409" r:id="rId10"/>
    <p:sldId id="2145706404" r:id="rId11"/>
    <p:sldId id="2145706401" r:id="rId12"/>
    <p:sldId id="2145706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3A687-687A-4A3C-AB7B-0145C3A3540F}" v="76" dt="2022-07-05T16:32:24.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Chenxue" userId="ae613c49-c86f-46ef-9fcb-9fa8a72c98dc" providerId="ADAL" clId="{8743A687-687A-4A3C-AB7B-0145C3A3540F}"/>
    <pc:docChg chg="undo redo custSel addSld modSld">
      <pc:chgData name="Li, Chenxue" userId="ae613c49-c86f-46ef-9fcb-9fa8a72c98dc" providerId="ADAL" clId="{8743A687-687A-4A3C-AB7B-0145C3A3540F}" dt="2022-07-05T16:35:12.076" v="1887" actId="108"/>
      <pc:docMkLst>
        <pc:docMk/>
      </pc:docMkLst>
      <pc:sldChg chg="addSp delSp mod">
        <pc:chgData name="Li, Chenxue" userId="ae613c49-c86f-46ef-9fcb-9fa8a72c98dc" providerId="ADAL" clId="{8743A687-687A-4A3C-AB7B-0145C3A3540F}" dt="2022-07-05T08:50:44.120" v="2" actId="22"/>
        <pc:sldMkLst>
          <pc:docMk/>
          <pc:sldMk cId="59168888" sldId="2145706398"/>
        </pc:sldMkLst>
        <pc:spChg chg="add del">
          <ac:chgData name="Li, Chenxue" userId="ae613c49-c86f-46ef-9fcb-9fa8a72c98dc" providerId="ADAL" clId="{8743A687-687A-4A3C-AB7B-0145C3A3540F}" dt="2022-07-05T08:50:44.120" v="2" actId="22"/>
          <ac:spMkLst>
            <pc:docMk/>
            <pc:sldMk cId="59168888" sldId="2145706398"/>
            <ac:spMk id="31" creationId="{BC63F50E-9EFB-426D-AB95-21E9C21BFD5A}"/>
          </ac:spMkLst>
        </pc:spChg>
      </pc:sldChg>
      <pc:sldChg chg="modSp mod">
        <pc:chgData name="Li, Chenxue" userId="ae613c49-c86f-46ef-9fcb-9fa8a72c98dc" providerId="ADAL" clId="{8743A687-687A-4A3C-AB7B-0145C3A3540F}" dt="2022-06-29T17:52:11.104" v="0" actId="1076"/>
        <pc:sldMkLst>
          <pc:docMk/>
          <pc:sldMk cId="2541336097" sldId="2145706403"/>
        </pc:sldMkLst>
        <pc:spChg chg="mod">
          <ac:chgData name="Li, Chenxue" userId="ae613c49-c86f-46ef-9fcb-9fa8a72c98dc" providerId="ADAL" clId="{8743A687-687A-4A3C-AB7B-0145C3A3540F}" dt="2022-06-29T17:52:11.104" v="0" actId="1076"/>
          <ac:spMkLst>
            <pc:docMk/>
            <pc:sldMk cId="2541336097" sldId="2145706403"/>
            <ac:spMk id="13" creationId="{CEEF4EFC-AC08-434F-B28B-2990C19E2D91}"/>
          </ac:spMkLst>
        </pc:spChg>
      </pc:sldChg>
      <pc:sldChg chg="addSp delSp modSp add mod">
        <pc:chgData name="Li, Chenxue" userId="ae613c49-c86f-46ef-9fcb-9fa8a72c98dc" providerId="ADAL" clId="{8743A687-687A-4A3C-AB7B-0145C3A3540F}" dt="2022-07-05T16:04:33.555" v="1627"/>
        <pc:sldMkLst>
          <pc:docMk/>
          <pc:sldMk cId="612234804" sldId="2145706406"/>
        </pc:sldMkLst>
        <pc:spChg chg="add mod">
          <ac:chgData name="Li, Chenxue" userId="ae613c49-c86f-46ef-9fcb-9fa8a72c98dc" providerId="ADAL" clId="{8743A687-687A-4A3C-AB7B-0145C3A3540F}" dt="2022-07-05T09:25:37.521" v="250" actId="1076"/>
          <ac:spMkLst>
            <pc:docMk/>
            <pc:sldMk cId="612234804" sldId="2145706406"/>
            <ac:spMk id="2" creationId="{692BB735-5C81-4356-9EBD-5005BDE2E652}"/>
          </ac:spMkLst>
        </pc:spChg>
        <pc:spChg chg="mod">
          <ac:chgData name="Li, Chenxue" userId="ae613c49-c86f-46ef-9fcb-9fa8a72c98dc" providerId="ADAL" clId="{8743A687-687A-4A3C-AB7B-0145C3A3540F}" dt="2022-07-05T09:22:13.731" v="234" actId="164"/>
          <ac:spMkLst>
            <pc:docMk/>
            <pc:sldMk cId="612234804" sldId="2145706406"/>
            <ac:spMk id="4" creationId="{4D9A239A-073E-4099-BFF9-87D275B11EF4}"/>
          </ac:spMkLst>
        </pc:spChg>
        <pc:spChg chg="mod">
          <ac:chgData name="Li, Chenxue" userId="ae613c49-c86f-46ef-9fcb-9fa8a72c98dc" providerId="ADAL" clId="{8743A687-687A-4A3C-AB7B-0145C3A3540F}" dt="2022-07-05T09:26:41.334" v="255" actId="14100"/>
          <ac:spMkLst>
            <pc:docMk/>
            <pc:sldMk cId="612234804" sldId="2145706406"/>
            <ac:spMk id="5" creationId="{6C962B97-A530-4452-882E-1BD2218BBDDA}"/>
          </ac:spMkLst>
        </pc:spChg>
        <pc:spChg chg="del">
          <ac:chgData name="Li, Chenxue" userId="ae613c49-c86f-46ef-9fcb-9fa8a72c98dc" providerId="ADAL" clId="{8743A687-687A-4A3C-AB7B-0145C3A3540F}" dt="2022-07-05T08:51:08.215" v="4" actId="478"/>
          <ac:spMkLst>
            <pc:docMk/>
            <pc:sldMk cId="612234804" sldId="2145706406"/>
            <ac:spMk id="6" creationId="{148B83C1-BF28-41FC-BAB6-098DBAF92BBA}"/>
          </ac:spMkLst>
        </pc:spChg>
        <pc:spChg chg="mod">
          <ac:chgData name="Li, Chenxue" userId="ae613c49-c86f-46ef-9fcb-9fa8a72c98dc" providerId="ADAL" clId="{8743A687-687A-4A3C-AB7B-0145C3A3540F}" dt="2022-07-05T09:22:13.731" v="234" actId="164"/>
          <ac:spMkLst>
            <pc:docMk/>
            <pc:sldMk cId="612234804" sldId="2145706406"/>
            <ac:spMk id="7" creationId="{4491E1B9-E3DC-495E-9301-6D94C47BE3AE}"/>
          </ac:spMkLst>
        </pc:spChg>
        <pc:spChg chg="del mod">
          <ac:chgData name="Li, Chenxue" userId="ae613c49-c86f-46ef-9fcb-9fa8a72c98dc" providerId="ADAL" clId="{8743A687-687A-4A3C-AB7B-0145C3A3540F}" dt="2022-07-05T09:12:01.373" v="179" actId="478"/>
          <ac:spMkLst>
            <pc:docMk/>
            <pc:sldMk cId="612234804" sldId="2145706406"/>
            <ac:spMk id="8" creationId="{98890D3C-2ED9-4512-96E8-7506651CE559}"/>
          </ac:spMkLst>
        </pc:spChg>
        <pc:spChg chg="mod">
          <ac:chgData name="Li, Chenxue" userId="ae613c49-c86f-46ef-9fcb-9fa8a72c98dc" providerId="ADAL" clId="{8743A687-687A-4A3C-AB7B-0145C3A3540F}" dt="2022-07-05T09:22:13.731" v="234" actId="164"/>
          <ac:spMkLst>
            <pc:docMk/>
            <pc:sldMk cId="612234804" sldId="2145706406"/>
            <ac:spMk id="9" creationId="{A79F5C03-7375-4D15-BBF6-7737015903D2}"/>
          </ac:spMkLst>
        </pc:spChg>
        <pc:spChg chg="mod">
          <ac:chgData name="Li, Chenxue" userId="ae613c49-c86f-46ef-9fcb-9fa8a72c98dc" providerId="ADAL" clId="{8743A687-687A-4A3C-AB7B-0145C3A3540F}" dt="2022-07-05T09:25:12.183" v="247" actId="207"/>
          <ac:spMkLst>
            <pc:docMk/>
            <pc:sldMk cId="612234804" sldId="2145706406"/>
            <ac:spMk id="10" creationId="{6AFB61DD-B266-45CD-A8FC-4ECD863CCD03}"/>
          </ac:spMkLst>
        </pc:spChg>
        <pc:spChg chg="mod">
          <ac:chgData name="Li, Chenxue" userId="ae613c49-c86f-46ef-9fcb-9fa8a72c98dc" providerId="ADAL" clId="{8743A687-687A-4A3C-AB7B-0145C3A3540F}" dt="2022-07-05T09:24:44.410" v="241" actId="14100"/>
          <ac:spMkLst>
            <pc:docMk/>
            <pc:sldMk cId="612234804" sldId="2145706406"/>
            <ac:spMk id="11" creationId="{45CFF49D-23BA-48AC-A1A6-D42B8B772B9E}"/>
          </ac:spMkLst>
        </pc:spChg>
        <pc:spChg chg="del">
          <ac:chgData name="Li, Chenxue" userId="ae613c49-c86f-46ef-9fcb-9fa8a72c98dc" providerId="ADAL" clId="{8743A687-687A-4A3C-AB7B-0145C3A3540F}" dt="2022-07-05T09:11:08.978" v="169" actId="478"/>
          <ac:spMkLst>
            <pc:docMk/>
            <pc:sldMk cId="612234804" sldId="2145706406"/>
            <ac:spMk id="12" creationId="{5F227F4F-8365-4507-B40B-A8036284CABA}"/>
          </ac:spMkLst>
        </pc:spChg>
        <pc:spChg chg="del">
          <ac:chgData name="Li, Chenxue" userId="ae613c49-c86f-46ef-9fcb-9fa8a72c98dc" providerId="ADAL" clId="{8743A687-687A-4A3C-AB7B-0145C3A3540F}" dt="2022-07-05T09:11:11.798" v="170" actId="478"/>
          <ac:spMkLst>
            <pc:docMk/>
            <pc:sldMk cId="612234804" sldId="2145706406"/>
            <ac:spMk id="13" creationId="{524AB8D7-265E-477F-ABAC-7952857FEBB3}"/>
          </ac:spMkLst>
        </pc:spChg>
        <pc:spChg chg="del">
          <ac:chgData name="Li, Chenxue" userId="ae613c49-c86f-46ef-9fcb-9fa8a72c98dc" providerId="ADAL" clId="{8743A687-687A-4A3C-AB7B-0145C3A3540F}" dt="2022-07-05T08:53:34.656" v="33" actId="21"/>
          <ac:spMkLst>
            <pc:docMk/>
            <pc:sldMk cId="612234804" sldId="2145706406"/>
            <ac:spMk id="14" creationId="{4501AE5D-D06F-4DAA-9E4C-918A90EF7DBE}"/>
          </ac:spMkLst>
        </pc:spChg>
        <pc:spChg chg="add del mod">
          <ac:chgData name="Li, Chenxue" userId="ae613c49-c86f-46ef-9fcb-9fa8a72c98dc" providerId="ADAL" clId="{8743A687-687A-4A3C-AB7B-0145C3A3540F}" dt="2022-07-05T09:28:09.833" v="263"/>
          <ac:spMkLst>
            <pc:docMk/>
            <pc:sldMk cId="612234804" sldId="2145706406"/>
            <ac:spMk id="18" creationId="{D0F27A37-C46D-4CC2-9D83-1AA3655B0768}"/>
          </ac:spMkLst>
        </pc:spChg>
        <pc:spChg chg="del">
          <ac:chgData name="Li, Chenxue" userId="ae613c49-c86f-46ef-9fcb-9fa8a72c98dc" providerId="ADAL" clId="{8743A687-687A-4A3C-AB7B-0145C3A3540F}" dt="2022-07-05T09:10:55.427" v="166" actId="478"/>
          <ac:spMkLst>
            <pc:docMk/>
            <pc:sldMk cId="612234804" sldId="2145706406"/>
            <ac:spMk id="22" creationId="{6FAF32B3-875B-48AB-ADAC-E0BD39BF5063}"/>
          </ac:spMkLst>
        </pc:spChg>
        <pc:spChg chg="del">
          <ac:chgData name="Li, Chenxue" userId="ae613c49-c86f-46ef-9fcb-9fa8a72c98dc" providerId="ADAL" clId="{8743A687-687A-4A3C-AB7B-0145C3A3540F}" dt="2022-07-05T09:10:58.103" v="167" actId="478"/>
          <ac:spMkLst>
            <pc:docMk/>
            <pc:sldMk cId="612234804" sldId="2145706406"/>
            <ac:spMk id="23" creationId="{45D80753-0A59-45C7-9973-C21C8DB9974C}"/>
          </ac:spMkLst>
        </pc:spChg>
        <pc:spChg chg="del">
          <ac:chgData name="Li, Chenxue" userId="ae613c49-c86f-46ef-9fcb-9fa8a72c98dc" providerId="ADAL" clId="{8743A687-687A-4A3C-AB7B-0145C3A3540F}" dt="2022-07-05T09:11:03.327" v="168" actId="478"/>
          <ac:spMkLst>
            <pc:docMk/>
            <pc:sldMk cId="612234804" sldId="2145706406"/>
            <ac:spMk id="24" creationId="{9667B66C-1E88-40E0-84A1-0C3E5A9F95A6}"/>
          </ac:spMkLst>
        </pc:spChg>
        <pc:spChg chg="mod">
          <ac:chgData name="Li, Chenxue" userId="ae613c49-c86f-46ef-9fcb-9fa8a72c98dc" providerId="ADAL" clId="{8743A687-687A-4A3C-AB7B-0145C3A3540F}" dt="2022-07-05T09:26:46.993" v="256" actId="14100"/>
          <ac:spMkLst>
            <pc:docMk/>
            <pc:sldMk cId="612234804" sldId="2145706406"/>
            <ac:spMk id="26" creationId="{0EC8F70A-2C08-4F1D-8D18-1441B6C874F6}"/>
          </ac:spMkLst>
        </pc:spChg>
        <pc:spChg chg="add mod">
          <ac:chgData name="Li, Chenxue" userId="ae613c49-c86f-46ef-9fcb-9fa8a72c98dc" providerId="ADAL" clId="{8743A687-687A-4A3C-AB7B-0145C3A3540F}" dt="2022-07-05T09:24:48.471" v="242" actId="14100"/>
          <ac:spMkLst>
            <pc:docMk/>
            <pc:sldMk cId="612234804" sldId="2145706406"/>
            <ac:spMk id="30" creationId="{34B34250-9BAD-4F8C-9D20-EA35FF11363F}"/>
          </ac:spMkLst>
        </pc:spChg>
        <pc:spChg chg="add mod">
          <ac:chgData name="Li, Chenxue" userId="ae613c49-c86f-46ef-9fcb-9fa8a72c98dc" providerId="ADAL" clId="{8743A687-687A-4A3C-AB7B-0145C3A3540F}" dt="2022-07-05T09:26:21.702" v="252" actId="14100"/>
          <ac:spMkLst>
            <pc:docMk/>
            <pc:sldMk cId="612234804" sldId="2145706406"/>
            <ac:spMk id="32" creationId="{6234C875-FEB4-4733-A7E4-D6FA845C4D99}"/>
          </ac:spMkLst>
        </pc:spChg>
        <pc:spChg chg="add del mod">
          <ac:chgData name="Li, Chenxue" userId="ae613c49-c86f-46ef-9fcb-9fa8a72c98dc" providerId="ADAL" clId="{8743A687-687A-4A3C-AB7B-0145C3A3540F}" dt="2022-07-05T09:21:06.545" v="224" actId="478"/>
          <ac:spMkLst>
            <pc:docMk/>
            <pc:sldMk cId="612234804" sldId="2145706406"/>
            <ac:spMk id="33" creationId="{E1A3B646-546C-4596-8D11-2023017A5764}"/>
          </ac:spMkLst>
        </pc:spChg>
        <pc:spChg chg="del">
          <ac:chgData name="Li, Chenxue" userId="ae613c49-c86f-46ef-9fcb-9fa8a72c98dc" providerId="ADAL" clId="{8743A687-687A-4A3C-AB7B-0145C3A3540F}" dt="2022-07-05T08:52:34.115" v="7" actId="478"/>
          <ac:spMkLst>
            <pc:docMk/>
            <pc:sldMk cId="612234804" sldId="2145706406"/>
            <ac:spMk id="34" creationId="{551633CF-CC0C-4C32-AE81-E1CCCFB8A293}"/>
          </ac:spMkLst>
        </pc:spChg>
        <pc:spChg chg="del mod">
          <ac:chgData name="Li, Chenxue" userId="ae613c49-c86f-46ef-9fcb-9fa8a72c98dc" providerId="ADAL" clId="{8743A687-687A-4A3C-AB7B-0145C3A3540F}" dt="2022-07-05T08:51:28.124" v="6" actId="21"/>
          <ac:spMkLst>
            <pc:docMk/>
            <pc:sldMk cId="612234804" sldId="2145706406"/>
            <ac:spMk id="37" creationId="{B355F73F-9204-4A4A-88D4-E342FD804C34}"/>
          </ac:spMkLst>
        </pc:spChg>
        <pc:spChg chg="add del mod">
          <ac:chgData name="Li, Chenxue" userId="ae613c49-c86f-46ef-9fcb-9fa8a72c98dc" providerId="ADAL" clId="{8743A687-687A-4A3C-AB7B-0145C3A3540F}" dt="2022-07-05T09:21:07.812" v="225" actId="478"/>
          <ac:spMkLst>
            <pc:docMk/>
            <pc:sldMk cId="612234804" sldId="2145706406"/>
            <ac:spMk id="39" creationId="{F3B0EA0D-BBE1-4B47-A45C-AA73BAC0F2FF}"/>
          </ac:spMkLst>
        </pc:spChg>
        <pc:spChg chg="mod">
          <ac:chgData name="Li, Chenxue" userId="ae613c49-c86f-46ef-9fcb-9fa8a72c98dc" providerId="ADAL" clId="{8743A687-687A-4A3C-AB7B-0145C3A3540F}" dt="2022-07-05T09:27:38.152" v="257"/>
          <ac:spMkLst>
            <pc:docMk/>
            <pc:sldMk cId="612234804" sldId="2145706406"/>
            <ac:spMk id="46" creationId="{4E13AEC1-10DF-4A58-8413-DCA1FC744586}"/>
          </ac:spMkLst>
        </pc:spChg>
        <pc:spChg chg="mod">
          <ac:chgData name="Li, Chenxue" userId="ae613c49-c86f-46ef-9fcb-9fa8a72c98dc" providerId="ADAL" clId="{8743A687-687A-4A3C-AB7B-0145C3A3540F}" dt="2022-07-05T09:27:38.152" v="257"/>
          <ac:spMkLst>
            <pc:docMk/>
            <pc:sldMk cId="612234804" sldId="2145706406"/>
            <ac:spMk id="48" creationId="{987BFF36-4CBC-44AD-856E-E61983709AF7}"/>
          </ac:spMkLst>
        </pc:spChg>
        <pc:spChg chg="mod">
          <ac:chgData name="Li, Chenxue" userId="ae613c49-c86f-46ef-9fcb-9fa8a72c98dc" providerId="ADAL" clId="{8743A687-687A-4A3C-AB7B-0145C3A3540F}" dt="2022-07-05T09:27:38.152" v="257"/>
          <ac:spMkLst>
            <pc:docMk/>
            <pc:sldMk cId="612234804" sldId="2145706406"/>
            <ac:spMk id="49" creationId="{CF6E5613-F92B-4B0A-BDD7-08FDFAEEACA1}"/>
          </ac:spMkLst>
        </pc:spChg>
        <pc:spChg chg="mod">
          <ac:chgData name="Li, Chenxue" userId="ae613c49-c86f-46ef-9fcb-9fa8a72c98dc" providerId="ADAL" clId="{8743A687-687A-4A3C-AB7B-0145C3A3540F}" dt="2022-07-05T09:27:38.152" v="257"/>
          <ac:spMkLst>
            <pc:docMk/>
            <pc:sldMk cId="612234804" sldId="2145706406"/>
            <ac:spMk id="50" creationId="{D2F37EF0-9C2E-4FB7-8217-30F8E8012B2C}"/>
          </ac:spMkLst>
        </pc:spChg>
        <pc:spChg chg="mod">
          <ac:chgData name="Li, Chenxue" userId="ae613c49-c86f-46ef-9fcb-9fa8a72c98dc" providerId="ADAL" clId="{8743A687-687A-4A3C-AB7B-0145C3A3540F}" dt="2022-07-05T09:27:38.152" v="257"/>
          <ac:spMkLst>
            <pc:docMk/>
            <pc:sldMk cId="612234804" sldId="2145706406"/>
            <ac:spMk id="51" creationId="{8B537A7F-DFD1-4DB5-BBD6-F7A5E9FF33E7}"/>
          </ac:spMkLst>
        </pc:spChg>
        <pc:spChg chg="mod">
          <ac:chgData name="Li, Chenxue" userId="ae613c49-c86f-46ef-9fcb-9fa8a72c98dc" providerId="ADAL" clId="{8743A687-687A-4A3C-AB7B-0145C3A3540F}" dt="2022-07-05T09:27:38.152" v="257"/>
          <ac:spMkLst>
            <pc:docMk/>
            <pc:sldMk cId="612234804" sldId="2145706406"/>
            <ac:spMk id="52" creationId="{2DA879F1-492B-411D-9F70-931052BB71B3}"/>
          </ac:spMkLst>
        </pc:spChg>
        <pc:spChg chg="mod">
          <ac:chgData name="Li, Chenxue" userId="ae613c49-c86f-46ef-9fcb-9fa8a72c98dc" providerId="ADAL" clId="{8743A687-687A-4A3C-AB7B-0145C3A3540F}" dt="2022-07-05T09:27:38.152" v="257"/>
          <ac:spMkLst>
            <pc:docMk/>
            <pc:sldMk cId="612234804" sldId="2145706406"/>
            <ac:spMk id="53" creationId="{028522B3-26EF-4ACE-95EA-16B157E3C97A}"/>
          </ac:spMkLst>
        </pc:spChg>
        <pc:spChg chg="mod">
          <ac:chgData name="Li, Chenxue" userId="ae613c49-c86f-46ef-9fcb-9fa8a72c98dc" providerId="ADAL" clId="{8743A687-687A-4A3C-AB7B-0145C3A3540F}" dt="2022-07-05T09:27:38.152" v="257"/>
          <ac:spMkLst>
            <pc:docMk/>
            <pc:sldMk cId="612234804" sldId="2145706406"/>
            <ac:spMk id="54" creationId="{FF5C3127-1924-4B09-B82A-6D76DFFC8C28}"/>
          </ac:spMkLst>
        </pc:spChg>
        <pc:spChg chg="mod">
          <ac:chgData name="Li, Chenxue" userId="ae613c49-c86f-46ef-9fcb-9fa8a72c98dc" providerId="ADAL" clId="{8743A687-687A-4A3C-AB7B-0145C3A3540F}" dt="2022-07-05T09:27:38.152" v="257"/>
          <ac:spMkLst>
            <pc:docMk/>
            <pc:sldMk cId="612234804" sldId="2145706406"/>
            <ac:spMk id="55" creationId="{EEF2F85F-8773-49C4-9398-93E3CC06D71A}"/>
          </ac:spMkLst>
        </pc:spChg>
        <pc:spChg chg="mod">
          <ac:chgData name="Li, Chenxue" userId="ae613c49-c86f-46ef-9fcb-9fa8a72c98dc" providerId="ADAL" clId="{8743A687-687A-4A3C-AB7B-0145C3A3540F}" dt="2022-07-05T09:27:38.152" v="257"/>
          <ac:spMkLst>
            <pc:docMk/>
            <pc:sldMk cId="612234804" sldId="2145706406"/>
            <ac:spMk id="56" creationId="{04C7C74B-38A0-4263-85C5-C0FBDCE119BD}"/>
          </ac:spMkLst>
        </pc:spChg>
        <pc:spChg chg="add mod">
          <ac:chgData name="Li, Chenxue" userId="ae613c49-c86f-46ef-9fcb-9fa8a72c98dc" providerId="ADAL" clId="{8743A687-687A-4A3C-AB7B-0145C3A3540F}" dt="2022-07-05T16:04:33.555" v="1627"/>
          <ac:spMkLst>
            <pc:docMk/>
            <pc:sldMk cId="612234804" sldId="2145706406"/>
            <ac:spMk id="57" creationId="{5E0841C9-FFA1-4317-90AD-CB68D8A35FE2}"/>
          </ac:spMkLst>
        </pc:spChg>
        <pc:spChg chg="add mod">
          <ac:chgData name="Li, Chenxue" userId="ae613c49-c86f-46ef-9fcb-9fa8a72c98dc" providerId="ADAL" clId="{8743A687-687A-4A3C-AB7B-0145C3A3540F}" dt="2022-07-05T16:04:33.555" v="1627"/>
          <ac:spMkLst>
            <pc:docMk/>
            <pc:sldMk cId="612234804" sldId="2145706406"/>
            <ac:spMk id="58" creationId="{666E4A57-52DC-4B2A-94E7-162D7EBD92D5}"/>
          </ac:spMkLst>
        </pc:spChg>
        <pc:spChg chg="add mod">
          <ac:chgData name="Li, Chenxue" userId="ae613c49-c86f-46ef-9fcb-9fa8a72c98dc" providerId="ADAL" clId="{8743A687-687A-4A3C-AB7B-0145C3A3540F}" dt="2022-07-05T16:04:33.555" v="1627"/>
          <ac:spMkLst>
            <pc:docMk/>
            <pc:sldMk cId="612234804" sldId="2145706406"/>
            <ac:spMk id="59" creationId="{8D4F527B-FB31-46B0-A472-C8E0AF7ECCCA}"/>
          </ac:spMkLst>
        </pc:spChg>
        <pc:spChg chg="add mod">
          <ac:chgData name="Li, Chenxue" userId="ae613c49-c86f-46ef-9fcb-9fa8a72c98dc" providerId="ADAL" clId="{8743A687-687A-4A3C-AB7B-0145C3A3540F}" dt="2022-07-05T16:04:33.555" v="1627"/>
          <ac:spMkLst>
            <pc:docMk/>
            <pc:sldMk cId="612234804" sldId="2145706406"/>
            <ac:spMk id="62" creationId="{C9E703C2-1CF4-4A19-8BBD-4C461338089A}"/>
          </ac:spMkLst>
        </pc:spChg>
        <pc:spChg chg="add mod">
          <ac:chgData name="Li, Chenxue" userId="ae613c49-c86f-46ef-9fcb-9fa8a72c98dc" providerId="ADAL" clId="{8743A687-687A-4A3C-AB7B-0145C3A3540F}" dt="2022-07-05T16:04:33.555" v="1627"/>
          <ac:spMkLst>
            <pc:docMk/>
            <pc:sldMk cId="612234804" sldId="2145706406"/>
            <ac:spMk id="63" creationId="{FD33E420-471B-461D-AAFE-F9960DBE3CEA}"/>
          </ac:spMkLst>
        </pc:spChg>
        <pc:spChg chg="add mod">
          <ac:chgData name="Li, Chenxue" userId="ae613c49-c86f-46ef-9fcb-9fa8a72c98dc" providerId="ADAL" clId="{8743A687-687A-4A3C-AB7B-0145C3A3540F}" dt="2022-07-05T16:04:33.555" v="1627"/>
          <ac:spMkLst>
            <pc:docMk/>
            <pc:sldMk cId="612234804" sldId="2145706406"/>
            <ac:spMk id="64" creationId="{E49382C3-1F40-4157-B2D2-54712D387B01}"/>
          </ac:spMkLst>
        </pc:spChg>
        <pc:grpChg chg="add mod">
          <ac:chgData name="Li, Chenxue" userId="ae613c49-c86f-46ef-9fcb-9fa8a72c98dc" providerId="ADAL" clId="{8743A687-687A-4A3C-AB7B-0145C3A3540F}" dt="2022-07-05T09:22:49.760" v="235" actId="164"/>
          <ac:grpSpMkLst>
            <pc:docMk/>
            <pc:sldMk cId="612234804" sldId="2145706406"/>
            <ac:grpSpMk id="3" creationId="{00E12ED8-DD51-4A5D-BFD9-4EF0942D4BF2}"/>
          </ac:grpSpMkLst>
        </pc:grpChg>
        <pc:grpChg chg="add del mod">
          <ac:chgData name="Li, Chenxue" userId="ae613c49-c86f-46ef-9fcb-9fa8a72c98dc" providerId="ADAL" clId="{8743A687-687A-4A3C-AB7B-0145C3A3540F}" dt="2022-07-05T09:23:06.850" v="238" actId="164"/>
          <ac:grpSpMkLst>
            <pc:docMk/>
            <pc:sldMk cId="612234804" sldId="2145706406"/>
            <ac:grpSpMk id="15" creationId="{2F936A85-7D4D-42BF-9F48-1AF674BE81BE}"/>
          </ac:grpSpMkLst>
        </pc:grpChg>
        <pc:grpChg chg="add del mod">
          <ac:chgData name="Li, Chenxue" userId="ae613c49-c86f-46ef-9fcb-9fa8a72c98dc" providerId="ADAL" clId="{8743A687-687A-4A3C-AB7B-0145C3A3540F}" dt="2022-07-05T09:25:27.989" v="249" actId="478"/>
          <ac:grpSpMkLst>
            <pc:docMk/>
            <pc:sldMk cId="612234804" sldId="2145706406"/>
            <ac:grpSpMk id="17" creationId="{4F9CE2AA-0A09-4D22-96DC-0F76B841EF25}"/>
          </ac:grpSpMkLst>
        </pc:grpChg>
        <pc:grpChg chg="add del mod">
          <ac:chgData name="Li, Chenxue" userId="ae613c49-c86f-46ef-9fcb-9fa8a72c98dc" providerId="ADAL" clId="{8743A687-687A-4A3C-AB7B-0145C3A3540F}" dt="2022-07-05T09:27:40.907" v="258"/>
          <ac:grpSpMkLst>
            <pc:docMk/>
            <pc:sldMk cId="612234804" sldId="2145706406"/>
            <ac:grpSpMk id="44" creationId="{A7399897-7E86-4228-B230-005E85C6E11C}"/>
          </ac:grpSpMkLst>
        </pc:grpChg>
        <pc:grpChg chg="mod">
          <ac:chgData name="Li, Chenxue" userId="ae613c49-c86f-46ef-9fcb-9fa8a72c98dc" providerId="ADAL" clId="{8743A687-687A-4A3C-AB7B-0145C3A3540F}" dt="2022-07-05T09:27:38.152" v="257"/>
          <ac:grpSpMkLst>
            <pc:docMk/>
            <pc:sldMk cId="612234804" sldId="2145706406"/>
            <ac:grpSpMk id="45" creationId="{2C4C47B5-2CEF-48AE-A35F-DE14D3FCF651}"/>
          </ac:grpSpMkLst>
        </pc:grpChg>
        <pc:grpChg chg="mod">
          <ac:chgData name="Li, Chenxue" userId="ae613c49-c86f-46ef-9fcb-9fa8a72c98dc" providerId="ADAL" clId="{8743A687-687A-4A3C-AB7B-0145C3A3540F}" dt="2022-07-05T09:27:38.152" v="257"/>
          <ac:grpSpMkLst>
            <pc:docMk/>
            <pc:sldMk cId="612234804" sldId="2145706406"/>
            <ac:grpSpMk id="47" creationId="{34923D62-8EFA-4C0E-9F80-950B1BEA47A8}"/>
          </ac:grpSpMkLst>
        </pc:grpChg>
        <pc:cxnChg chg="del">
          <ac:chgData name="Li, Chenxue" userId="ae613c49-c86f-46ef-9fcb-9fa8a72c98dc" providerId="ADAL" clId="{8743A687-687A-4A3C-AB7B-0145C3A3540F}" dt="2022-07-05T08:53:30.417" v="32" actId="21"/>
          <ac:cxnSpMkLst>
            <pc:docMk/>
            <pc:sldMk cId="612234804" sldId="2145706406"/>
            <ac:cxnSpMk id="16" creationId="{070D760A-C50C-4295-B20C-2DCCE9769BCB}"/>
          </ac:cxnSpMkLst>
        </pc:cxnChg>
        <pc:cxnChg chg="del">
          <ac:chgData name="Li, Chenxue" userId="ae613c49-c86f-46ef-9fcb-9fa8a72c98dc" providerId="ADAL" clId="{8743A687-687A-4A3C-AB7B-0145C3A3540F}" dt="2022-07-05T09:09:55.759" v="161" actId="21"/>
          <ac:cxnSpMkLst>
            <pc:docMk/>
            <pc:sldMk cId="612234804" sldId="2145706406"/>
            <ac:cxnSpMk id="38" creationId="{8DC320AC-791D-4ED3-A42E-02F77DCCE7D7}"/>
          </ac:cxnSpMkLst>
        </pc:cxnChg>
        <pc:cxnChg chg="add mod">
          <ac:chgData name="Li, Chenxue" userId="ae613c49-c86f-46ef-9fcb-9fa8a72c98dc" providerId="ADAL" clId="{8743A687-687A-4A3C-AB7B-0145C3A3540F}" dt="2022-07-05T16:04:33.555" v="1627"/>
          <ac:cxnSpMkLst>
            <pc:docMk/>
            <pc:sldMk cId="612234804" sldId="2145706406"/>
            <ac:cxnSpMk id="60" creationId="{18E7779F-39BF-4F0B-834D-F6F76981FEF4}"/>
          </ac:cxnSpMkLst>
        </pc:cxnChg>
        <pc:cxnChg chg="add mod">
          <ac:chgData name="Li, Chenxue" userId="ae613c49-c86f-46ef-9fcb-9fa8a72c98dc" providerId="ADAL" clId="{8743A687-687A-4A3C-AB7B-0145C3A3540F}" dt="2022-07-05T16:04:33.555" v="1627"/>
          <ac:cxnSpMkLst>
            <pc:docMk/>
            <pc:sldMk cId="612234804" sldId="2145706406"/>
            <ac:cxnSpMk id="61" creationId="{946BF852-43C5-4C48-A2A9-4C3337BC9431}"/>
          </ac:cxnSpMkLst>
        </pc:cxnChg>
      </pc:sldChg>
      <pc:sldChg chg="addSp delSp modSp add mod">
        <pc:chgData name="Li, Chenxue" userId="ae613c49-c86f-46ef-9fcb-9fa8a72c98dc" providerId="ADAL" clId="{8743A687-687A-4A3C-AB7B-0145C3A3540F}" dt="2022-07-05T16:35:12.076" v="1887" actId="108"/>
        <pc:sldMkLst>
          <pc:docMk/>
          <pc:sldMk cId="3214754228" sldId="2145706407"/>
        </pc:sldMkLst>
        <pc:spChg chg="add mod">
          <ac:chgData name="Li, Chenxue" userId="ae613c49-c86f-46ef-9fcb-9fa8a72c98dc" providerId="ADAL" clId="{8743A687-687A-4A3C-AB7B-0145C3A3540F}" dt="2022-07-05T15:07:39.987" v="1252" actId="207"/>
          <ac:spMkLst>
            <pc:docMk/>
            <pc:sldMk cId="3214754228" sldId="2145706407"/>
            <ac:spMk id="16" creationId="{7DA577C9-1B78-4057-86CB-44416BBF39B9}"/>
          </ac:spMkLst>
        </pc:spChg>
        <pc:spChg chg="del mod">
          <ac:chgData name="Li, Chenxue" userId="ae613c49-c86f-46ef-9fcb-9fa8a72c98dc" providerId="ADAL" clId="{8743A687-687A-4A3C-AB7B-0145C3A3540F}" dt="2022-07-05T16:04:56.597" v="1632" actId="21"/>
          <ac:spMkLst>
            <pc:docMk/>
            <pc:sldMk cId="3214754228" sldId="2145706407"/>
            <ac:spMk id="20" creationId="{6C82F1E0-CF5E-4423-B93A-CD6EC933438D}"/>
          </ac:spMkLst>
        </pc:spChg>
        <pc:spChg chg="del">
          <ac:chgData name="Li, Chenxue" userId="ae613c49-c86f-46ef-9fcb-9fa8a72c98dc" providerId="ADAL" clId="{8743A687-687A-4A3C-AB7B-0145C3A3540F}" dt="2022-07-05T09:56:28.289" v="850" actId="21"/>
          <ac:spMkLst>
            <pc:docMk/>
            <pc:sldMk cId="3214754228" sldId="2145706407"/>
            <ac:spMk id="21" creationId="{00000000-0000-0000-0000-000000000000}"/>
          </ac:spMkLst>
        </pc:spChg>
        <pc:spChg chg="add mod">
          <ac:chgData name="Li, Chenxue" userId="ae613c49-c86f-46ef-9fcb-9fa8a72c98dc" providerId="ADAL" clId="{8743A687-687A-4A3C-AB7B-0145C3A3540F}" dt="2022-07-05T15:34:02.437" v="1626" actId="14100"/>
          <ac:spMkLst>
            <pc:docMk/>
            <pc:sldMk cId="3214754228" sldId="2145706407"/>
            <ac:spMk id="24" creationId="{CBAFC6BB-C67D-4D81-B3C5-5C15EA31EBEE}"/>
          </ac:spMkLst>
        </pc:spChg>
        <pc:spChg chg="add del mod">
          <ac:chgData name="Li, Chenxue" userId="ae613c49-c86f-46ef-9fcb-9fa8a72c98dc" providerId="ADAL" clId="{8743A687-687A-4A3C-AB7B-0145C3A3540F}" dt="2022-07-05T09:54:21.962" v="845" actId="21"/>
          <ac:spMkLst>
            <pc:docMk/>
            <pc:sldMk cId="3214754228" sldId="2145706407"/>
            <ac:spMk id="25" creationId="{D3412426-7460-4922-97BA-F3E8E188B7F8}"/>
          </ac:spMkLst>
        </pc:spChg>
        <pc:spChg chg="add mod">
          <ac:chgData name="Li, Chenxue" userId="ae613c49-c86f-46ef-9fcb-9fa8a72c98dc" providerId="ADAL" clId="{8743A687-687A-4A3C-AB7B-0145C3A3540F}" dt="2022-07-05T09:44:25.374" v="506" actId="164"/>
          <ac:spMkLst>
            <pc:docMk/>
            <pc:sldMk cId="3214754228" sldId="2145706407"/>
            <ac:spMk id="27" creationId="{95E6C1E7-EF6D-4136-B3A8-F9C60880E0EA}"/>
          </ac:spMkLst>
        </pc:spChg>
        <pc:spChg chg="add mod">
          <ac:chgData name="Li, Chenxue" userId="ae613c49-c86f-46ef-9fcb-9fa8a72c98dc" providerId="ADAL" clId="{8743A687-687A-4A3C-AB7B-0145C3A3540F}" dt="2022-07-05T14:35:43.264" v="1035" actId="113"/>
          <ac:spMkLst>
            <pc:docMk/>
            <pc:sldMk cId="3214754228" sldId="2145706407"/>
            <ac:spMk id="28" creationId="{A7D2D93D-55AF-42B3-B5E3-DA0A217CFF50}"/>
          </ac:spMkLst>
        </pc:spChg>
        <pc:spChg chg="del">
          <ac:chgData name="Li, Chenxue" userId="ae613c49-c86f-46ef-9fcb-9fa8a72c98dc" providerId="ADAL" clId="{8743A687-687A-4A3C-AB7B-0145C3A3540F}" dt="2022-07-05T09:56:31.573" v="851" actId="21"/>
          <ac:spMkLst>
            <pc:docMk/>
            <pc:sldMk cId="3214754228" sldId="2145706407"/>
            <ac:spMk id="29" creationId="{00000000-0000-0000-0000-000000000000}"/>
          </ac:spMkLst>
        </pc:spChg>
        <pc:spChg chg="add mod">
          <ac:chgData name="Li, Chenxue" userId="ae613c49-c86f-46ef-9fcb-9fa8a72c98dc" providerId="ADAL" clId="{8743A687-687A-4A3C-AB7B-0145C3A3540F}" dt="2022-07-05T15:33:31.576" v="1619" actId="108"/>
          <ac:spMkLst>
            <pc:docMk/>
            <pc:sldMk cId="3214754228" sldId="2145706407"/>
            <ac:spMk id="33" creationId="{9F33E26B-5449-4073-8DA8-D3B8E7E36839}"/>
          </ac:spMkLst>
        </pc:spChg>
        <pc:spChg chg="add del mod">
          <ac:chgData name="Li, Chenxue" userId="ae613c49-c86f-46ef-9fcb-9fa8a72c98dc" providerId="ADAL" clId="{8743A687-687A-4A3C-AB7B-0145C3A3540F}" dt="2022-07-05T09:41:14.415" v="464" actId="478"/>
          <ac:spMkLst>
            <pc:docMk/>
            <pc:sldMk cId="3214754228" sldId="2145706407"/>
            <ac:spMk id="34" creationId="{D1622CEC-D486-4639-BF44-FECD345B6451}"/>
          </ac:spMkLst>
        </pc:spChg>
        <pc:spChg chg="del">
          <ac:chgData name="Li, Chenxue" userId="ae613c49-c86f-46ef-9fcb-9fa8a72c98dc" providerId="ADAL" clId="{8743A687-687A-4A3C-AB7B-0145C3A3540F}" dt="2022-07-05T16:04:51.561" v="1630" actId="478"/>
          <ac:spMkLst>
            <pc:docMk/>
            <pc:sldMk cId="3214754228" sldId="2145706407"/>
            <ac:spMk id="35" creationId="{61ECE837-B311-4E3D-BBA8-898DB61D43D3}"/>
          </ac:spMkLst>
        </pc:spChg>
        <pc:spChg chg="del">
          <ac:chgData name="Li, Chenxue" userId="ae613c49-c86f-46ef-9fcb-9fa8a72c98dc" providerId="ADAL" clId="{8743A687-687A-4A3C-AB7B-0145C3A3540F}" dt="2022-07-05T09:58:41.701" v="870" actId="21"/>
          <ac:spMkLst>
            <pc:docMk/>
            <pc:sldMk cId="3214754228" sldId="2145706407"/>
            <ac:spMk id="36" creationId="{6C7B59CC-4521-416B-AB06-DDB699504255}"/>
          </ac:spMkLst>
        </pc:spChg>
        <pc:spChg chg="add mod">
          <ac:chgData name="Li, Chenxue" userId="ae613c49-c86f-46ef-9fcb-9fa8a72c98dc" providerId="ADAL" clId="{8743A687-687A-4A3C-AB7B-0145C3A3540F}" dt="2022-07-05T15:33:35.524" v="1620" actId="108"/>
          <ac:spMkLst>
            <pc:docMk/>
            <pc:sldMk cId="3214754228" sldId="2145706407"/>
            <ac:spMk id="38" creationId="{2938344B-AFE7-48C7-BE89-F9E5090F4F41}"/>
          </ac:spMkLst>
        </pc:spChg>
        <pc:spChg chg="add del mod">
          <ac:chgData name="Li, Chenxue" userId="ae613c49-c86f-46ef-9fcb-9fa8a72c98dc" providerId="ADAL" clId="{8743A687-687A-4A3C-AB7B-0145C3A3540F}" dt="2022-07-05T09:41:20.102" v="466" actId="478"/>
          <ac:spMkLst>
            <pc:docMk/>
            <pc:sldMk cId="3214754228" sldId="2145706407"/>
            <ac:spMk id="39" creationId="{14A76DC8-D882-4D9A-B209-4A67A3B1047B}"/>
          </ac:spMkLst>
        </pc:spChg>
        <pc:spChg chg="del">
          <ac:chgData name="Li, Chenxue" userId="ae613c49-c86f-46ef-9fcb-9fa8a72c98dc" providerId="ADAL" clId="{8743A687-687A-4A3C-AB7B-0145C3A3540F}" dt="2022-07-05T16:05:03.975" v="1633" actId="478"/>
          <ac:spMkLst>
            <pc:docMk/>
            <pc:sldMk cId="3214754228" sldId="2145706407"/>
            <ac:spMk id="40" creationId="{6C038F2E-B596-447E-8797-A5D42504EE01}"/>
          </ac:spMkLst>
        </pc:spChg>
        <pc:spChg chg="del mod">
          <ac:chgData name="Li, Chenxue" userId="ae613c49-c86f-46ef-9fcb-9fa8a72c98dc" providerId="ADAL" clId="{8743A687-687A-4A3C-AB7B-0145C3A3540F}" dt="2022-07-05T16:05:06.890" v="1635" actId="21"/>
          <ac:spMkLst>
            <pc:docMk/>
            <pc:sldMk cId="3214754228" sldId="2145706407"/>
            <ac:spMk id="41" creationId="{495C33F2-CB61-4014-B0E7-F1F969897880}"/>
          </ac:spMkLst>
        </pc:spChg>
        <pc:spChg chg="del">
          <ac:chgData name="Li, Chenxue" userId="ae613c49-c86f-46ef-9fcb-9fa8a72c98dc" providerId="ADAL" clId="{8743A687-687A-4A3C-AB7B-0145C3A3540F}" dt="2022-07-05T16:05:08.072" v="1636" actId="478"/>
          <ac:spMkLst>
            <pc:docMk/>
            <pc:sldMk cId="3214754228" sldId="2145706407"/>
            <ac:spMk id="42" creationId="{637A2F34-D4CF-4A96-9A60-1063FB8B611C}"/>
          </ac:spMkLst>
        </pc:spChg>
        <pc:spChg chg="del">
          <ac:chgData name="Li, Chenxue" userId="ae613c49-c86f-46ef-9fcb-9fa8a72c98dc" providerId="ADAL" clId="{8743A687-687A-4A3C-AB7B-0145C3A3540F}" dt="2022-07-05T16:05:11.834" v="1637" actId="21"/>
          <ac:spMkLst>
            <pc:docMk/>
            <pc:sldMk cId="3214754228" sldId="2145706407"/>
            <ac:spMk id="43" creationId="{7F60EDE5-AC6B-4643-B2CE-026B94029737}"/>
          </ac:spMkLst>
        </pc:spChg>
        <pc:spChg chg="add del mod">
          <ac:chgData name="Li, Chenxue" userId="ae613c49-c86f-46ef-9fcb-9fa8a72c98dc" providerId="ADAL" clId="{8743A687-687A-4A3C-AB7B-0145C3A3540F}" dt="2022-07-05T09:41:39.396" v="473" actId="478"/>
          <ac:spMkLst>
            <pc:docMk/>
            <pc:sldMk cId="3214754228" sldId="2145706407"/>
            <ac:spMk id="44" creationId="{E3E2BFDD-C933-4C2D-B9D7-F60EB5124051}"/>
          </ac:spMkLst>
        </pc:spChg>
        <pc:spChg chg="add mod">
          <ac:chgData name="Li, Chenxue" userId="ae613c49-c86f-46ef-9fcb-9fa8a72c98dc" providerId="ADAL" clId="{8743A687-687A-4A3C-AB7B-0145C3A3540F}" dt="2022-07-05T15:07:45.084" v="1253" actId="207"/>
          <ac:spMkLst>
            <pc:docMk/>
            <pc:sldMk cId="3214754228" sldId="2145706407"/>
            <ac:spMk id="45" creationId="{95AA8C03-B59A-4DCB-9BA7-C5271832442C}"/>
          </ac:spMkLst>
        </pc:spChg>
        <pc:spChg chg="add del mod">
          <ac:chgData name="Li, Chenxue" userId="ae613c49-c86f-46ef-9fcb-9fa8a72c98dc" providerId="ADAL" clId="{8743A687-687A-4A3C-AB7B-0145C3A3540F}" dt="2022-07-05T09:44:16.178" v="505"/>
          <ac:spMkLst>
            <pc:docMk/>
            <pc:sldMk cId="3214754228" sldId="2145706407"/>
            <ac:spMk id="46" creationId="{8B2F37A8-F9F9-44F9-B344-7DED9FAD9367}"/>
          </ac:spMkLst>
        </pc:spChg>
        <pc:spChg chg="mod">
          <ac:chgData name="Li, Chenxue" userId="ae613c49-c86f-46ef-9fcb-9fa8a72c98dc" providerId="ADAL" clId="{8743A687-687A-4A3C-AB7B-0145C3A3540F}" dt="2022-07-05T14:59:00.910" v="1130" actId="1076"/>
          <ac:spMkLst>
            <pc:docMk/>
            <pc:sldMk cId="3214754228" sldId="2145706407"/>
            <ac:spMk id="52" creationId="{1A6D63DA-58D7-4F08-9544-701D47E6B809}"/>
          </ac:spMkLst>
        </pc:spChg>
        <pc:spChg chg="mod">
          <ac:chgData name="Li, Chenxue" userId="ae613c49-c86f-46ef-9fcb-9fa8a72c98dc" providerId="ADAL" clId="{8743A687-687A-4A3C-AB7B-0145C3A3540F}" dt="2022-07-05T14:59:24.456" v="1132" actId="1076"/>
          <ac:spMkLst>
            <pc:docMk/>
            <pc:sldMk cId="3214754228" sldId="2145706407"/>
            <ac:spMk id="53" creationId="{F12DC99D-681A-436A-9CBB-36331DB2CCB5}"/>
          </ac:spMkLst>
        </pc:spChg>
        <pc:spChg chg="mod">
          <ac:chgData name="Li, Chenxue" userId="ae613c49-c86f-46ef-9fcb-9fa8a72c98dc" providerId="ADAL" clId="{8743A687-687A-4A3C-AB7B-0145C3A3540F}" dt="2022-07-05T09:46:59.824" v="619"/>
          <ac:spMkLst>
            <pc:docMk/>
            <pc:sldMk cId="3214754228" sldId="2145706407"/>
            <ac:spMk id="55" creationId="{86CBEEBD-5751-4229-8A77-7F6A32AFC6CE}"/>
          </ac:spMkLst>
        </pc:spChg>
        <pc:spChg chg="mod">
          <ac:chgData name="Li, Chenxue" userId="ae613c49-c86f-46ef-9fcb-9fa8a72c98dc" providerId="ADAL" clId="{8743A687-687A-4A3C-AB7B-0145C3A3540F}" dt="2022-07-05T09:46:59.824" v="619"/>
          <ac:spMkLst>
            <pc:docMk/>
            <pc:sldMk cId="3214754228" sldId="2145706407"/>
            <ac:spMk id="56" creationId="{F45D4863-1B13-40BF-9FC9-ECCF20CDA07D}"/>
          </ac:spMkLst>
        </pc:spChg>
        <pc:spChg chg="add mod">
          <ac:chgData name="Li, Chenxue" userId="ae613c49-c86f-46ef-9fcb-9fa8a72c98dc" providerId="ADAL" clId="{8743A687-687A-4A3C-AB7B-0145C3A3540F}" dt="2022-07-05T15:33:27.853" v="1618" actId="108"/>
          <ac:spMkLst>
            <pc:docMk/>
            <pc:sldMk cId="3214754228" sldId="2145706407"/>
            <ac:spMk id="57" creationId="{489DE0D9-1D26-424A-AEFC-FD8F1A1BE170}"/>
          </ac:spMkLst>
        </pc:spChg>
        <pc:spChg chg="add mod">
          <ac:chgData name="Li, Chenxue" userId="ae613c49-c86f-46ef-9fcb-9fa8a72c98dc" providerId="ADAL" clId="{8743A687-687A-4A3C-AB7B-0145C3A3540F}" dt="2022-07-05T15:33:19.361" v="1616" actId="108"/>
          <ac:spMkLst>
            <pc:docMk/>
            <pc:sldMk cId="3214754228" sldId="2145706407"/>
            <ac:spMk id="58" creationId="{51F11FFE-4417-401C-BEFD-C97E0F98D663}"/>
          </ac:spMkLst>
        </pc:spChg>
        <pc:spChg chg="mod">
          <ac:chgData name="Li, Chenxue" userId="ae613c49-c86f-46ef-9fcb-9fa8a72c98dc" providerId="ADAL" clId="{8743A687-687A-4A3C-AB7B-0145C3A3540F}" dt="2022-07-05T15:00:17.398" v="1139" actId="1076"/>
          <ac:spMkLst>
            <pc:docMk/>
            <pc:sldMk cId="3214754228" sldId="2145706407"/>
            <ac:spMk id="60" creationId="{90D0A780-AA9A-4CEE-817F-88EBBC11DE73}"/>
          </ac:spMkLst>
        </pc:spChg>
        <pc:spChg chg="mod">
          <ac:chgData name="Li, Chenxue" userId="ae613c49-c86f-46ef-9fcb-9fa8a72c98dc" providerId="ADAL" clId="{8743A687-687A-4A3C-AB7B-0145C3A3540F}" dt="2022-07-05T15:23:52.787" v="1582" actId="1076"/>
          <ac:spMkLst>
            <pc:docMk/>
            <pc:sldMk cId="3214754228" sldId="2145706407"/>
            <ac:spMk id="61" creationId="{E282E846-8FDC-4896-A927-5844DCE8DBDB}"/>
          </ac:spMkLst>
        </pc:spChg>
        <pc:spChg chg="add del mod">
          <ac:chgData name="Li, Chenxue" userId="ae613c49-c86f-46ef-9fcb-9fa8a72c98dc" providerId="ADAL" clId="{8743A687-687A-4A3C-AB7B-0145C3A3540F}" dt="2022-07-05T09:57:58.348" v="864"/>
          <ac:spMkLst>
            <pc:docMk/>
            <pc:sldMk cId="3214754228" sldId="2145706407"/>
            <ac:spMk id="68" creationId="{674378A4-F796-4EF1-BCCE-2D5B27C8905B}"/>
          </ac:spMkLst>
        </pc:spChg>
        <pc:spChg chg="add mod">
          <ac:chgData name="Li, Chenxue" userId="ae613c49-c86f-46ef-9fcb-9fa8a72c98dc" providerId="ADAL" clId="{8743A687-687A-4A3C-AB7B-0145C3A3540F}" dt="2022-07-05T15:33:02.371" v="1613" actId="108"/>
          <ac:spMkLst>
            <pc:docMk/>
            <pc:sldMk cId="3214754228" sldId="2145706407"/>
            <ac:spMk id="69" creationId="{CC8C3B39-6BD4-40DC-82A2-4FB38B741F0C}"/>
          </ac:spMkLst>
        </pc:spChg>
        <pc:spChg chg="add mod">
          <ac:chgData name="Li, Chenxue" userId="ae613c49-c86f-46ef-9fcb-9fa8a72c98dc" providerId="ADAL" clId="{8743A687-687A-4A3C-AB7B-0145C3A3540F}" dt="2022-07-05T15:33:15.714" v="1615" actId="108"/>
          <ac:spMkLst>
            <pc:docMk/>
            <pc:sldMk cId="3214754228" sldId="2145706407"/>
            <ac:spMk id="70" creationId="{B46D81CD-DB9F-4CA1-983B-B26726D7FD21}"/>
          </ac:spMkLst>
        </pc:spChg>
        <pc:spChg chg="add mod">
          <ac:chgData name="Li, Chenxue" userId="ae613c49-c86f-46ef-9fcb-9fa8a72c98dc" providerId="ADAL" clId="{8743A687-687A-4A3C-AB7B-0145C3A3540F}" dt="2022-07-05T14:38:49.397" v="1053" actId="404"/>
          <ac:spMkLst>
            <pc:docMk/>
            <pc:sldMk cId="3214754228" sldId="2145706407"/>
            <ac:spMk id="71" creationId="{D8B98C93-4B82-4FB7-B248-184501D7828A}"/>
          </ac:spMkLst>
        </pc:spChg>
        <pc:spChg chg="add del mod">
          <ac:chgData name="Li, Chenxue" userId="ae613c49-c86f-46ef-9fcb-9fa8a72c98dc" providerId="ADAL" clId="{8743A687-687A-4A3C-AB7B-0145C3A3540F}" dt="2022-07-05T10:05:24.494" v="1022"/>
          <ac:spMkLst>
            <pc:docMk/>
            <pc:sldMk cId="3214754228" sldId="2145706407"/>
            <ac:spMk id="72" creationId="{A57DD6E3-0EE0-46C9-8340-33E39B5745C1}"/>
          </ac:spMkLst>
        </pc:spChg>
        <pc:spChg chg="add mod">
          <ac:chgData name="Li, Chenxue" userId="ae613c49-c86f-46ef-9fcb-9fa8a72c98dc" providerId="ADAL" clId="{8743A687-687A-4A3C-AB7B-0145C3A3540F}" dt="2022-07-05T15:23:18.307" v="1577" actId="14100"/>
          <ac:spMkLst>
            <pc:docMk/>
            <pc:sldMk cId="3214754228" sldId="2145706407"/>
            <ac:spMk id="73" creationId="{B2EA8F16-8AF5-4D56-A9CE-DF79AA5F1E28}"/>
          </ac:spMkLst>
        </pc:spChg>
        <pc:spChg chg="add del mod">
          <ac:chgData name="Li, Chenxue" userId="ae613c49-c86f-46ef-9fcb-9fa8a72c98dc" providerId="ADAL" clId="{8743A687-687A-4A3C-AB7B-0145C3A3540F}" dt="2022-07-05T14:34:24.910" v="1032" actId="478"/>
          <ac:spMkLst>
            <pc:docMk/>
            <pc:sldMk cId="3214754228" sldId="2145706407"/>
            <ac:spMk id="74" creationId="{4DF5324D-3889-4CBF-AE52-DFACA0C9E110}"/>
          </ac:spMkLst>
        </pc:spChg>
        <pc:spChg chg="add mod">
          <ac:chgData name="Li, Chenxue" userId="ae613c49-c86f-46ef-9fcb-9fa8a72c98dc" providerId="ADAL" clId="{8743A687-687A-4A3C-AB7B-0145C3A3540F}" dt="2022-07-05T15:30:00.778" v="1599" actId="164"/>
          <ac:spMkLst>
            <pc:docMk/>
            <pc:sldMk cId="3214754228" sldId="2145706407"/>
            <ac:spMk id="75" creationId="{AD24F279-39D7-4A58-A156-19BF237513E5}"/>
          </ac:spMkLst>
        </pc:spChg>
        <pc:spChg chg="add mod">
          <ac:chgData name="Li, Chenxue" userId="ae613c49-c86f-46ef-9fcb-9fa8a72c98dc" providerId="ADAL" clId="{8743A687-687A-4A3C-AB7B-0145C3A3540F}" dt="2022-07-05T15:32:50.220" v="1612" actId="1076"/>
          <ac:spMkLst>
            <pc:docMk/>
            <pc:sldMk cId="3214754228" sldId="2145706407"/>
            <ac:spMk id="76" creationId="{B5924A58-2F14-47F7-8E48-7EF0C2A9B703}"/>
          </ac:spMkLst>
        </pc:spChg>
        <pc:spChg chg="add mod">
          <ac:chgData name="Li, Chenxue" userId="ae613c49-c86f-46ef-9fcb-9fa8a72c98dc" providerId="ADAL" clId="{8743A687-687A-4A3C-AB7B-0145C3A3540F}" dt="2022-07-05T15:28:55.297" v="1593" actId="164"/>
          <ac:spMkLst>
            <pc:docMk/>
            <pc:sldMk cId="3214754228" sldId="2145706407"/>
            <ac:spMk id="106" creationId="{63187911-3A24-4CB9-A397-7F6A0B7D3C31}"/>
          </ac:spMkLst>
        </pc:spChg>
        <pc:spChg chg="add mod">
          <ac:chgData name="Li, Chenxue" userId="ae613c49-c86f-46ef-9fcb-9fa8a72c98dc" providerId="ADAL" clId="{8743A687-687A-4A3C-AB7B-0145C3A3540F}" dt="2022-07-05T15:28:55.297" v="1593" actId="164"/>
          <ac:spMkLst>
            <pc:docMk/>
            <pc:sldMk cId="3214754228" sldId="2145706407"/>
            <ac:spMk id="107" creationId="{CE5B46F1-6128-4B8F-9DE0-34CA6BFDC658}"/>
          </ac:spMkLst>
        </pc:spChg>
        <pc:spChg chg="add mod">
          <ac:chgData name="Li, Chenxue" userId="ae613c49-c86f-46ef-9fcb-9fa8a72c98dc" providerId="ADAL" clId="{8743A687-687A-4A3C-AB7B-0145C3A3540F}" dt="2022-07-05T15:28:55.297" v="1593" actId="164"/>
          <ac:spMkLst>
            <pc:docMk/>
            <pc:sldMk cId="3214754228" sldId="2145706407"/>
            <ac:spMk id="108" creationId="{3A5D29BB-39F4-42E3-8C52-07738E5D9404}"/>
          </ac:spMkLst>
        </pc:spChg>
        <pc:spChg chg="add mod">
          <ac:chgData name="Li, Chenxue" userId="ae613c49-c86f-46ef-9fcb-9fa8a72c98dc" providerId="ADAL" clId="{8743A687-687A-4A3C-AB7B-0145C3A3540F}" dt="2022-07-05T15:28:55.297" v="1593" actId="164"/>
          <ac:spMkLst>
            <pc:docMk/>
            <pc:sldMk cId="3214754228" sldId="2145706407"/>
            <ac:spMk id="109" creationId="{F34E7CC1-59C0-48B5-8C6C-47A688A5E49C}"/>
          </ac:spMkLst>
        </pc:spChg>
        <pc:spChg chg="add mod">
          <ac:chgData name="Li, Chenxue" userId="ae613c49-c86f-46ef-9fcb-9fa8a72c98dc" providerId="ADAL" clId="{8743A687-687A-4A3C-AB7B-0145C3A3540F}" dt="2022-07-05T15:28:55.297" v="1593" actId="164"/>
          <ac:spMkLst>
            <pc:docMk/>
            <pc:sldMk cId="3214754228" sldId="2145706407"/>
            <ac:spMk id="110" creationId="{A12C1926-E3DA-4EBD-B23D-DEC9933BC173}"/>
          </ac:spMkLst>
        </pc:spChg>
        <pc:spChg chg="add mod">
          <ac:chgData name="Li, Chenxue" userId="ae613c49-c86f-46ef-9fcb-9fa8a72c98dc" providerId="ADAL" clId="{8743A687-687A-4A3C-AB7B-0145C3A3540F}" dt="2022-07-05T15:30:00.778" v="1599" actId="164"/>
          <ac:spMkLst>
            <pc:docMk/>
            <pc:sldMk cId="3214754228" sldId="2145706407"/>
            <ac:spMk id="117" creationId="{8290D7E9-1174-4422-9F28-8A33F5D91E71}"/>
          </ac:spMkLst>
        </pc:spChg>
        <pc:spChg chg="add mod">
          <ac:chgData name="Li, Chenxue" userId="ae613c49-c86f-46ef-9fcb-9fa8a72c98dc" providerId="ADAL" clId="{8743A687-687A-4A3C-AB7B-0145C3A3540F}" dt="2022-07-05T15:30:00.778" v="1599" actId="164"/>
          <ac:spMkLst>
            <pc:docMk/>
            <pc:sldMk cId="3214754228" sldId="2145706407"/>
            <ac:spMk id="118" creationId="{8641A025-5E29-4235-86BF-E0DAAC524FB6}"/>
          </ac:spMkLst>
        </pc:spChg>
        <pc:spChg chg="add mod">
          <ac:chgData name="Li, Chenxue" userId="ae613c49-c86f-46ef-9fcb-9fa8a72c98dc" providerId="ADAL" clId="{8743A687-687A-4A3C-AB7B-0145C3A3540F}" dt="2022-07-05T15:28:55.297" v="1593" actId="164"/>
          <ac:spMkLst>
            <pc:docMk/>
            <pc:sldMk cId="3214754228" sldId="2145706407"/>
            <ac:spMk id="121" creationId="{71752F70-BF1E-46B2-8592-18161D0E6D17}"/>
          </ac:spMkLst>
        </pc:spChg>
        <pc:spChg chg="add mod">
          <ac:chgData name="Li, Chenxue" userId="ae613c49-c86f-46ef-9fcb-9fa8a72c98dc" providerId="ADAL" clId="{8743A687-687A-4A3C-AB7B-0145C3A3540F}" dt="2022-07-05T15:29:53.946" v="1598" actId="571"/>
          <ac:spMkLst>
            <pc:docMk/>
            <pc:sldMk cId="3214754228" sldId="2145706407"/>
            <ac:spMk id="137" creationId="{F69518FA-870F-44E8-A172-3E156AABBFDB}"/>
          </ac:spMkLst>
        </pc:spChg>
        <pc:spChg chg="add mod">
          <ac:chgData name="Li, Chenxue" userId="ae613c49-c86f-46ef-9fcb-9fa8a72c98dc" providerId="ADAL" clId="{8743A687-687A-4A3C-AB7B-0145C3A3540F}" dt="2022-07-05T15:29:53.946" v="1598" actId="571"/>
          <ac:spMkLst>
            <pc:docMk/>
            <pc:sldMk cId="3214754228" sldId="2145706407"/>
            <ac:spMk id="138" creationId="{400FC975-2595-4B2B-BC33-96ADCC895EEB}"/>
          </ac:spMkLst>
        </pc:spChg>
        <pc:spChg chg="add mod">
          <ac:chgData name="Li, Chenxue" userId="ae613c49-c86f-46ef-9fcb-9fa8a72c98dc" providerId="ADAL" clId="{8743A687-687A-4A3C-AB7B-0145C3A3540F}" dt="2022-07-05T15:29:53.946" v="1598" actId="571"/>
          <ac:spMkLst>
            <pc:docMk/>
            <pc:sldMk cId="3214754228" sldId="2145706407"/>
            <ac:spMk id="139" creationId="{9C66CC2C-4F09-4774-B303-F55C964B4DE0}"/>
          </ac:spMkLst>
        </pc:spChg>
        <pc:spChg chg="mod">
          <ac:chgData name="Li, Chenxue" userId="ae613c49-c86f-46ef-9fcb-9fa8a72c98dc" providerId="ADAL" clId="{8743A687-687A-4A3C-AB7B-0145C3A3540F}" dt="2022-07-05T15:29:53.946" v="1598" actId="571"/>
          <ac:spMkLst>
            <pc:docMk/>
            <pc:sldMk cId="3214754228" sldId="2145706407"/>
            <ac:spMk id="154" creationId="{91A6C43E-F2E3-4E9C-9B91-4E495F0B3BF2}"/>
          </ac:spMkLst>
        </pc:spChg>
        <pc:spChg chg="mod">
          <ac:chgData name="Li, Chenxue" userId="ae613c49-c86f-46ef-9fcb-9fa8a72c98dc" providerId="ADAL" clId="{8743A687-687A-4A3C-AB7B-0145C3A3540F}" dt="2022-07-05T15:29:53.946" v="1598" actId="571"/>
          <ac:spMkLst>
            <pc:docMk/>
            <pc:sldMk cId="3214754228" sldId="2145706407"/>
            <ac:spMk id="155" creationId="{579B2992-6445-4CC5-8E7E-F04CB760A383}"/>
          </ac:spMkLst>
        </pc:spChg>
        <pc:spChg chg="mod">
          <ac:chgData name="Li, Chenxue" userId="ae613c49-c86f-46ef-9fcb-9fa8a72c98dc" providerId="ADAL" clId="{8743A687-687A-4A3C-AB7B-0145C3A3540F}" dt="2022-07-05T15:29:53.946" v="1598" actId="571"/>
          <ac:spMkLst>
            <pc:docMk/>
            <pc:sldMk cId="3214754228" sldId="2145706407"/>
            <ac:spMk id="156" creationId="{591B6E09-49A9-4185-BAC2-6AB5349C3297}"/>
          </ac:spMkLst>
        </pc:spChg>
        <pc:spChg chg="mod">
          <ac:chgData name="Li, Chenxue" userId="ae613c49-c86f-46ef-9fcb-9fa8a72c98dc" providerId="ADAL" clId="{8743A687-687A-4A3C-AB7B-0145C3A3540F}" dt="2022-07-05T15:29:53.946" v="1598" actId="571"/>
          <ac:spMkLst>
            <pc:docMk/>
            <pc:sldMk cId="3214754228" sldId="2145706407"/>
            <ac:spMk id="157" creationId="{F6F1FB1B-7FCA-4157-84CB-0D4BDEC6D903}"/>
          </ac:spMkLst>
        </pc:spChg>
        <pc:spChg chg="mod">
          <ac:chgData name="Li, Chenxue" userId="ae613c49-c86f-46ef-9fcb-9fa8a72c98dc" providerId="ADAL" clId="{8743A687-687A-4A3C-AB7B-0145C3A3540F}" dt="2022-07-05T15:29:53.946" v="1598" actId="571"/>
          <ac:spMkLst>
            <pc:docMk/>
            <pc:sldMk cId="3214754228" sldId="2145706407"/>
            <ac:spMk id="158" creationId="{CA4C2F7D-F25A-4B4D-904B-5598894F44E8}"/>
          </ac:spMkLst>
        </pc:spChg>
        <pc:spChg chg="mod">
          <ac:chgData name="Li, Chenxue" userId="ae613c49-c86f-46ef-9fcb-9fa8a72c98dc" providerId="ADAL" clId="{8743A687-687A-4A3C-AB7B-0145C3A3540F}" dt="2022-07-05T15:29:53.946" v="1598" actId="571"/>
          <ac:spMkLst>
            <pc:docMk/>
            <pc:sldMk cId="3214754228" sldId="2145706407"/>
            <ac:spMk id="159" creationId="{AAB274A6-85A4-4177-91B6-5D64207D7AAE}"/>
          </ac:spMkLst>
        </pc:spChg>
        <pc:spChg chg="mod">
          <ac:chgData name="Li, Chenxue" userId="ae613c49-c86f-46ef-9fcb-9fa8a72c98dc" providerId="ADAL" clId="{8743A687-687A-4A3C-AB7B-0145C3A3540F}" dt="2022-07-05T15:29:53.946" v="1598" actId="571"/>
          <ac:spMkLst>
            <pc:docMk/>
            <pc:sldMk cId="3214754228" sldId="2145706407"/>
            <ac:spMk id="160" creationId="{E309A5D7-06E4-4604-987E-C6745B55A612}"/>
          </ac:spMkLst>
        </pc:spChg>
        <pc:spChg chg="mod">
          <ac:chgData name="Li, Chenxue" userId="ae613c49-c86f-46ef-9fcb-9fa8a72c98dc" providerId="ADAL" clId="{8743A687-687A-4A3C-AB7B-0145C3A3540F}" dt="2022-07-05T15:29:53.946" v="1598" actId="571"/>
          <ac:spMkLst>
            <pc:docMk/>
            <pc:sldMk cId="3214754228" sldId="2145706407"/>
            <ac:spMk id="163" creationId="{DACE8D96-3450-4C18-92EC-D6552A2DEE30}"/>
          </ac:spMkLst>
        </pc:spChg>
        <pc:spChg chg="mod">
          <ac:chgData name="Li, Chenxue" userId="ae613c49-c86f-46ef-9fcb-9fa8a72c98dc" providerId="ADAL" clId="{8743A687-687A-4A3C-AB7B-0145C3A3540F}" dt="2022-07-05T15:29:53.946" v="1598" actId="571"/>
          <ac:spMkLst>
            <pc:docMk/>
            <pc:sldMk cId="3214754228" sldId="2145706407"/>
            <ac:spMk id="164" creationId="{48196020-2B1A-4A7C-B4F9-377C593ADB1C}"/>
          </ac:spMkLst>
        </pc:spChg>
        <pc:spChg chg="mod">
          <ac:chgData name="Li, Chenxue" userId="ae613c49-c86f-46ef-9fcb-9fa8a72c98dc" providerId="ADAL" clId="{8743A687-687A-4A3C-AB7B-0145C3A3540F}" dt="2022-07-05T15:29:53.946" v="1598" actId="571"/>
          <ac:spMkLst>
            <pc:docMk/>
            <pc:sldMk cId="3214754228" sldId="2145706407"/>
            <ac:spMk id="165" creationId="{12842AF5-CC48-4926-A424-E97BC5F51612}"/>
          </ac:spMkLst>
        </pc:spChg>
        <pc:spChg chg="mod">
          <ac:chgData name="Li, Chenxue" userId="ae613c49-c86f-46ef-9fcb-9fa8a72c98dc" providerId="ADAL" clId="{8743A687-687A-4A3C-AB7B-0145C3A3540F}" dt="2022-07-05T15:29:53.946" v="1598" actId="571"/>
          <ac:spMkLst>
            <pc:docMk/>
            <pc:sldMk cId="3214754228" sldId="2145706407"/>
            <ac:spMk id="166" creationId="{20A0B285-67F0-4FFC-9D5F-A6C91FF31E8D}"/>
          </ac:spMkLst>
        </pc:spChg>
        <pc:spChg chg="mod">
          <ac:chgData name="Li, Chenxue" userId="ae613c49-c86f-46ef-9fcb-9fa8a72c98dc" providerId="ADAL" clId="{8743A687-687A-4A3C-AB7B-0145C3A3540F}" dt="2022-07-05T15:29:53.946" v="1598" actId="571"/>
          <ac:spMkLst>
            <pc:docMk/>
            <pc:sldMk cId="3214754228" sldId="2145706407"/>
            <ac:spMk id="168" creationId="{9637B890-E817-4E97-8E48-FE76976418AC}"/>
          </ac:spMkLst>
        </pc:spChg>
        <pc:spChg chg="mod">
          <ac:chgData name="Li, Chenxue" userId="ae613c49-c86f-46ef-9fcb-9fa8a72c98dc" providerId="ADAL" clId="{8743A687-687A-4A3C-AB7B-0145C3A3540F}" dt="2022-07-05T15:29:53.946" v="1598" actId="571"/>
          <ac:spMkLst>
            <pc:docMk/>
            <pc:sldMk cId="3214754228" sldId="2145706407"/>
            <ac:spMk id="169" creationId="{0D2C2353-62FC-466D-97CF-B21CAF991022}"/>
          </ac:spMkLst>
        </pc:spChg>
        <pc:spChg chg="mod">
          <ac:chgData name="Li, Chenxue" userId="ae613c49-c86f-46ef-9fcb-9fa8a72c98dc" providerId="ADAL" clId="{8743A687-687A-4A3C-AB7B-0145C3A3540F}" dt="2022-07-05T15:29:53.946" v="1598" actId="571"/>
          <ac:spMkLst>
            <pc:docMk/>
            <pc:sldMk cId="3214754228" sldId="2145706407"/>
            <ac:spMk id="172" creationId="{82495415-4DCD-4731-ACB4-B3B3A3ACC6E1}"/>
          </ac:spMkLst>
        </pc:spChg>
        <pc:spChg chg="mod">
          <ac:chgData name="Li, Chenxue" userId="ae613c49-c86f-46ef-9fcb-9fa8a72c98dc" providerId="ADAL" clId="{8743A687-687A-4A3C-AB7B-0145C3A3540F}" dt="2022-07-05T15:29:53.946" v="1598" actId="571"/>
          <ac:spMkLst>
            <pc:docMk/>
            <pc:sldMk cId="3214754228" sldId="2145706407"/>
            <ac:spMk id="173" creationId="{C933F979-331A-4019-80A7-E7CC33F7A5E3}"/>
          </ac:spMkLst>
        </pc:spChg>
        <pc:spChg chg="mod">
          <ac:chgData name="Li, Chenxue" userId="ae613c49-c86f-46ef-9fcb-9fa8a72c98dc" providerId="ADAL" clId="{8743A687-687A-4A3C-AB7B-0145C3A3540F}" dt="2022-07-05T15:29:53.946" v="1598" actId="571"/>
          <ac:spMkLst>
            <pc:docMk/>
            <pc:sldMk cId="3214754228" sldId="2145706407"/>
            <ac:spMk id="176" creationId="{11D294A1-DFDD-4E9B-8AB5-9277C71D1069}"/>
          </ac:spMkLst>
        </pc:spChg>
        <pc:spChg chg="mod">
          <ac:chgData name="Li, Chenxue" userId="ae613c49-c86f-46ef-9fcb-9fa8a72c98dc" providerId="ADAL" clId="{8743A687-687A-4A3C-AB7B-0145C3A3540F}" dt="2022-07-05T15:29:53.946" v="1598" actId="571"/>
          <ac:spMkLst>
            <pc:docMk/>
            <pc:sldMk cId="3214754228" sldId="2145706407"/>
            <ac:spMk id="177" creationId="{70F19243-1214-4FB5-A963-1B3037E710B3}"/>
          </ac:spMkLst>
        </pc:spChg>
        <pc:spChg chg="mod">
          <ac:chgData name="Li, Chenxue" userId="ae613c49-c86f-46ef-9fcb-9fa8a72c98dc" providerId="ADAL" clId="{8743A687-687A-4A3C-AB7B-0145C3A3540F}" dt="2022-07-05T15:29:53.946" v="1598" actId="571"/>
          <ac:spMkLst>
            <pc:docMk/>
            <pc:sldMk cId="3214754228" sldId="2145706407"/>
            <ac:spMk id="179" creationId="{4AAC7F52-6779-4152-BB7B-D6717AFAB185}"/>
          </ac:spMkLst>
        </pc:spChg>
        <pc:spChg chg="mod">
          <ac:chgData name="Li, Chenxue" userId="ae613c49-c86f-46ef-9fcb-9fa8a72c98dc" providerId="ADAL" clId="{8743A687-687A-4A3C-AB7B-0145C3A3540F}" dt="2022-07-05T15:29:53.946" v="1598" actId="571"/>
          <ac:spMkLst>
            <pc:docMk/>
            <pc:sldMk cId="3214754228" sldId="2145706407"/>
            <ac:spMk id="180" creationId="{2CDFB6DC-9D20-4C6B-951C-E8BBF1101ADC}"/>
          </ac:spMkLst>
        </pc:spChg>
        <pc:spChg chg="mod">
          <ac:chgData name="Li, Chenxue" userId="ae613c49-c86f-46ef-9fcb-9fa8a72c98dc" providerId="ADAL" clId="{8743A687-687A-4A3C-AB7B-0145C3A3540F}" dt="2022-07-05T15:29:53.946" v="1598" actId="571"/>
          <ac:spMkLst>
            <pc:docMk/>
            <pc:sldMk cId="3214754228" sldId="2145706407"/>
            <ac:spMk id="181" creationId="{1DA8E783-B8C7-43D1-ABF7-B7C33CB0A353}"/>
          </ac:spMkLst>
        </pc:spChg>
        <pc:spChg chg="mod">
          <ac:chgData name="Li, Chenxue" userId="ae613c49-c86f-46ef-9fcb-9fa8a72c98dc" providerId="ADAL" clId="{8743A687-687A-4A3C-AB7B-0145C3A3540F}" dt="2022-07-05T15:29:53.946" v="1598" actId="571"/>
          <ac:spMkLst>
            <pc:docMk/>
            <pc:sldMk cId="3214754228" sldId="2145706407"/>
            <ac:spMk id="182" creationId="{913444F8-3D81-4A28-BC4B-A68AF700D5FF}"/>
          </ac:spMkLst>
        </pc:spChg>
        <pc:spChg chg="mod">
          <ac:chgData name="Li, Chenxue" userId="ae613c49-c86f-46ef-9fcb-9fa8a72c98dc" providerId="ADAL" clId="{8743A687-687A-4A3C-AB7B-0145C3A3540F}" dt="2022-07-05T15:29:53.946" v="1598" actId="571"/>
          <ac:spMkLst>
            <pc:docMk/>
            <pc:sldMk cId="3214754228" sldId="2145706407"/>
            <ac:spMk id="183" creationId="{F3D4E845-6CA2-4FD1-8B25-76ED7B0B6DE8}"/>
          </ac:spMkLst>
        </pc:spChg>
        <pc:spChg chg="mod">
          <ac:chgData name="Li, Chenxue" userId="ae613c49-c86f-46ef-9fcb-9fa8a72c98dc" providerId="ADAL" clId="{8743A687-687A-4A3C-AB7B-0145C3A3540F}" dt="2022-07-05T15:29:53.946" v="1598" actId="571"/>
          <ac:spMkLst>
            <pc:docMk/>
            <pc:sldMk cId="3214754228" sldId="2145706407"/>
            <ac:spMk id="184" creationId="{81AF9178-C3F3-4E45-8001-B55003B4C962}"/>
          </ac:spMkLst>
        </pc:spChg>
        <pc:spChg chg="add mod">
          <ac:chgData name="Li, Chenxue" userId="ae613c49-c86f-46ef-9fcb-9fa8a72c98dc" providerId="ADAL" clId="{8743A687-687A-4A3C-AB7B-0145C3A3540F}" dt="2022-07-05T16:32:24.651" v="1864" actId="164"/>
          <ac:spMkLst>
            <pc:docMk/>
            <pc:sldMk cId="3214754228" sldId="2145706407"/>
            <ac:spMk id="227" creationId="{C2071EE0-035A-4C5E-B162-75555F8DB0E0}"/>
          </ac:spMkLst>
        </pc:spChg>
        <pc:spChg chg="add del mod">
          <ac:chgData name="Li, Chenxue" userId="ae613c49-c86f-46ef-9fcb-9fa8a72c98dc" providerId="ADAL" clId="{8743A687-687A-4A3C-AB7B-0145C3A3540F}" dt="2022-07-05T16:15:11.281" v="1649" actId="21"/>
          <ac:spMkLst>
            <pc:docMk/>
            <pc:sldMk cId="3214754228" sldId="2145706407"/>
            <ac:spMk id="228" creationId="{A7E03B1C-2880-4B9F-A194-AAF594278FB9}"/>
          </ac:spMkLst>
        </pc:spChg>
        <pc:spChg chg="add mod">
          <ac:chgData name="Li, Chenxue" userId="ae613c49-c86f-46ef-9fcb-9fa8a72c98dc" providerId="ADAL" clId="{8743A687-687A-4A3C-AB7B-0145C3A3540F}" dt="2022-07-05T16:35:07.938" v="1886" actId="108"/>
          <ac:spMkLst>
            <pc:docMk/>
            <pc:sldMk cId="3214754228" sldId="2145706407"/>
            <ac:spMk id="229" creationId="{1613425D-5C73-4656-B4D8-D98B3D086DB4}"/>
          </ac:spMkLst>
        </pc:spChg>
        <pc:spChg chg="add del mod">
          <ac:chgData name="Li, Chenxue" userId="ae613c49-c86f-46ef-9fcb-9fa8a72c98dc" providerId="ADAL" clId="{8743A687-687A-4A3C-AB7B-0145C3A3540F}" dt="2022-07-05T16:14:51.504" v="1645" actId="478"/>
          <ac:spMkLst>
            <pc:docMk/>
            <pc:sldMk cId="3214754228" sldId="2145706407"/>
            <ac:spMk id="232" creationId="{A7D296C6-1AA6-426E-BAB5-1AC302FE5A78}"/>
          </ac:spMkLst>
        </pc:spChg>
        <pc:spChg chg="add del mod">
          <ac:chgData name="Li, Chenxue" userId="ae613c49-c86f-46ef-9fcb-9fa8a72c98dc" providerId="ADAL" clId="{8743A687-687A-4A3C-AB7B-0145C3A3540F}" dt="2022-07-05T16:14:48.926" v="1644" actId="21"/>
          <ac:spMkLst>
            <pc:docMk/>
            <pc:sldMk cId="3214754228" sldId="2145706407"/>
            <ac:spMk id="233" creationId="{0644F36D-E993-45AC-B72F-845F6F0BAD55}"/>
          </ac:spMkLst>
        </pc:spChg>
        <pc:spChg chg="add mod">
          <ac:chgData name="Li, Chenxue" userId="ae613c49-c86f-46ef-9fcb-9fa8a72c98dc" providerId="ADAL" clId="{8743A687-687A-4A3C-AB7B-0145C3A3540F}" dt="2022-07-05T16:32:08.418" v="1863" actId="164"/>
          <ac:spMkLst>
            <pc:docMk/>
            <pc:sldMk cId="3214754228" sldId="2145706407"/>
            <ac:spMk id="234" creationId="{3D9314B4-41EE-47FE-94A0-5415B29DD021}"/>
          </ac:spMkLst>
        </pc:spChg>
        <pc:spChg chg="add mod">
          <ac:chgData name="Li, Chenxue" userId="ae613c49-c86f-46ef-9fcb-9fa8a72c98dc" providerId="ADAL" clId="{8743A687-687A-4A3C-AB7B-0145C3A3540F}" dt="2022-07-05T16:32:08.418" v="1863" actId="164"/>
          <ac:spMkLst>
            <pc:docMk/>
            <pc:sldMk cId="3214754228" sldId="2145706407"/>
            <ac:spMk id="235" creationId="{9B055510-978D-45E9-A664-B8B8B935FED5}"/>
          </ac:spMkLst>
        </pc:spChg>
        <pc:spChg chg="add mod">
          <ac:chgData name="Li, Chenxue" userId="ae613c49-c86f-46ef-9fcb-9fa8a72c98dc" providerId="ADAL" clId="{8743A687-687A-4A3C-AB7B-0145C3A3540F}" dt="2022-07-05T16:34:08.942" v="1878" actId="1076"/>
          <ac:spMkLst>
            <pc:docMk/>
            <pc:sldMk cId="3214754228" sldId="2145706407"/>
            <ac:spMk id="236" creationId="{20AA4750-49AC-440B-A19D-DDADCA1FC307}"/>
          </ac:spMkLst>
        </pc:spChg>
        <pc:spChg chg="add mod">
          <ac:chgData name="Li, Chenxue" userId="ae613c49-c86f-46ef-9fcb-9fa8a72c98dc" providerId="ADAL" clId="{8743A687-687A-4A3C-AB7B-0145C3A3540F}" dt="2022-07-05T16:34:21.402" v="1880" actId="1076"/>
          <ac:spMkLst>
            <pc:docMk/>
            <pc:sldMk cId="3214754228" sldId="2145706407"/>
            <ac:spMk id="245" creationId="{949FF0F1-C763-4B28-A388-1A0DEC30DD3F}"/>
          </ac:spMkLst>
        </pc:spChg>
        <pc:spChg chg="add del mod">
          <ac:chgData name="Li, Chenxue" userId="ae613c49-c86f-46ef-9fcb-9fa8a72c98dc" providerId="ADAL" clId="{8743A687-687A-4A3C-AB7B-0145C3A3540F}" dt="2022-07-05T16:26:22.802" v="1733" actId="478"/>
          <ac:spMkLst>
            <pc:docMk/>
            <pc:sldMk cId="3214754228" sldId="2145706407"/>
            <ac:spMk id="246" creationId="{B1A1B930-A532-4398-88EE-849AF787C006}"/>
          </ac:spMkLst>
        </pc:spChg>
        <pc:spChg chg="mod">
          <ac:chgData name="Li, Chenxue" userId="ae613c49-c86f-46ef-9fcb-9fa8a72c98dc" providerId="ADAL" clId="{8743A687-687A-4A3C-AB7B-0145C3A3540F}" dt="2022-07-05T16:33:42.795" v="1874" actId="1076"/>
          <ac:spMkLst>
            <pc:docMk/>
            <pc:sldMk cId="3214754228" sldId="2145706407"/>
            <ac:spMk id="249" creationId="{EE564CFD-636D-4BD9-868C-77F2F9D24B75}"/>
          </ac:spMkLst>
        </pc:spChg>
        <pc:spChg chg="mod">
          <ac:chgData name="Li, Chenxue" userId="ae613c49-c86f-46ef-9fcb-9fa8a72c98dc" providerId="ADAL" clId="{8743A687-687A-4A3C-AB7B-0145C3A3540F}" dt="2022-07-05T16:33:47.877" v="1875" actId="1076"/>
          <ac:spMkLst>
            <pc:docMk/>
            <pc:sldMk cId="3214754228" sldId="2145706407"/>
            <ac:spMk id="250" creationId="{8B2DBF91-6043-4BEB-B0D0-EF82723FF8CB}"/>
          </ac:spMkLst>
        </pc:spChg>
        <pc:spChg chg="add mod">
          <ac:chgData name="Li, Chenxue" userId="ae613c49-c86f-46ef-9fcb-9fa8a72c98dc" providerId="ADAL" clId="{8743A687-687A-4A3C-AB7B-0145C3A3540F}" dt="2022-07-05T16:35:03.395" v="1885" actId="108"/>
          <ac:spMkLst>
            <pc:docMk/>
            <pc:sldMk cId="3214754228" sldId="2145706407"/>
            <ac:spMk id="253" creationId="{38D00C87-E04E-4823-98CC-E16D67EBAE85}"/>
          </ac:spMkLst>
        </pc:spChg>
        <pc:spChg chg="add mod">
          <ac:chgData name="Li, Chenxue" userId="ae613c49-c86f-46ef-9fcb-9fa8a72c98dc" providerId="ADAL" clId="{8743A687-687A-4A3C-AB7B-0145C3A3540F}" dt="2022-07-05T16:35:12.076" v="1887" actId="108"/>
          <ac:spMkLst>
            <pc:docMk/>
            <pc:sldMk cId="3214754228" sldId="2145706407"/>
            <ac:spMk id="254" creationId="{4582BA9A-38A9-473F-A5B3-A7FC59CC4D2F}"/>
          </ac:spMkLst>
        </pc:spChg>
        <pc:grpChg chg="del">
          <ac:chgData name="Li, Chenxue" userId="ae613c49-c86f-46ef-9fcb-9fa8a72c98dc" providerId="ADAL" clId="{8743A687-687A-4A3C-AB7B-0145C3A3540F}" dt="2022-07-05T09:27:52.020" v="260" actId="21"/>
          <ac:grpSpMkLst>
            <pc:docMk/>
            <pc:sldMk cId="3214754228" sldId="2145706407"/>
            <ac:grpSpMk id="17" creationId="{4F9CE2AA-0A09-4D22-96DC-0F76B841EF25}"/>
          </ac:grpSpMkLst>
        </pc:grpChg>
        <pc:grpChg chg="add mod">
          <ac:chgData name="Li, Chenxue" userId="ae613c49-c86f-46ef-9fcb-9fa8a72c98dc" providerId="ADAL" clId="{8743A687-687A-4A3C-AB7B-0145C3A3540F}" dt="2022-07-05T09:56:44.997" v="852" actId="164"/>
          <ac:grpSpMkLst>
            <pc:docMk/>
            <pc:sldMk cId="3214754228" sldId="2145706407"/>
            <ac:grpSpMk id="31" creationId="{D240CD8E-6CC8-4352-B00C-0DED1B47BE4C}"/>
          </ac:grpSpMkLst>
        </pc:grpChg>
        <pc:grpChg chg="add mod">
          <ac:chgData name="Li, Chenxue" userId="ae613c49-c86f-46ef-9fcb-9fa8a72c98dc" providerId="ADAL" clId="{8743A687-687A-4A3C-AB7B-0145C3A3540F}" dt="2022-07-05T09:56:44.997" v="852" actId="164"/>
          <ac:grpSpMkLst>
            <pc:docMk/>
            <pc:sldMk cId="3214754228" sldId="2145706407"/>
            <ac:grpSpMk id="51" creationId="{9D14BDE4-C95B-4760-89FA-1E24EBCB92B1}"/>
          </ac:grpSpMkLst>
        </pc:grpChg>
        <pc:grpChg chg="add del mod">
          <ac:chgData name="Li, Chenxue" userId="ae613c49-c86f-46ef-9fcb-9fa8a72c98dc" providerId="ADAL" clId="{8743A687-687A-4A3C-AB7B-0145C3A3540F}" dt="2022-07-05T09:47:01.912" v="620"/>
          <ac:grpSpMkLst>
            <pc:docMk/>
            <pc:sldMk cId="3214754228" sldId="2145706407"/>
            <ac:grpSpMk id="54" creationId="{B66DABDA-BFFC-4306-A858-8915B5CBF2B3}"/>
          </ac:grpSpMkLst>
        </pc:grpChg>
        <pc:grpChg chg="add mod">
          <ac:chgData name="Li, Chenxue" userId="ae613c49-c86f-46ef-9fcb-9fa8a72c98dc" providerId="ADAL" clId="{8743A687-687A-4A3C-AB7B-0145C3A3540F}" dt="2022-07-05T09:56:44.997" v="852" actId="164"/>
          <ac:grpSpMkLst>
            <pc:docMk/>
            <pc:sldMk cId="3214754228" sldId="2145706407"/>
            <ac:grpSpMk id="59" creationId="{FEB7F89C-9AE2-4D07-855E-99183C10C6D0}"/>
          </ac:grpSpMkLst>
        </pc:grpChg>
        <pc:grpChg chg="add mod">
          <ac:chgData name="Li, Chenxue" userId="ae613c49-c86f-46ef-9fcb-9fa8a72c98dc" providerId="ADAL" clId="{8743A687-687A-4A3C-AB7B-0145C3A3540F}" dt="2022-07-05T15:02:47.241" v="1154" actId="164"/>
          <ac:grpSpMkLst>
            <pc:docMk/>
            <pc:sldMk cId="3214754228" sldId="2145706407"/>
            <ac:grpSpMk id="67" creationId="{7D09CECD-DE2B-4421-9D19-0404727CB4D9}"/>
          </ac:grpSpMkLst>
        </pc:grpChg>
        <pc:grpChg chg="add mod">
          <ac:chgData name="Li, Chenxue" userId="ae613c49-c86f-46ef-9fcb-9fa8a72c98dc" providerId="ADAL" clId="{8743A687-687A-4A3C-AB7B-0145C3A3540F}" dt="2022-07-05T15:02:54.779" v="1155" actId="164"/>
          <ac:grpSpMkLst>
            <pc:docMk/>
            <pc:sldMk cId="3214754228" sldId="2145706407"/>
            <ac:grpSpMk id="82" creationId="{3B4ABC53-F84E-4A08-8AEC-4990A6C2ECAE}"/>
          </ac:grpSpMkLst>
        </pc:grpChg>
        <pc:grpChg chg="add mod">
          <ac:chgData name="Li, Chenxue" userId="ae613c49-c86f-46ef-9fcb-9fa8a72c98dc" providerId="ADAL" clId="{8743A687-687A-4A3C-AB7B-0145C3A3540F}" dt="2022-07-05T15:28:55.297" v="1593" actId="164"/>
          <ac:grpSpMkLst>
            <pc:docMk/>
            <pc:sldMk cId="3214754228" sldId="2145706407"/>
            <ac:grpSpMk id="83" creationId="{C2B37F2B-BB49-4AA8-A13C-AA86E7558AC7}"/>
          </ac:grpSpMkLst>
        </pc:grpChg>
        <pc:grpChg chg="add mod">
          <ac:chgData name="Li, Chenxue" userId="ae613c49-c86f-46ef-9fcb-9fa8a72c98dc" providerId="ADAL" clId="{8743A687-687A-4A3C-AB7B-0145C3A3540F}" dt="2022-07-05T15:29:27.213" v="1595" actId="164"/>
          <ac:grpSpMkLst>
            <pc:docMk/>
            <pc:sldMk cId="3214754228" sldId="2145706407"/>
            <ac:grpSpMk id="135" creationId="{7DB1536D-BCAF-4DC7-BB1A-85F0EDF59775}"/>
          </ac:grpSpMkLst>
        </pc:grpChg>
        <pc:grpChg chg="add mod">
          <ac:chgData name="Li, Chenxue" userId="ae613c49-c86f-46ef-9fcb-9fa8a72c98dc" providerId="ADAL" clId="{8743A687-687A-4A3C-AB7B-0145C3A3540F}" dt="2022-07-05T15:30:00.778" v="1599" actId="164"/>
          <ac:grpSpMkLst>
            <pc:docMk/>
            <pc:sldMk cId="3214754228" sldId="2145706407"/>
            <ac:grpSpMk id="136" creationId="{A7A15CBD-8264-4AB0-B403-3FB08011E6F9}"/>
          </ac:grpSpMkLst>
        </pc:grpChg>
        <pc:grpChg chg="add mod">
          <ac:chgData name="Li, Chenxue" userId="ae613c49-c86f-46ef-9fcb-9fa8a72c98dc" providerId="ADAL" clId="{8743A687-687A-4A3C-AB7B-0145C3A3540F}" dt="2022-07-05T15:29:53.946" v="1598" actId="571"/>
          <ac:grpSpMkLst>
            <pc:docMk/>
            <pc:sldMk cId="3214754228" sldId="2145706407"/>
            <ac:grpSpMk id="140" creationId="{CECF1CC2-C796-49B4-97D2-C43EAFCBCF1E}"/>
          </ac:grpSpMkLst>
        </pc:grpChg>
        <pc:grpChg chg="mod">
          <ac:chgData name="Li, Chenxue" userId="ae613c49-c86f-46ef-9fcb-9fa8a72c98dc" providerId="ADAL" clId="{8743A687-687A-4A3C-AB7B-0145C3A3540F}" dt="2022-07-05T15:29:53.946" v="1598" actId="571"/>
          <ac:grpSpMkLst>
            <pc:docMk/>
            <pc:sldMk cId="3214754228" sldId="2145706407"/>
            <ac:grpSpMk id="143" creationId="{5EF26700-F518-4A44-A866-199B8586E4FA}"/>
          </ac:grpSpMkLst>
        </pc:grpChg>
        <pc:grpChg chg="mod">
          <ac:chgData name="Li, Chenxue" userId="ae613c49-c86f-46ef-9fcb-9fa8a72c98dc" providerId="ADAL" clId="{8743A687-687A-4A3C-AB7B-0145C3A3540F}" dt="2022-07-05T15:29:53.946" v="1598" actId="571"/>
          <ac:grpSpMkLst>
            <pc:docMk/>
            <pc:sldMk cId="3214754228" sldId="2145706407"/>
            <ac:grpSpMk id="146" creationId="{F4DA6BD9-DB8B-4A3E-B4E8-A31AA6EC2025}"/>
          </ac:grpSpMkLst>
        </pc:grpChg>
        <pc:grpChg chg="mod">
          <ac:chgData name="Li, Chenxue" userId="ae613c49-c86f-46ef-9fcb-9fa8a72c98dc" providerId="ADAL" clId="{8743A687-687A-4A3C-AB7B-0145C3A3540F}" dt="2022-07-05T15:29:53.946" v="1598" actId="571"/>
          <ac:grpSpMkLst>
            <pc:docMk/>
            <pc:sldMk cId="3214754228" sldId="2145706407"/>
            <ac:grpSpMk id="161" creationId="{92A626E1-64C6-4E5B-B5EC-675D18572495}"/>
          </ac:grpSpMkLst>
        </pc:grpChg>
        <pc:grpChg chg="mod">
          <ac:chgData name="Li, Chenxue" userId="ae613c49-c86f-46ef-9fcb-9fa8a72c98dc" providerId="ADAL" clId="{8743A687-687A-4A3C-AB7B-0145C3A3540F}" dt="2022-07-05T15:29:53.946" v="1598" actId="571"/>
          <ac:grpSpMkLst>
            <pc:docMk/>
            <pc:sldMk cId="3214754228" sldId="2145706407"/>
            <ac:grpSpMk id="162" creationId="{A6CFE972-A5D5-4777-8FB6-4CAEEF13B956}"/>
          </ac:grpSpMkLst>
        </pc:grpChg>
        <pc:grpChg chg="mod">
          <ac:chgData name="Li, Chenxue" userId="ae613c49-c86f-46ef-9fcb-9fa8a72c98dc" providerId="ADAL" clId="{8743A687-687A-4A3C-AB7B-0145C3A3540F}" dt="2022-07-05T15:29:53.946" v="1598" actId="571"/>
          <ac:grpSpMkLst>
            <pc:docMk/>
            <pc:sldMk cId="3214754228" sldId="2145706407"/>
            <ac:grpSpMk id="174" creationId="{10A0B0E6-300C-4073-BAEA-888EB613B827}"/>
          </ac:grpSpMkLst>
        </pc:grpChg>
        <pc:grpChg chg="mod">
          <ac:chgData name="Li, Chenxue" userId="ae613c49-c86f-46ef-9fcb-9fa8a72c98dc" providerId="ADAL" clId="{8743A687-687A-4A3C-AB7B-0145C3A3540F}" dt="2022-07-05T15:29:53.946" v="1598" actId="571"/>
          <ac:grpSpMkLst>
            <pc:docMk/>
            <pc:sldMk cId="3214754228" sldId="2145706407"/>
            <ac:grpSpMk id="175" creationId="{CA1290EB-EB59-4956-9C18-FB5A26BCA708}"/>
          </ac:grpSpMkLst>
        </pc:grpChg>
        <pc:grpChg chg="mod">
          <ac:chgData name="Li, Chenxue" userId="ae613c49-c86f-46ef-9fcb-9fa8a72c98dc" providerId="ADAL" clId="{8743A687-687A-4A3C-AB7B-0145C3A3540F}" dt="2022-07-05T15:29:53.946" v="1598" actId="571"/>
          <ac:grpSpMkLst>
            <pc:docMk/>
            <pc:sldMk cId="3214754228" sldId="2145706407"/>
            <ac:grpSpMk id="178" creationId="{489BDC12-72C2-48FC-8BE7-6036D6E864DF}"/>
          </ac:grpSpMkLst>
        </pc:grpChg>
        <pc:grpChg chg="add mod">
          <ac:chgData name="Li, Chenxue" userId="ae613c49-c86f-46ef-9fcb-9fa8a72c98dc" providerId="ADAL" clId="{8743A687-687A-4A3C-AB7B-0145C3A3540F}" dt="2022-07-05T15:30:00.778" v="1599" actId="164"/>
          <ac:grpSpMkLst>
            <pc:docMk/>
            <pc:sldMk cId="3214754228" sldId="2145706407"/>
            <ac:grpSpMk id="185" creationId="{6D42524A-0219-4C9F-9B97-121E99031E63}"/>
          </ac:grpSpMkLst>
        </pc:grpChg>
        <pc:grpChg chg="add mod">
          <ac:chgData name="Li, Chenxue" userId="ae613c49-c86f-46ef-9fcb-9fa8a72c98dc" providerId="ADAL" clId="{8743A687-687A-4A3C-AB7B-0145C3A3540F}" dt="2022-07-05T16:32:24.651" v="1864" actId="164"/>
          <ac:grpSpMkLst>
            <pc:docMk/>
            <pc:sldMk cId="3214754228" sldId="2145706407"/>
            <ac:grpSpMk id="247" creationId="{96AA214C-9D2D-4F53-B89C-7F840992F698}"/>
          </ac:grpSpMkLst>
        </pc:grpChg>
        <pc:grpChg chg="add mod">
          <ac:chgData name="Li, Chenxue" userId="ae613c49-c86f-46ef-9fcb-9fa8a72c98dc" providerId="ADAL" clId="{8743A687-687A-4A3C-AB7B-0145C3A3540F}" dt="2022-07-05T16:32:24.651" v="1864" actId="164"/>
          <ac:grpSpMkLst>
            <pc:docMk/>
            <pc:sldMk cId="3214754228" sldId="2145706407"/>
            <ac:grpSpMk id="248" creationId="{114016F3-F99E-478D-B35B-060B4611A78D}"/>
          </ac:grpSpMkLst>
        </pc:grpChg>
        <pc:grpChg chg="add mod">
          <ac:chgData name="Li, Chenxue" userId="ae613c49-c86f-46ef-9fcb-9fa8a72c98dc" providerId="ADAL" clId="{8743A687-687A-4A3C-AB7B-0145C3A3540F}" dt="2022-07-05T16:32:24.651" v="1864" actId="164"/>
          <ac:grpSpMkLst>
            <pc:docMk/>
            <pc:sldMk cId="3214754228" sldId="2145706407"/>
            <ac:grpSpMk id="268" creationId="{BD665536-B84D-4374-B264-F5117C21CD33}"/>
          </ac:grpSpMkLst>
        </pc:grpChg>
        <pc:grpChg chg="add mod">
          <ac:chgData name="Li, Chenxue" userId="ae613c49-c86f-46ef-9fcb-9fa8a72c98dc" providerId="ADAL" clId="{8743A687-687A-4A3C-AB7B-0145C3A3540F}" dt="2022-07-05T16:34:39.327" v="1884" actId="1076"/>
          <ac:grpSpMkLst>
            <pc:docMk/>
            <pc:sldMk cId="3214754228" sldId="2145706407"/>
            <ac:grpSpMk id="269" creationId="{86DB4CF4-B793-4C6C-8C75-443AE54C89A4}"/>
          </ac:grpSpMkLst>
        </pc:grpChg>
        <pc:cxnChg chg="add mod">
          <ac:chgData name="Li, Chenxue" userId="ae613c49-c86f-46ef-9fcb-9fa8a72c98dc" providerId="ADAL" clId="{8743A687-687A-4A3C-AB7B-0145C3A3540F}" dt="2022-07-05T15:33:59.149" v="1625" actId="14100"/>
          <ac:cxnSpMkLst>
            <pc:docMk/>
            <pc:sldMk cId="3214754228" sldId="2145706407"/>
            <ac:cxnSpMk id="8" creationId="{0399C7A0-43D0-41BF-AD1A-19D93C51B3D8}"/>
          </ac:cxnSpMkLst>
        </pc:cxnChg>
        <pc:cxnChg chg="add mod">
          <ac:chgData name="Li, Chenxue" userId="ae613c49-c86f-46ef-9fcb-9fa8a72c98dc" providerId="ADAL" clId="{8743A687-687A-4A3C-AB7B-0145C3A3540F}" dt="2022-07-05T14:58:28.711" v="1124" actId="14100"/>
          <ac:cxnSpMkLst>
            <pc:docMk/>
            <pc:sldMk cId="3214754228" sldId="2145706407"/>
            <ac:cxnSpMk id="19" creationId="{4A9F279A-050F-425B-80C8-68CB50A2E95E}"/>
          </ac:cxnSpMkLst>
        </pc:cxnChg>
        <pc:cxnChg chg="add mod">
          <ac:chgData name="Li, Chenxue" userId="ae613c49-c86f-46ef-9fcb-9fa8a72c98dc" providerId="ADAL" clId="{8743A687-687A-4A3C-AB7B-0145C3A3540F}" dt="2022-07-05T14:58:04.197" v="1120" actId="14100"/>
          <ac:cxnSpMkLst>
            <pc:docMk/>
            <pc:sldMk cId="3214754228" sldId="2145706407"/>
            <ac:cxnSpMk id="23" creationId="{989C6651-5B42-4801-B86F-33549ED7FEB9}"/>
          </ac:cxnSpMkLst>
        </pc:cxnChg>
        <pc:cxnChg chg="add mod">
          <ac:chgData name="Li, Chenxue" userId="ae613c49-c86f-46ef-9fcb-9fa8a72c98dc" providerId="ADAL" clId="{8743A687-687A-4A3C-AB7B-0145C3A3540F}" dt="2022-07-05T15:28:55.297" v="1593" actId="164"/>
          <ac:cxnSpMkLst>
            <pc:docMk/>
            <pc:sldMk cId="3214754228" sldId="2145706407"/>
            <ac:cxnSpMk id="85" creationId="{CE671C24-1874-4525-937B-BD8B68FF5574}"/>
          </ac:cxnSpMkLst>
        </pc:cxnChg>
        <pc:cxnChg chg="add mod">
          <ac:chgData name="Li, Chenxue" userId="ae613c49-c86f-46ef-9fcb-9fa8a72c98dc" providerId="ADAL" clId="{8743A687-687A-4A3C-AB7B-0145C3A3540F}" dt="2022-07-05T15:28:55.297" v="1593" actId="164"/>
          <ac:cxnSpMkLst>
            <pc:docMk/>
            <pc:sldMk cId="3214754228" sldId="2145706407"/>
            <ac:cxnSpMk id="87" creationId="{19BAD525-C1C7-4F83-83B9-0FED7C9392EC}"/>
          </ac:cxnSpMkLst>
        </pc:cxnChg>
        <pc:cxnChg chg="add mod">
          <ac:chgData name="Li, Chenxue" userId="ae613c49-c86f-46ef-9fcb-9fa8a72c98dc" providerId="ADAL" clId="{8743A687-687A-4A3C-AB7B-0145C3A3540F}" dt="2022-07-05T15:28:55.297" v="1593" actId="164"/>
          <ac:cxnSpMkLst>
            <pc:docMk/>
            <pc:sldMk cId="3214754228" sldId="2145706407"/>
            <ac:cxnSpMk id="89" creationId="{ECA1946C-1F69-4B3F-A600-766012831A3A}"/>
          </ac:cxnSpMkLst>
        </pc:cxnChg>
        <pc:cxnChg chg="add mod">
          <ac:chgData name="Li, Chenxue" userId="ae613c49-c86f-46ef-9fcb-9fa8a72c98dc" providerId="ADAL" clId="{8743A687-687A-4A3C-AB7B-0145C3A3540F}" dt="2022-07-05T15:28:55.297" v="1593" actId="164"/>
          <ac:cxnSpMkLst>
            <pc:docMk/>
            <pc:sldMk cId="3214754228" sldId="2145706407"/>
            <ac:cxnSpMk id="92" creationId="{659A703B-9DF1-4052-9C00-2AFE377B7F32}"/>
          </ac:cxnSpMkLst>
        </pc:cxnChg>
        <pc:cxnChg chg="add mod">
          <ac:chgData name="Li, Chenxue" userId="ae613c49-c86f-46ef-9fcb-9fa8a72c98dc" providerId="ADAL" clId="{8743A687-687A-4A3C-AB7B-0145C3A3540F}" dt="2022-07-05T15:28:55.297" v="1593" actId="164"/>
          <ac:cxnSpMkLst>
            <pc:docMk/>
            <pc:sldMk cId="3214754228" sldId="2145706407"/>
            <ac:cxnSpMk id="94" creationId="{F72DCA9C-D8E9-4A08-8AEF-F77F6155B481}"/>
          </ac:cxnSpMkLst>
        </pc:cxnChg>
        <pc:cxnChg chg="add mod">
          <ac:chgData name="Li, Chenxue" userId="ae613c49-c86f-46ef-9fcb-9fa8a72c98dc" providerId="ADAL" clId="{8743A687-687A-4A3C-AB7B-0145C3A3540F}" dt="2022-07-05T15:28:55.297" v="1593" actId="164"/>
          <ac:cxnSpMkLst>
            <pc:docMk/>
            <pc:sldMk cId="3214754228" sldId="2145706407"/>
            <ac:cxnSpMk id="96" creationId="{F0EC8273-45ED-4229-84A1-0E1675D3DA17}"/>
          </ac:cxnSpMkLst>
        </pc:cxnChg>
        <pc:cxnChg chg="add mod">
          <ac:chgData name="Li, Chenxue" userId="ae613c49-c86f-46ef-9fcb-9fa8a72c98dc" providerId="ADAL" clId="{8743A687-687A-4A3C-AB7B-0145C3A3540F}" dt="2022-07-05T15:31:19.005" v="1604" actId="14100"/>
          <ac:cxnSpMkLst>
            <pc:docMk/>
            <pc:sldMk cId="3214754228" sldId="2145706407"/>
            <ac:cxnSpMk id="98" creationId="{52D9B60F-BAB9-46DD-B702-9563BDCC086F}"/>
          </ac:cxnSpMkLst>
        </pc:cxnChg>
        <pc:cxnChg chg="add mod">
          <ac:chgData name="Li, Chenxue" userId="ae613c49-c86f-46ef-9fcb-9fa8a72c98dc" providerId="ADAL" clId="{8743A687-687A-4A3C-AB7B-0145C3A3540F}" dt="2022-07-05T15:30:29.236" v="1602" actId="14100"/>
          <ac:cxnSpMkLst>
            <pc:docMk/>
            <pc:sldMk cId="3214754228" sldId="2145706407"/>
            <ac:cxnSpMk id="100" creationId="{8CAB57A0-A9E5-49EB-A44E-3A1B2F7C75C0}"/>
          </ac:cxnSpMkLst>
        </pc:cxnChg>
        <pc:cxnChg chg="add mod">
          <ac:chgData name="Li, Chenxue" userId="ae613c49-c86f-46ef-9fcb-9fa8a72c98dc" providerId="ADAL" clId="{8743A687-687A-4A3C-AB7B-0145C3A3540F}" dt="2022-07-05T15:29:27.213" v="1595" actId="164"/>
          <ac:cxnSpMkLst>
            <pc:docMk/>
            <pc:sldMk cId="3214754228" sldId="2145706407"/>
            <ac:cxnSpMk id="102" creationId="{65DC64E3-9F72-4282-88C0-84A0417F0C4E}"/>
          </ac:cxnSpMkLst>
        </pc:cxnChg>
        <pc:cxnChg chg="add mod">
          <ac:chgData name="Li, Chenxue" userId="ae613c49-c86f-46ef-9fcb-9fa8a72c98dc" providerId="ADAL" clId="{8743A687-687A-4A3C-AB7B-0145C3A3540F}" dt="2022-07-05T15:29:27.213" v="1595" actId="164"/>
          <ac:cxnSpMkLst>
            <pc:docMk/>
            <pc:sldMk cId="3214754228" sldId="2145706407"/>
            <ac:cxnSpMk id="126" creationId="{94960E5B-2E0D-40F7-953A-9794D754CA48}"/>
          </ac:cxnSpMkLst>
        </pc:cxnChg>
        <pc:cxnChg chg="add mod">
          <ac:chgData name="Li, Chenxue" userId="ae613c49-c86f-46ef-9fcb-9fa8a72c98dc" providerId="ADAL" clId="{8743A687-687A-4A3C-AB7B-0145C3A3540F}" dt="2022-07-05T15:31:57.906" v="1608" actId="14100"/>
          <ac:cxnSpMkLst>
            <pc:docMk/>
            <pc:sldMk cId="3214754228" sldId="2145706407"/>
            <ac:cxnSpMk id="133" creationId="{55FE0811-F1DE-4BF9-8988-43FF8BACCD99}"/>
          </ac:cxnSpMkLst>
        </pc:cxnChg>
        <pc:cxnChg chg="mod">
          <ac:chgData name="Li, Chenxue" userId="ae613c49-c86f-46ef-9fcb-9fa8a72c98dc" providerId="ADAL" clId="{8743A687-687A-4A3C-AB7B-0145C3A3540F}" dt="2022-07-05T15:29:53.946" v="1598" actId="571"/>
          <ac:cxnSpMkLst>
            <pc:docMk/>
            <pc:sldMk cId="3214754228" sldId="2145706407"/>
            <ac:cxnSpMk id="141" creationId="{32426E97-195B-4CFD-BD2D-BEFD0CBB4015}"/>
          </ac:cxnSpMkLst>
        </pc:cxnChg>
        <pc:cxnChg chg="mod">
          <ac:chgData name="Li, Chenxue" userId="ae613c49-c86f-46ef-9fcb-9fa8a72c98dc" providerId="ADAL" clId="{8743A687-687A-4A3C-AB7B-0145C3A3540F}" dt="2022-07-05T15:29:53.946" v="1598" actId="571"/>
          <ac:cxnSpMkLst>
            <pc:docMk/>
            <pc:sldMk cId="3214754228" sldId="2145706407"/>
            <ac:cxnSpMk id="142" creationId="{B2612F9F-BCD7-474A-B3F6-A69AEEE935DF}"/>
          </ac:cxnSpMkLst>
        </pc:cxnChg>
        <pc:cxnChg chg="mod">
          <ac:chgData name="Li, Chenxue" userId="ae613c49-c86f-46ef-9fcb-9fa8a72c98dc" providerId="ADAL" clId="{8743A687-687A-4A3C-AB7B-0145C3A3540F}" dt="2022-07-05T15:29:53.946" v="1598" actId="571"/>
          <ac:cxnSpMkLst>
            <pc:docMk/>
            <pc:sldMk cId="3214754228" sldId="2145706407"/>
            <ac:cxnSpMk id="144" creationId="{8CA2489C-1694-49DC-BF96-09A2298A29EA}"/>
          </ac:cxnSpMkLst>
        </pc:cxnChg>
        <pc:cxnChg chg="mod">
          <ac:chgData name="Li, Chenxue" userId="ae613c49-c86f-46ef-9fcb-9fa8a72c98dc" providerId="ADAL" clId="{8743A687-687A-4A3C-AB7B-0145C3A3540F}" dt="2022-07-05T15:29:53.946" v="1598" actId="571"/>
          <ac:cxnSpMkLst>
            <pc:docMk/>
            <pc:sldMk cId="3214754228" sldId="2145706407"/>
            <ac:cxnSpMk id="145" creationId="{6FDBA924-8BE0-46E0-8D05-2CCB4E1618EE}"/>
          </ac:cxnSpMkLst>
        </pc:cxnChg>
        <pc:cxnChg chg="mod">
          <ac:chgData name="Li, Chenxue" userId="ae613c49-c86f-46ef-9fcb-9fa8a72c98dc" providerId="ADAL" clId="{8743A687-687A-4A3C-AB7B-0145C3A3540F}" dt="2022-07-05T15:29:53.946" v="1598" actId="571"/>
          <ac:cxnSpMkLst>
            <pc:docMk/>
            <pc:sldMk cId="3214754228" sldId="2145706407"/>
            <ac:cxnSpMk id="147" creationId="{C47F2F68-089F-4DFA-BD80-7B8803CD1B75}"/>
          </ac:cxnSpMkLst>
        </pc:cxnChg>
        <pc:cxnChg chg="mod">
          <ac:chgData name="Li, Chenxue" userId="ae613c49-c86f-46ef-9fcb-9fa8a72c98dc" providerId="ADAL" clId="{8743A687-687A-4A3C-AB7B-0145C3A3540F}" dt="2022-07-05T15:29:53.946" v="1598" actId="571"/>
          <ac:cxnSpMkLst>
            <pc:docMk/>
            <pc:sldMk cId="3214754228" sldId="2145706407"/>
            <ac:cxnSpMk id="148" creationId="{026B2768-08D8-4698-8705-DF6DEF6CBB9A}"/>
          </ac:cxnSpMkLst>
        </pc:cxnChg>
        <pc:cxnChg chg="mod">
          <ac:chgData name="Li, Chenxue" userId="ae613c49-c86f-46ef-9fcb-9fa8a72c98dc" providerId="ADAL" clId="{8743A687-687A-4A3C-AB7B-0145C3A3540F}" dt="2022-07-05T15:29:53.946" v="1598" actId="571"/>
          <ac:cxnSpMkLst>
            <pc:docMk/>
            <pc:sldMk cId="3214754228" sldId="2145706407"/>
            <ac:cxnSpMk id="149" creationId="{BF0D4D0B-9269-4B97-9831-E26466176A2A}"/>
          </ac:cxnSpMkLst>
        </pc:cxnChg>
        <pc:cxnChg chg="mod">
          <ac:chgData name="Li, Chenxue" userId="ae613c49-c86f-46ef-9fcb-9fa8a72c98dc" providerId="ADAL" clId="{8743A687-687A-4A3C-AB7B-0145C3A3540F}" dt="2022-07-05T15:29:53.946" v="1598" actId="571"/>
          <ac:cxnSpMkLst>
            <pc:docMk/>
            <pc:sldMk cId="3214754228" sldId="2145706407"/>
            <ac:cxnSpMk id="150" creationId="{1814C970-8E9B-460D-8897-10485EDF596F}"/>
          </ac:cxnSpMkLst>
        </pc:cxnChg>
        <pc:cxnChg chg="mod">
          <ac:chgData name="Li, Chenxue" userId="ae613c49-c86f-46ef-9fcb-9fa8a72c98dc" providerId="ADAL" clId="{8743A687-687A-4A3C-AB7B-0145C3A3540F}" dt="2022-07-05T15:29:53.946" v="1598" actId="571"/>
          <ac:cxnSpMkLst>
            <pc:docMk/>
            <pc:sldMk cId="3214754228" sldId="2145706407"/>
            <ac:cxnSpMk id="151" creationId="{12CB1C3B-E732-4A29-997F-44BB86FD67DE}"/>
          </ac:cxnSpMkLst>
        </pc:cxnChg>
        <pc:cxnChg chg="mod">
          <ac:chgData name="Li, Chenxue" userId="ae613c49-c86f-46ef-9fcb-9fa8a72c98dc" providerId="ADAL" clId="{8743A687-687A-4A3C-AB7B-0145C3A3540F}" dt="2022-07-05T15:29:53.946" v="1598" actId="571"/>
          <ac:cxnSpMkLst>
            <pc:docMk/>
            <pc:sldMk cId="3214754228" sldId="2145706407"/>
            <ac:cxnSpMk id="152" creationId="{EA92C16D-34EF-410F-B1CA-88E2EC614F72}"/>
          </ac:cxnSpMkLst>
        </pc:cxnChg>
        <pc:cxnChg chg="mod">
          <ac:chgData name="Li, Chenxue" userId="ae613c49-c86f-46ef-9fcb-9fa8a72c98dc" providerId="ADAL" clId="{8743A687-687A-4A3C-AB7B-0145C3A3540F}" dt="2022-07-05T15:29:53.946" v="1598" actId="571"/>
          <ac:cxnSpMkLst>
            <pc:docMk/>
            <pc:sldMk cId="3214754228" sldId="2145706407"/>
            <ac:cxnSpMk id="153" creationId="{37301E8F-05CF-4F77-97DB-EB551A87CAD3}"/>
          </ac:cxnSpMkLst>
        </pc:cxnChg>
        <pc:cxnChg chg="mod">
          <ac:chgData name="Li, Chenxue" userId="ae613c49-c86f-46ef-9fcb-9fa8a72c98dc" providerId="ADAL" clId="{8743A687-687A-4A3C-AB7B-0145C3A3540F}" dt="2022-07-05T15:29:53.946" v="1598" actId="571"/>
          <ac:cxnSpMkLst>
            <pc:docMk/>
            <pc:sldMk cId="3214754228" sldId="2145706407"/>
            <ac:cxnSpMk id="167" creationId="{C4D36A14-19C9-4A1F-BAE0-F87014081B40}"/>
          </ac:cxnSpMkLst>
        </pc:cxnChg>
        <pc:cxnChg chg="mod">
          <ac:chgData name="Li, Chenxue" userId="ae613c49-c86f-46ef-9fcb-9fa8a72c98dc" providerId="ADAL" clId="{8743A687-687A-4A3C-AB7B-0145C3A3540F}" dt="2022-07-05T15:29:53.946" v="1598" actId="571"/>
          <ac:cxnSpMkLst>
            <pc:docMk/>
            <pc:sldMk cId="3214754228" sldId="2145706407"/>
            <ac:cxnSpMk id="170" creationId="{157F34BA-7632-4BF3-AB84-3DC4A7C3029F}"/>
          </ac:cxnSpMkLst>
        </pc:cxnChg>
        <pc:cxnChg chg="mod">
          <ac:chgData name="Li, Chenxue" userId="ae613c49-c86f-46ef-9fcb-9fa8a72c98dc" providerId="ADAL" clId="{8743A687-687A-4A3C-AB7B-0145C3A3540F}" dt="2022-07-05T15:29:53.946" v="1598" actId="571"/>
          <ac:cxnSpMkLst>
            <pc:docMk/>
            <pc:sldMk cId="3214754228" sldId="2145706407"/>
            <ac:cxnSpMk id="171" creationId="{A8F99D13-0B78-4AF3-BBAC-415B3709B3FF}"/>
          </ac:cxnSpMkLst>
        </pc:cxnChg>
        <pc:cxnChg chg="add del mod">
          <ac:chgData name="Li, Chenxue" userId="ae613c49-c86f-46ef-9fcb-9fa8a72c98dc" providerId="ADAL" clId="{8743A687-687A-4A3C-AB7B-0145C3A3540F}" dt="2022-07-05T16:15:13.374" v="1650" actId="21"/>
          <ac:cxnSpMkLst>
            <pc:docMk/>
            <pc:sldMk cId="3214754228" sldId="2145706407"/>
            <ac:cxnSpMk id="230" creationId="{60101427-2AE3-4365-A60A-E23EFD12EA15}"/>
          </ac:cxnSpMkLst>
        </pc:cxnChg>
        <pc:cxnChg chg="add mod">
          <ac:chgData name="Li, Chenxue" userId="ae613c49-c86f-46ef-9fcb-9fa8a72c98dc" providerId="ADAL" clId="{8743A687-687A-4A3C-AB7B-0145C3A3540F}" dt="2022-07-05T16:33:02.771" v="1868" actId="14100"/>
          <ac:cxnSpMkLst>
            <pc:docMk/>
            <pc:sldMk cId="3214754228" sldId="2145706407"/>
            <ac:cxnSpMk id="231" creationId="{3D2D3183-17EF-46E6-95F8-CB63FC7033E8}"/>
          </ac:cxnSpMkLst>
        </pc:cxnChg>
        <pc:cxnChg chg="add mod">
          <ac:chgData name="Li, Chenxue" userId="ae613c49-c86f-46ef-9fcb-9fa8a72c98dc" providerId="ADAL" clId="{8743A687-687A-4A3C-AB7B-0145C3A3540F}" dt="2022-07-05T16:33:54.704" v="1876" actId="1076"/>
          <ac:cxnSpMkLst>
            <pc:docMk/>
            <pc:sldMk cId="3214754228" sldId="2145706407"/>
            <ac:cxnSpMk id="251" creationId="{8D74F4D4-08F8-4DB0-9933-BCA6340666FE}"/>
          </ac:cxnSpMkLst>
        </pc:cxnChg>
        <pc:cxnChg chg="add mod">
          <ac:chgData name="Li, Chenxue" userId="ae613c49-c86f-46ef-9fcb-9fa8a72c98dc" providerId="ADAL" clId="{8743A687-687A-4A3C-AB7B-0145C3A3540F}" dt="2022-07-05T16:26:58.026" v="1740"/>
          <ac:cxnSpMkLst>
            <pc:docMk/>
            <pc:sldMk cId="3214754228" sldId="2145706407"/>
            <ac:cxnSpMk id="252" creationId="{A53B2EE6-EB0C-4118-B94E-4B3E9DCF8D36}"/>
          </ac:cxnSpMkLst>
        </pc:cxnChg>
        <pc:cxnChg chg="add mod">
          <ac:chgData name="Li, Chenxue" userId="ae613c49-c86f-46ef-9fcb-9fa8a72c98dc" providerId="ADAL" clId="{8743A687-687A-4A3C-AB7B-0145C3A3540F}" dt="2022-07-05T16:34:14.474" v="1879" actId="1076"/>
          <ac:cxnSpMkLst>
            <pc:docMk/>
            <pc:sldMk cId="3214754228" sldId="2145706407"/>
            <ac:cxnSpMk id="255" creationId="{32FDB99C-1358-445A-A702-C6C5A731E5CA}"/>
          </ac:cxnSpMkLst>
        </pc:cxnChg>
        <pc:cxnChg chg="add mod">
          <ac:chgData name="Li, Chenxue" userId="ae613c49-c86f-46ef-9fcb-9fa8a72c98dc" providerId="ADAL" clId="{8743A687-687A-4A3C-AB7B-0145C3A3540F}" dt="2022-07-05T16:33:15.974" v="1870" actId="1076"/>
          <ac:cxnSpMkLst>
            <pc:docMk/>
            <pc:sldMk cId="3214754228" sldId="2145706407"/>
            <ac:cxnSpMk id="257" creationId="{75E4A034-4ADC-4688-853B-93D38AE3149C}"/>
          </ac:cxnSpMkLst>
        </pc:cxnChg>
        <pc:cxnChg chg="add mod">
          <ac:chgData name="Li, Chenxue" userId="ae613c49-c86f-46ef-9fcb-9fa8a72c98dc" providerId="ADAL" clId="{8743A687-687A-4A3C-AB7B-0145C3A3540F}" dt="2022-07-05T16:34:30.847" v="1882" actId="1076"/>
          <ac:cxnSpMkLst>
            <pc:docMk/>
            <pc:sldMk cId="3214754228" sldId="2145706407"/>
            <ac:cxnSpMk id="260" creationId="{CD369063-B911-46AA-B29F-17BA782D802E}"/>
          </ac:cxnSpMkLst>
        </pc:cxnChg>
        <pc:cxnChg chg="add mod">
          <ac:chgData name="Li, Chenxue" userId="ae613c49-c86f-46ef-9fcb-9fa8a72c98dc" providerId="ADAL" clId="{8743A687-687A-4A3C-AB7B-0145C3A3540F}" dt="2022-07-05T16:32:46.094" v="1866" actId="14100"/>
          <ac:cxnSpMkLst>
            <pc:docMk/>
            <pc:sldMk cId="3214754228" sldId="2145706407"/>
            <ac:cxnSpMk id="264" creationId="{97DE6427-3590-415E-9CFC-1B754AB83142}"/>
          </ac:cxnSpMkLst>
        </pc:cxnChg>
      </pc:sldChg>
    </pc:docChg>
  </pc:docChgLst>
  <pc:docChgLst>
    <pc:chgData name="Li, Chenxue" userId="ae613c49-c86f-46ef-9fcb-9fa8a72c98dc" providerId="ADAL" clId="{EA1A3F5E-6E62-455F-968D-9F81BE3F8C8F}"/>
    <pc:docChg chg="undo redo custSel addSld delSld modSld">
      <pc:chgData name="Li, Chenxue" userId="ae613c49-c86f-46ef-9fcb-9fa8a72c98dc" providerId="ADAL" clId="{EA1A3F5E-6E62-455F-968D-9F81BE3F8C8F}" dt="2022-06-21T04:50:55.339" v="2651" actId="113"/>
      <pc:docMkLst>
        <pc:docMk/>
      </pc:docMkLst>
      <pc:sldChg chg="addSp delSp modSp del mod">
        <pc:chgData name="Li, Chenxue" userId="ae613c49-c86f-46ef-9fcb-9fa8a72c98dc" providerId="ADAL" clId="{EA1A3F5E-6E62-455F-968D-9F81BE3F8C8F}" dt="2022-06-21T03:15:50.258" v="1325" actId="47"/>
        <pc:sldMkLst>
          <pc:docMk/>
          <pc:sldMk cId="2315397144" sldId="2145706399"/>
        </pc:sldMkLst>
        <pc:spChg chg="mod">
          <ac:chgData name="Li, Chenxue" userId="ae613c49-c86f-46ef-9fcb-9fa8a72c98dc" providerId="ADAL" clId="{EA1A3F5E-6E62-455F-968D-9F81BE3F8C8F}" dt="2022-06-09T07:30:56.767" v="6" actId="20577"/>
          <ac:spMkLst>
            <pc:docMk/>
            <pc:sldMk cId="2315397144" sldId="2145706399"/>
            <ac:spMk id="8" creationId="{C8C1C214-FB94-4539-8EC5-84A25E4EDA80}"/>
          </ac:spMkLst>
        </pc:spChg>
        <pc:spChg chg="add mod">
          <ac:chgData name="Li, Chenxue" userId="ae613c49-c86f-46ef-9fcb-9fa8a72c98dc" providerId="ADAL" clId="{EA1A3F5E-6E62-455F-968D-9F81BE3F8C8F}" dt="2022-06-21T02:51:22.090" v="514" actId="1076"/>
          <ac:spMkLst>
            <pc:docMk/>
            <pc:sldMk cId="2315397144" sldId="2145706399"/>
            <ac:spMk id="10" creationId="{0AC99F1D-8DCA-4EC3-B95B-F231D85748F5}"/>
          </ac:spMkLst>
        </pc:spChg>
        <pc:spChg chg="add mod">
          <ac:chgData name="Li, Chenxue" userId="ae613c49-c86f-46ef-9fcb-9fa8a72c98dc" providerId="ADAL" clId="{EA1A3F5E-6E62-455F-968D-9F81BE3F8C8F}" dt="2022-06-20T14:13:52.449" v="305" actId="1076"/>
          <ac:spMkLst>
            <pc:docMk/>
            <pc:sldMk cId="2315397144" sldId="2145706399"/>
            <ac:spMk id="11" creationId="{FFBE4B2E-899A-426E-B1AF-E61712C84077}"/>
          </ac:spMkLst>
        </pc:spChg>
        <pc:spChg chg="mod">
          <ac:chgData name="Li, Chenxue" userId="ae613c49-c86f-46ef-9fcb-9fa8a72c98dc" providerId="ADAL" clId="{EA1A3F5E-6E62-455F-968D-9F81BE3F8C8F}" dt="2022-06-09T08:30:34.707" v="268" actId="33524"/>
          <ac:spMkLst>
            <pc:docMk/>
            <pc:sldMk cId="2315397144" sldId="2145706399"/>
            <ac:spMk id="17" creationId="{B8E75372-34B0-49F5-882F-D716AE94D39A}"/>
          </ac:spMkLst>
        </pc:spChg>
        <pc:spChg chg="mod">
          <ac:chgData name="Li, Chenxue" userId="ae613c49-c86f-46ef-9fcb-9fa8a72c98dc" providerId="ADAL" clId="{EA1A3F5E-6E62-455F-968D-9F81BE3F8C8F}" dt="2022-06-20T14:11:04.786" v="285" actId="1076"/>
          <ac:spMkLst>
            <pc:docMk/>
            <pc:sldMk cId="2315397144" sldId="2145706399"/>
            <ac:spMk id="20" creationId="{6C82F1E0-CF5E-4423-B93A-CD6EC933438D}"/>
          </ac:spMkLst>
        </pc:spChg>
        <pc:spChg chg="mod">
          <ac:chgData name="Li, Chenxue" userId="ae613c49-c86f-46ef-9fcb-9fa8a72c98dc" providerId="ADAL" clId="{EA1A3F5E-6E62-455F-968D-9F81BE3F8C8F}" dt="2022-06-20T14:10:43.658" v="281" actId="1076"/>
          <ac:spMkLst>
            <pc:docMk/>
            <pc:sldMk cId="2315397144" sldId="2145706399"/>
            <ac:spMk id="29" creationId="{00000000-0000-0000-0000-000000000000}"/>
          </ac:spMkLst>
        </pc:spChg>
        <pc:grpChg chg="del mod">
          <ac:chgData name="Li, Chenxue" userId="ae613c49-c86f-46ef-9fcb-9fa8a72c98dc" providerId="ADAL" clId="{EA1A3F5E-6E62-455F-968D-9F81BE3F8C8F}" dt="2022-06-09T07:33:14.432" v="10" actId="478"/>
          <ac:grpSpMkLst>
            <pc:docMk/>
            <pc:sldMk cId="2315397144" sldId="2145706399"/>
            <ac:grpSpMk id="10" creationId="{D83245E9-3A65-4DEC-B506-B1736EF88730}"/>
          </ac:grpSpMkLst>
        </pc:grpChg>
        <pc:grpChg chg="add mod">
          <ac:chgData name="Li, Chenxue" userId="ae613c49-c86f-46ef-9fcb-9fa8a72c98dc" providerId="ADAL" clId="{EA1A3F5E-6E62-455F-968D-9F81BE3F8C8F}" dt="2022-06-20T14:19:58.113" v="323" actId="1076"/>
          <ac:grpSpMkLst>
            <pc:docMk/>
            <pc:sldMk cId="2315397144" sldId="2145706399"/>
            <ac:grpSpMk id="15" creationId="{2F9FADB1-3181-40F5-ADBE-D726A840F679}"/>
          </ac:grpSpMkLst>
        </pc:grpChg>
        <pc:picChg chg="mod">
          <ac:chgData name="Li, Chenxue" userId="ae613c49-c86f-46ef-9fcb-9fa8a72c98dc" providerId="ADAL" clId="{EA1A3F5E-6E62-455F-968D-9F81BE3F8C8F}" dt="2022-06-20T14:10:37.958" v="280" actId="1076"/>
          <ac:picMkLst>
            <pc:docMk/>
            <pc:sldMk cId="2315397144" sldId="2145706399"/>
            <ac:picMk id="5" creationId="{92C00A94-34AE-492A-9AA0-74F7B3A1F185}"/>
          </ac:picMkLst>
        </pc:picChg>
        <pc:picChg chg="mod">
          <ac:chgData name="Li, Chenxue" userId="ae613c49-c86f-46ef-9fcb-9fa8a72c98dc" providerId="ADAL" clId="{EA1A3F5E-6E62-455F-968D-9F81BE3F8C8F}" dt="2022-06-20T14:10:54.334" v="283" actId="1076"/>
          <ac:picMkLst>
            <pc:docMk/>
            <pc:sldMk cId="2315397144" sldId="2145706399"/>
            <ac:picMk id="7" creationId="{0A1BB625-7924-4F22-800C-2B59E62B8219}"/>
          </ac:picMkLst>
        </pc:picChg>
        <pc:picChg chg="mod">
          <ac:chgData name="Li, Chenxue" userId="ae613c49-c86f-46ef-9fcb-9fa8a72c98dc" providerId="ADAL" clId="{EA1A3F5E-6E62-455F-968D-9F81BE3F8C8F}" dt="2022-06-09T08:27:29.091" v="186"/>
          <ac:picMkLst>
            <pc:docMk/>
            <pc:sldMk cId="2315397144" sldId="2145706399"/>
            <ac:picMk id="16" creationId="{C6B83A12-CF55-4891-801E-192C4A069A37}"/>
          </ac:picMkLst>
        </pc:picChg>
      </pc:sldChg>
      <pc:sldChg chg="addSp modSp mod">
        <pc:chgData name="Li, Chenxue" userId="ae613c49-c86f-46ef-9fcb-9fa8a72c98dc" providerId="ADAL" clId="{EA1A3F5E-6E62-455F-968D-9F81BE3F8C8F}" dt="2022-06-21T03:58:24.858" v="2551" actId="20577"/>
        <pc:sldMkLst>
          <pc:docMk/>
          <pc:sldMk cId="391503186" sldId="2145706401"/>
        </pc:sldMkLst>
        <pc:spChg chg="mod">
          <ac:chgData name="Li, Chenxue" userId="ae613c49-c86f-46ef-9fcb-9fa8a72c98dc" providerId="ADAL" clId="{EA1A3F5E-6E62-455F-968D-9F81BE3F8C8F}" dt="2022-06-21T03:18:16.745" v="1410" actId="1076"/>
          <ac:spMkLst>
            <pc:docMk/>
            <pc:sldMk cId="391503186" sldId="2145706401"/>
            <ac:spMk id="9" creationId="{15DB59F3-6E9E-4EEF-9339-E2593A5FA5E5}"/>
          </ac:spMkLst>
        </pc:spChg>
        <pc:spChg chg="mod">
          <ac:chgData name="Li, Chenxue" userId="ae613c49-c86f-46ef-9fcb-9fa8a72c98dc" providerId="ADAL" clId="{EA1A3F5E-6E62-455F-968D-9F81BE3F8C8F}" dt="2022-06-21T03:18:31.415" v="1415" actId="1076"/>
          <ac:spMkLst>
            <pc:docMk/>
            <pc:sldMk cId="391503186" sldId="2145706401"/>
            <ac:spMk id="12" creationId="{812E1A2D-DE5A-40B0-9379-684A90ACCFD6}"/>
          </ac:spMkLst>
        </pc:spChg>
        <pc:spChg chg="add mod">
          <ac:chgData name="Li, Chenxue" userId="ae613c49-c86f-46ef-9fcb-9fa8a72c98dc" providerId="ADAL" clId="{EA1A3F5E-6E62-455F-968D-9F81BE3F8C8F}" dt="2022-06-21T03:58:24.858" v="2551" actId="20577"/>
          <ac:spMkLst>
            <pc:docMk/>
            <pc:sldMk cId="391503186" sldId="2145706401"/>
            <ac:spMk id="13" creationId="{B9AEC8F0-E88C-4C81-B1B9-9F3D1776FA29}"/>
          </ac:spMkLst>
        </pc:spChg>
        <pc:spChg chg="mod">
          <ac:chgData name="Li, Chenxue" userId="ae613c49-c86f-46ef-9fcb-9fa8a72c98dc" providerId="ADAL" clId="{EA1A3F5E-6E62-455F-968D-9F81BE3F8C8F}" dt="2022-06-21T03:18:49.460" v="1420" actId="1076"/>
          <ac:spMkLst>
            <pc:docMk/>
            <pc:sldMk cId="391503186" sldId="2145706401"/>
            <ac:spMk id="20" creationId="{6C82F1E0-CF5E-4423-B93A-CD6EC933438D}"/>
          </ac:spMkLst>
        </pc:spChg>
        <pc:spChg chg="mod">
          <ac:chgData name="Li, Chenxue" userId="ae613c49-c86f-46ef-9fcb-9fa8a72c98dc" providerId="ADAL" clId="{EA1A3F5E-6E62-455F-968D-9F81BE3F8C8F}" dt="2022-06-21T03:17:21.201" v="1375" actId="1076"/>
          <ac:spMkLst>
            <pc:docMk/>
            <pc:sldMk cId="391503186" sldId="2145706401"/>
            <ac:spMk id="29" creationId="{00000000-0000-0000-0000-000000000000}"/>
          </ac:spMkLst>
        </pc:spChg>
        <pc:grpChg chg="mod">
          <ac:chgData name="Li, Chenxue" userId="ae613c49-c86f-46ef-9fcb-9fa8a72c98dc" providerId="ADAL" clId="{EA1A3F5E-6E62-455F-968D-9F81BE3F8C8F}" dt="2022-06-21T03:18:51.137" v="1421" actId="1076"/>
          <ac:grpSpMkLst>
            <pc:docMk/>
            <pc:sldMk cId="391503186" sldId="2145706401"/>
            <ac:grpSpMk id="7" creationId="{61222C1A-DCF9-45D5-B694-B89B6B7205A9}"/>
          </ac:grpSpMkLst>
        </pc:grpChg>
        <pc:grpChg chg="mod">
          <ac:chgData name="Li, Chenxue" userId="ae613c49-c86f-46ef-9fcb-9fa8a72c98dc" providerId="ADAL" clId="{EA1A3F5E-6E62-455F-968D-9F81BE3F8C8F}" dt="2022-06-21T03:18:18.556" v="1412" actId="1076"/>
          <ac:grpSpMkLst>
            <pc:docMk/>
            <pc:sldMk cId="391503186" sldId="2145706401"/>
            <ac:grpSpMk id="8" creationId="{83ABB73B-070F-489C-951D-6323039027B4}"/>
          </ac:grpSpMkLst>
        </pc:grpChg>
        <pc:picChg chg="mod">
          <ac:chgData name="Li, Chenxue" userId="ae613c49-c86f-46ef-9fcb-9fa8a72c98dc" providerId="ADAL" clId="{EA1A3F5E-6E62-455F-968D-9F81BE3F8C8F}" dt="2022-06-21T03:18:42.317" v="1419" actId="14100"/>
          <ac:picMkLst>
            <pc:docMk/>
            <pc:sldMk cId="391503186" sldId="2145706401"/>
            <ac:picMk id="11" creationId="{8A791575-331B-4634-8307-A8D68632F74D}"/>
          </ac:picMkLst>
        </pc:picChg>
      </pc:sldChg>
      <pc:sldChg chg="addSp delSp modSp add del mod">
        <pc:chgData name="Li, Chenxue" userId="ae613c49-c86f-46ef-9fcb-9fa8a72c98dc" providerId="ADAL" clId="{EA1A3F5E-6E62-455F-968D-9F81BE3F8C8F}" dt="2022-06-21T03:11:12.435" v="1167" actId="47"/>
        <pc:sldMkLst>
          <pc:docMk/>
          <pc:sldMk cId="2462829389" sldId="2145706402"/>
        </pc:sldMkLst>
        <pc:spChg chg="mod">
          <ac:chgData name="Li, Chenxue" userId="ae613c49-c86f-46ef-9fcb-9fa8a72c98dc" providerId="ADAL" clId="{EA1A3F5E-6E62-455F-968D-9F81BE3F8C8F}" dt="2022-06-09T08:27:24.629" v="185" actId="164"/>
          <ac:spMkLst>
            <pc:docMk/>
            <pc:sldMk cId="2462829389" sldId="2145706402"/>
            <ac:spMk id="6" creationId="{75F04E3A-8264-41FD-A144-FC4DF6397D0F}"/>
          </ac:spMkLst>
        </pc:spChg>
        <pc:spChg chg="mod">
          <ac:chgData name="Li, Chenxue" userId="ae613c49-c86f-46ef-9fcb-9fa8a72c98dc" providerId="ADAL" clId="{EA1A3F5E-6E62-455F-968D-9F81BE3F8C8F}" dt="2022-06-09T08:28:41.624" v="201" actId="20577"/>
          <ac:spMkLst>
            <pc:docMk/>
            <pc:sldMk cId="2462829389" sldId="2145706402"/>
            <ac:spMk id="11" creationId="{14467146-0246-4709-AC28-90CC888EA426}"/>
          </ac:spMkLst>
        </pc:spChg>
        <pc:spChg chg="mod">
          <ac:chgData name="Li, Chenxue" userId="ae613c49-c86f-46ef-9fcb-9fa8a72c98dc" providerId="ADAL" clId="{EA1A3F5E-6E62-455F-968D-9F81BE3F8C8F}" dt="2022-06-21T03:04:47.237" v="972" actId="164"/>
          <ac:spMkLst>
            <pc:docMk/>
            <pc:sldMk cId="2462829389" sldId="2145706402"/>
            <ac:spMk id="19" creationId="{7606CCDC-6EEB-48CD-8DF3-02A779108A29}"/>
          </ac:spMkLst>
        </pc:spChg>
        <pc:spChg chg="mod">
          <ac:chgData name="Li, Chenxue" userId="ae613c49-c86f-46ef-9fcb-9fa8a72c98dc" providerId="ADAL" clId="{EA1A3F5E-6E62-455F-968D-9F81BE3F8C8F}" dt="2022-06-21T01:50:36.764" v="513" actId="113"/>
          <ac:spMkLst>
            <pc:docMk/>
            <pc:sldMk cId="2462829389" sldId="2145706402"/>
            <ac:spMk id="20" creationId="{6C82F1E0-CF5E-4423-B93A-CD6EC933438D}"/>
          </ac:spMkLst>
        </pc:spChg>
        <pc:spChg chg="mod">
          <ac:chgData name="Li, Chenxue" userId="ae613c49-c86f-46ef-9fcb-9fa8a72c98dc" providerId="ADAL" clId="{EA1A3F5E-6E62-455F-968D-9F81BE3F8C8F}" dt="2022-06-21T03:04:47.237" v="972" actId="164"/>
          <ac:spMkLst>
            <pc:docMk/>
            <pc:sldMk cId="2462829389" sldId="2145706402"/>
            <ac:spMk id="22" creationId="{8EDBE40F-B85F-41AB-99E4-A5520079B636}"/>
          </ac:spMkLst>
        </pc:spChg>
        <pc:grpChg chg="add mod">
          <ac:chgData name="Li, Chenxue" userId="ae613c49-c86f-46ef-9fcb-9fa8a72c98dc" providerId="ADAL" clId="{EA1A3F5E-6E62-455F-968D-9F81BE3F8C8F}" dt="2022-06-21T03:04:47.237" v="972" actId="164"/>
          <ac:grpSpMkLst>
            <pc:docMk/>
            <pc:sldMk cId="2462829389" sldId="2145706402"/>
            <ac:grpSpMk id="2" creationId="{766482B6-1440-4AA0-99F2-5A1D88F72F05}"/>
          </ac:grpSpMkLst>
        </pc:grpChg>
        <pc:grpChg chg="mod">
          <ac:chgData name="Li, Chenxue" userId="ae613c49-c86f-46ef-9fcb-9fa8a72c98dc" providerId="ADAL" clId="{EA1A3F5E-6E62-455F-968D-9F81BE3F8C8F}" dt="2022-06-09T08:28:22.454" v="197" actId="164"/>
          <ac:grpSpMkLst>
            <pc:docMk/>
            <pc:sldMk cId="2462829389" sldId="2145706402"/>
            <ac:grpSpMk id="21" creationId="{2F7894D5-C3F4-4224-83BF-67A195BFCA3B}"/>
          </ac:grpSpMkLst>
        </pc:grpChg>
        <pc:grpChg chg="add del mod">
          <ac:chgData name="Li, Chenxue" userId="ae613c49-c86f-46ef-9fcb-9fa8a72c98dc" providerId="ADAL" clId="{EA1A3F5E-6E62-455F-968D-9F81BE3F8C8F}" dt="2022-06-09T08:28:02.962" v="196" actId="21"/>
          <ac:grpSpMkLst>
            <pc:docMk/>
            <pc:sldMk cId="2462829389" sldId="2145706402"/>
            <ac:grpSpMk id="25" creationId="{91FDAD88-FE12-4E05-94C7-9D20B3CF26B6}"/>
          </ac:grpSpMkLst>
        </pc:grpChg>
        <pc:grpChg chg="add del mod">
          <ac:chgData name="Li, Chenxue" userId="ae613c49-c86f-46ef-9fcb-9fa8a72c98dc" providerId="ADAL" clId="{EA1A3F5E-6E62-455F-968D-9F81BE3F8C8F}" dt="2022-06-21T02:58:40.307" v="694" actId="478"/>
          <ac:grpSpMkLst>
            <pc:docMk/>
            <pc:sldMk cId="2462829389" sldId="2145706402"/>
            <ac:grpSpMk id="26" creationId="{1B81B0BB-CFF5-4A8D-9B5B-1A117EBBF869}"/>
          </ac:grpSpMkLst>
        </pc:grpChg>
        <pc:picChg chg="mod">
          <ac:chgData name="Li, Chenxue" userId="ae613c49-c86f-46ef-9fcb-9fa8a72c98dc" providerId="ADAL" clId="{EA1A3F5E-6E62-455F-968D-9F81BE3F8C8F}" dt="2022-06-09T08:27:24.629" v="185" actId="164"/>
          <ac:picMkLst>
            <pc:docMk/>
            <pc:sldMk cId="2462829389" sldId="2145706402"/>
            <ac:picMk id="4" creationId="{EBDC5385-4CA5-4D73-B529-7F7E99F7B056}"/>
          </ac:picMkLst>
        </pc:picChg>
        <pc:picChg chg="mod">
          <ac:chgData name="Li, Chenxue" userId="ae613c49-c86f-46ef-9fcb-9fa8a72c98dc" providerId="ADAL" clId="{EA1A3F5E-6E62-455F-968D-9F81BE3F8C8F}" dt="2022-06-21T03:04:47.237" v="972" actId="164"/>
          <ac:picMkLst>
            <pc:docMk/>
            <pc:sldMk cId="2462829389" sldId="2145706402"/>
            <ac:picMk id="18" creationId="{C01D215C-9CAD-418D-9A1B-6E45C014AC7D}"/>
          </ac:picMkLst>
        </pc:picChg>
        <pc:picChg chg="mod">
          <ac:chgData name="Li, Chenxue" userId="ae613c49-c86f-46ef-9fcb-9fa8a72c98dc" providerId="ADAL" clId="{EA1A3F5E-6E62-455F-968D-9F81BE3F8C8F}" dt="2022-06-21T03:04:47.237" v="972" actId="164"/>
          <ac:picMkLst>
            <pc:docMk/>
            <pc:sldMk cId="2462829389" sldId="2145706402"/>
            <ac:picMk id="24" creationId="{496E380E-3A63-43E9-8BF2-06BA221B50CE}"/>
          </ac:picMkLst>
        </pc:picChg>
      </pc:sldChg>
      <pc:sldChg chg="addSp delSp modSp add mod">
        <pc:chgData name="Li, Chenxue" userId="ae613c49-c86f-46ef-9fcb-9fa8a72c98dc" providerId="ADAL" clId="{EA1A3F5E-6E62-455F-968D-9F81BE3F8C8F}" dt="2022-06-21T03:17:02.090" v="1372" actId="113"/>
        <pc:sldMkLst>
          <pc:docMk/>
          <pc:sldMk cId="2541336097" sldId="2145706403"/>
        </pc:sldMkLst>
        <pc:spChg chg="del mod topLvl">
          <ac:chgData name="Li, Chenxue" userId="ae613c49-c86f-46ef-9fcb-9fa8a72c98dc" providerId="ADAL" clId="{EA1A3F5E-6E62-455F-968D-9F81BE3F8C8F}" dt="2022-06-21T02:54:58.238" v="593" actId="21"/>
          <ac:spMkLst>
            <pc:docMk/>
            <pc:sldMk cId="2541336097" sldId="2145706403"/>
            <ac:spMk id="11" creationId="{14467146-0246-4709-AC28-90CC888EA426}"/>
          </ac:spMkLst>
        </pc:spChg>
        <pc:spChg chg="add mod">
          <ac:chgData name="Li, Chenxue" userId="ae613c49-c86f-46ef-9fcb-9fa8a72c98dc" providerId="ADAL" clId="{EA1A3F5E-6E62-455F-968D-9F81BE3F8C8F}" dt="2022-06-21T02:55:22.859" v="600" actId="14100"/>
          <ac:spMkLst>
            <pc:docMk/>
            <pc:sldMk cId="2541336097" sldId="2145706403"/>
            <ac:spMk id="13" creationId="{CEEF4EFC-AC08-434F-B28B-2990C19E2D91}"/>
          </ac:spMkLst>
        </pc:spChg>
        <pc:spChg chg="del">
          <ac:chgData name="Li, Chenxue" userId="ae613c49-c86f-46ef-9fcb-9fa8a72c98dc" providerId="ADAL" clId="{EA1A3F5E-6E62-455F-968D-9F81BE3F8C8F}" dt="2022-06-21T02:53:22.532" v="564" actId="21"/>
          <ac:spMkLst>
            <pc:docMk/>
            <pc:sldMk cId="2541336097" sldId="2145706403"/>
            <ac:spMk id="19" creationId="{7606CCDC-6EEB-48CD-8DF3-02A779108A29}"/>
          </ac:spMkLst>
        </pc:spChg>
        <pc:spChg chg="mod">
          <ac:chgData name="Li, Chenxue" userId="ae613c49-c86f-46ef-9fcb-9fa8a72c98dc" providerId="ADAL" clId="{EA1A3F5E-6E62-455F-968D-9F81BE3F8C8F}" dt="2022-06-21T03:17:02.090" v="1372" actId="113"/>
          <ac:spMkLst>
            <pc:docMk/>
            <pc:sldMk cId="2541336097" sldId="2145706403"/>
            <ac:spMk id="20" creationId="{6C82F1E0-CF5E-4423-B93A-CD6EC933438D}"/>
          </ac:spMkLst>
        </pc:spChg>
        <pc:spChg chg="del">
          <ac:chgData name="Li, Chenxue" userId="ae613c49-c86f-46ef-9fcb-9fa8a72c98dc" providerId="ADAL" clId="{EA1A3F5E-6E62-455F-968D-9F81BE3F8C8F}" dt="2022-06-21T02:53:17.940" v="563" actId="21"/>
          <ac:spMkLst>
            <pc:docMk/>
            <pc:sldMk cId="2541336097" sldId="2145706403"/>
            <ac:spMk id="22" creationId="{8EDBE40F-B85F-41AB-99E4-A5520079B636}"/>
          </ac:spMkLst>
        </pc:spChg>
        <pc:spChg chg="mod">
          <ac:chgData name="Li, Chenxue" userId="ae613c49-c86f-46ef-9fcb-9fa8a72c98dc" providerId="ADAL" clId="{EA1A3F5E-6E62-455F-968D-9F81BE3F8C8F}" dt="2022-06-21T02:55:41.600" v="604" actId="1076"/>
          <ac:spMkLst>
            <pc:docMk/>
            <pc:sldMk cId="2541336097" sldId="2145706403"/>
            <ac:spMk id="29" creationId="{00000000-0000-0000-0000-000000000000}"/>
          </ac:spMkLst>
        </pc:spChg>
        <pc:grpChg chg="mod topLvl">
          <ac:chgData name="Li, Chenxue" userId="ae613c49-c86f-46ef-9fcb-9fa8a72c98dc" providerId="ADAL" clId="{EA1A3F5E-6E62-455F-968D-9F81BE3F8C8F}" dt="2022-06-21T02:55:31.802" v="603" actId="1076"/>
          <ac:grpSpMkLst>
            <pc:docMk/>
            <pc:sldMk cId="2541336097" sldId="2145706403"/>
            <ac:grpSpMk id="21" creationId="{2F7894D5-C3F4-4224-83BF-67A195BFCA3B}"/>
          </ac:grpSpMkLst>
        </pc:grpChg>
        <pc:grpChg chg="del mod">
          <ac:chgData name="Li, Chenxue" userId="ae613c49-c86f-46ef-9fcb-9fa8a72c98dc" providerId="ADAL" clId="{EA1A3F5E-6E62-455F-968D-9F81BE3F8C8F}" dt="2022-06-21T02:54:58.238" v="593" actId="21"/>
          <ac:grpSpMkLst>
            <pc:docMk/>
            <pc:sldMk cId="2541336097" sldId="2145706403"/>
            <ac:grpSpMk id="26" creationId="{1B81B0BB-CFF5-4A8D-9B5B-1A117EBBF869}"/>
          </ac:grpSpMkLst>
        </pc:grpChg>
        <pc:picChg chg="del">
          <ac:chgData name="Li, Chenxue" userId="ae613c49-c86f-46ef-9fcb-9fa8a72c98dc" providerId="ADAL" clId="{EA1A3F5E-6E62-455F-968D-9F81BE3F8C8F}" dt="2022-06-21T02:53:11.510" v="561" actId="478"/>
          <ac:picMkLst>
            <pc:docMk/>
            <pc:sldMk cId="2541336097" sldId="2145706403"/>
            <ac:picMk id="18" creationId="{C01D215C-9CAD-418D-9A1B-6E45C014AC7D}"/>
          </ac:picMkLst>
        </pc:picChg>
        <pc:picChg chg="del">
          <ac:chgData name="Li, Chenxue" userId="ae613c49-c86f-46ef-9fcb-9fa8a72c98dc" providerId="ADAL" clId="{EA1A3F5E-6E62-455F-968D-9F81BE3F8C8F}" dt="2022-06-21T02:53:14.160" v="562" actId="478"/>
          <ac:picMkLst>
            <pc:docMk/>
            <pc:sldMk cId="2541336097" sldId="2145706403"/>
            <ac:picMk id="24" creationId="{496E380E-3A63-43E9-8BF2-06BA221B50CE}"/>
          </ac:picMkLst>
        </pc:picChg>
      </pc:sldChg>
      <pc:sldChg chg="addSp delSp modSp add mod">
        <pc:chgData name="Li, Chenxue" userId="ae613c49-c86f-46ef-9fcb-9fa8a72c98dc" providerId="ADAL" clId="{EA1A3F5E-6E62-455F-968D-9F81BE3F8C8F}" dt="2022-06-21T04:37:30.587" v="2633" actId="5793"/>
        <pc:sldMkLst>
          <pc:docMk/>
          <pc:sldMk cId="1203449089" sldId="2145706404"/>
        </pc:sldMkLst>
        <pc:spChg chg="mod">
          <ac:chgData name="Li, Chenxue" userId="ae613c49-c86f-46ef-9fcb-9fa8a72c98dc" providerId="ADAL" clId="{EA1A3F5E-6E62-455F-968D-9F81BE3F8C8F}" dt="2022-06-21T03:52:32.219" v="2360" actId="113"/>
          <ac:spMkLst>
            <pc:docMk/>
            <pc:sldMk cId="1203449089" sldId="2145706404"/>
            <ac:spMk id="11" creationId="{66F48F5E-D2AF-44D4-B496-2F1943681D85}"/>
          </ac:spMkLst>
        </pc:spChg>
        <pc:spChg chg="mod">
          <ac:chgData name="Li, Chenxue" userId="ae613c49-c86f-46ef-9fcb-9fa8a72c98dc" providerId="ADAL" clId="{EA1A3F5E-6E62-455F-968D-9F81BE3F8C8F}" dt="2022-06-21T03:31:21.421" v="2311" actId="1076"/>
          <ac:spMkLst>
            <pc:docMk/>
            <pc:sldMk cId="1203449089" sldId="2145706404"/>
            <ac:spMk id="13" creationId="{CEEF4EFC-AC08-434F-B28B-2990C19E2D91}"/>
          </ac:spMkLst>
        </pc:spChg>
        <pc:spChg chg="mod">
          <ac:chgData name="Li, Chenxue" userId="ae613c49-c86f-46ef-9fcb-9fa8a72c98dc" providerId="ADAL" clId="{EA1A3F5E-6E62-455F-968D-9F81BE3F8C8F}" dt="2022-06-21T03:06:07.966" v="987" actId="1076"/>
          <ac:spMkLst>
            <pc:docMk/>
            <pc:sldMk cId="1203449089" sldId="2145706404"/>
            <ac:spMk id="17" creationId="{96EAAD5C-7303-41F3-A748-E29D8B34C969}"/>
          </ac:spMkLst>
        </pc:spChg>
        <pc:spChg chg="mod">
          <ac:chgData name="Li, Chenxue" userId="ae613c49-c86f-46ef-9fcb-9fa8a72c98dc" providerId="ADAL" clId="{EA1A3F5E-6E62-455F-968D-9F81BE3F8C8F}" dt="2022-06-21T03:04:54.179" v="974"/>
          <ac:spMkLst>
            <pc:docMk/>
            <pc:sldMk cId="1203449089" sldId="2145706404"/>
            <ac:spMk id="19" creationId="{655784B1-C09C-44AA-B3A0-5A15077459F3}"/>
          </ac:spMkLst>
        </pc:spChg>
        <pc:spChg chg="mod">
          <ac:chgData name="Li, Chenxue" userId="ae613c49-c86f-46ef-9fcb-9fa8a72c98dc" providerId="ADAL" clId="{EA1A3F5E-6E62-455F-968D-9F81BE3F8C8F}" dt="2022-06-21T04:37:30.587" v="2633" actId="5793"/>
          <ac:spMkLst>
            <pc:docMk/>
            <pc:sldMk cId="1203449089" sldId="2145706404"/>
            <ac:spMk id="20" creationId="{6C82F1E0-CF5E-4423-B93A-CD6EC933438D}"/>
          </ac:spMkLst>
        </pc:spChg>
        <pc:spChg chg="add mod">
          <ac:chgData name="Li, Chenxue" userId="ae613c49-c86f-46ef-9fcb-9fa8a72c98dc" providerId="ADAL" clId="{EA1A3F5E-6E62-455F-968D-9F81BE3F8C8F}" dt="2022-06-21T03:31:08.981" v="2308" actId="164"/>
          <ac:spMkLst>
            <pc:docMk/>
            <pc:sldMk cId="1203449089" sldId="2145706404"/>
            <ac:spMk id="23" creationId="{FB53B5F7-1B7C-465B-9D5B-418406631495}"/>
          </ac:spMkLst>
        </pc:spChg>
        <pc:spChg chg="mod">
          <ac:chgData name="Li, Chenxue" userId="ae613c49-c86f-46ef-9fcb-9fa8a72c98dc" providerId="ADAL" clId="{EA1A3F5E-6E62-455F-968D-9F81BE3F8C8F}" dt="2022-06-21T03:30:30.020" v="2301" actId="1076"/>
          <ac:spMkLst>
            <pc:docMk/>
            <pc:sldMk cId="1203449089" sldId="2145706404"/>
            <ac:spMk id="29" creationId="{00000000-0000-0000-0000-000000000000}"/>
          </ac:spMkLst>
        </pc:spChg>
        <pc:grpChg chg="add mod">
          <ac:chgData name="Li, Chenxue" userId="ae613c49-c86f-46ef-9fcb-9fa8a72c98dc" providerId="ADAL" clId="{EA1A3F5E-6E62-455F-968D-9F81BE3F8C8F}" dt="2022-06-21T03:31:16.191" v="2310" actId="1076"/>
          <ac:grpSpMkLst>
            <pc:docMk/>
            <pc:sldMk cId="1203449089" sldId="2145706404"/>
            <ac:grpSpMk id="4" creationId="{A3E871CB-D97B-478E-AF8D-833E5C1CA93E}"/>
          </ac:grpSpMkLst>
        </pc:grpChg>
        <pc:grpChg chg="add mod">
          <ac:chgData name="Li, Chenxue" userId="ae613c49-c86f-46ef-9fcb-9fa8a72c98dc" providerId="ADAL" clId="{EA1A3F5E-6E62-455F-968D-9F81BE3F8C8F}" dt="2022-06-21T03:30:48.459" v="2304" actId="1076"/>
          <ac:grpSpMkLst>
            <pc:docMk/>
            <pc:sldMk cId="1203449089" sldId="2145706404"/>
            <ac:grpSpMk id="8" creationId="{72881308-4A89-4877-BEC0-85F85DC748F7}"/>
          </ac:grpSpMkLst>
        </pc:grpChg>
        <pc:grpChg chg="add mod">
          <ac:chgData name="Li, Chenxue" userId="ae613c49-c86f-46ef-9fcb-9fa8a72c98dc" providerId="ADAL" clId="{EA1A3F5E-6E62-455F-968D-9F81BE3F8C8F}" dt="2022-06-21T04:35:10.204" v="2596" actId="1076"/>
          <ac:grpSpMkLst>
            <pc:docMk/>
            <pc:sldMk cId="1203449089" sldId="2145706404"/>
            <ac:grpSpMk id="16" creationId="{7903C16E-E0DF-42A3-9836-215FCE7141FC}"/>
          </ac:grpSpMkLst>
        </pc:grpChg>
        <pc:grpChg chg="del">
          <ac:chgData name="Li, Chenxue" userId="ae613c49-c86f-46ef-9fcb-9fa8a72c98dc" providerId="ADAL" clId="{EA1A3F5E-6E62-455F-968D-9F81BE3F8C8F}" dt="2022-06-21T02:58:55.834" v="696" actId="478"/>
          <ac:grpSpMkLst>
            <pc:docMk/>
            <pc:sldMk cId="1203449089" sldId="2145706404"/>
            <ac:grpSpMk id="21" creationId="{2F7894D5-C3F4-4224-83BF-67A195BFCA3B}"/>
          </ac:grpSpMkLst>
        </pc:grpChg>
        <pc:picChg chg="add mod">
          <ac:chgData name="Li, Chenxue" userId="ae613c49-c86f-46ef-9fcb-9fa8a72c98dc" providerId="ADAL" clId="{EA1A3F5E-6E62-455F-968D-9F81BE3F8C8F}" dt="2022-06-21T03:31:08.981" v="2308" actId="164"/>
          <ac:picMkLst>
            <pc:docMk/>
            <pc:sldMk cId="1203449089" sldId="2145706404"/>
            <ac:picMk id="3" creationId="{59749A93-3660-4B29-A464-C6619E43F6EF}"/>
          </ac:picMkLst>
        </pc:picChg>
        <pc:picChg chg="mod">
          <ac:chgData name="Li, Chenxue" userId="ae613c49-c86f-46ef-9fcb-9fa8a72c98dc" providerId="ADAL" clId="{EA1A3F5E-6E62-455F-968D-9F81BE3F8C8F}" dt="2022-06-21T02:58:57.722" v="697"/>
          <ac:picMkLst>
            <pc:docMk/>
            <pc:sldMk cId="1203449089" sldId="2145706404"/>
            <ac:picMk id="9" creationId="{46B729D4-B4A7-4BE0-B570-E7A4BCE902FC}"/>
          </ac:picMkLst>
        </pc:picChg>
        <pc:picChg chg="add del mod">
          <ac:chgData name="Li, Chenxue" userId="ae613c49-c86f-46ef-9fcb-9fa8a72c98dc" providerId="ADAL" clId="{EA1A3F5E-6E62-455F-968D-9F81BE3F8C8F}" dt="2022-06-21T03:04:53.374" v="973" actId="478"/>
          <ac:picMkLst>
            <pc:docMk/>
            <pc:sldMk cId="1203449089" sldId="2145706404"/>
            <ac:picMk id="14" creationId="{ADED3189-F316-4B4A-A921-F78EC012AD39}"/>
          </ac:picMkLst>
        </pc:picChg>
        <pc:picChg chg="add del mod">
          <ac:chgData name="Li, Chenxue" userId="ae613c49-c86f-46ef-9fcb-9fa8a72c98dc" providerId="ADAL" clId="{EA1A3F5E-6E62-455F-968D-9F81BE3F8C8F}" dt="2022-06-21T03:04:53.374" v="973" actId="478"/>
          <ac:picMkLst>
            <pc:docMk/>
            <pc:sldMk cId="1203449089" sldId="2145706404"/>
            <ac:picMk id="15" creationId="{49A3582D-01E1-4B3F-875F-3F40A49F2935}"/>
          </ac:picMkLst>
        </pc:picChg>
        <pc:picChg chg="mod">
          <ac:chgData name="Li, Chenxue" userId="ae613c49-c86f-46ef-9fcb-9fa8a72c98dc" providerId="ADAL" clId="{EA1A3F5E-6E62-455F-968D-9F81BE3F8C8F}" dt="2022-06-21T03:04:54.179" v="974"/>
          <ac:picMkLst>
            <pc:docMk/>
            <pc:sldMk cId="1203449089" sldId="2145706404"/>
            <ac:picMk id="18" creationId="{65181D88-53E3-42A0-85B2-2BA2A1F1EB58}"/>
          </ac:picMkLst>
        </pc:picChg>
        <pc:picChg chg="mod">
          <ac:chgData name="Li, Chenxue" userId="ae613c49-c86f-46ef-9fcb-9fa8a72c98dc" providerId="ADAL" clId="{EA1A3F5E-6E62-455F-968D-9F81BE3F8C8F}" dt="2022-06-21T03:04:54.179" v="974"/>
          <ac:picMkLst>
            <pc:docMk/>
            <pc:sldMk cId="1203449089" sldId="2145706404"/>
            <ac:picMk id="22" creationId="{F1728BBD-8FBF-4363-A97C-8C68F4ECFE09}"/>
          </ac:picMkLst>
        </pc:picChg>
      </pc:sldChg>
      <pc:sldChg chg="addSp delSp modSp add mod">
        <pc:chgData name="Li, Chenxue" userId="ae613c49-c86f-46ef-9fcb-9fa8a72c98dc" providerId="ADAL" clId="{EA1A3F5E-6E62-455F-968D-9F81BE3F8C8F}" dt="2022-06-21T04:50:55.339" v="2651" actId="113"/>
        <pc:sldMkLst>
          <pc:docMk/>
          <pc:sldMk cId="3418665480" sldId="2145706405"/>
        </pc:sldMkLst>
        <pc:spChg chg="mod">
          <ac:chgData name="Li, Chenxue" userId="ae613c49-c86f-46ef-9fcb-9fa8a72c98dc" providerId="ADAL" clId="{EA1A3F5E-6E62-455F-968D-9F81BE3F8C8F}" dt="2022-06-21T04:33:22.439" v="2595" actId="14100"/>
          <ac:spMkLst>
            <pc:docMk/>
            <pc:sldMk cId="3418665480" sldId="2145706405"/>
            <ac:spMk id="13" creationId="{CEEF4EFC-AC08-434F-B28B-2990C19E2D91}"/>
          </ac:spMkLst>
        </pc:spChg>
        <pc:spChg chg="mod">
          <ac:chgData name="Li, Chenxue" userId="ae613c49-c86f-46ef-9fcb-9fa8a72c98dc" providerId="ADAL" clId="{EA1A3F5E-6E62-455F-968D-9F81BE3F8C8F}" dt="2022-06-21T04:50:55.339" v="2651" actId="113"/>
          <ac:spMkLst>
            <pc:docMk/>
            <pc:sldMk cId="3418665480" sldId="2145706405"/>
            <ac:spMk id="20" creationId="{6C82F1E0-CF5E-4423-B93A-CD6EC933438D}"/>
          </ac:spMkLst>
        </pc:spChg>
        <pc:spChg chg="mod">
          <ac:chgData name="Li, Chenxue" userId="ae613c49-c86f-46ef-9fcb-9fa8a72c98dc" providerId="ADAL" clId="{EA1A3F5E-6E62-455F-968D-9F81BE3F8C8F}" dt="2022-06-21T03:15:39.426" v="1324" actId="1076"/>
          <ac:spMkLst>
            <pc:docMk/>
            <pc:sldMk cId="3418665480" sldId="2145706405"/>
            <ac:spMk id="23" creationId="{FB53B5F7-1B7C-465B-9D5B-418406631495}"/>
          </ac:spMkLst>
        </pc:spChg>
        <pc:spChg chg="add mod">
          <ac:chgData name="Li, Chenxue" userId="ae613c49-c86f-46ef-9fcb-9fa8a72c98dc" providerId="ADAL" clId="{EA1A3F5E-6E62-455F-968D-9F81BE3F8C8F}" dt="2022-06-21T03:15:36.175" v="1323" actId="1076"/>
          <ac:spMkLst>
            <pc:docMk/>
            <pc:sldMk cId="3418665480" sldId="2145706405"/>
            <ac:spMk id="24" creationId="{55921C77-EDBF-4AFE-9119-C5246E5445CE}"/>
          </ac:spMkLst>
        </pc:spChg>
        <pc:grpChg chg="del">
          <ac:chgData name="Li, Chenxue" userId="ae613c49-c86f-46ef-9fcb-9fa8a72c98dc" providerId="ADAL" clId="{EA1A3F5E-6E62-455F-968D-9F81BE3F8C8F}" dt="2022-06-21T03:12:21.487" v="1241" actId="478"/>
          <ac:grpSpMkLst>
            <pc:docMk/>
            <pc:sldMk cId="3418665480" sldId="2145706405"/>
            <ac:grpSpMk id="8" creationId="{72881308-4A89-4877-BEC0-85F85DC748F7}"/>
          </ac:grpSpMkLst>
        </pc:grpChg>
        <pc:grpChg chg="del">
          <ac:chgData name="Li, Chenxue" userId="ae613c49-c86f-46ef-9fcb-9fa8a72c98dc" providerId="ADAL" clId="{EA1A3F5E-6E62-455F-968D-9F81BE3F8C8F}" dt="2022-06-21T03:12:23.844" v="1242" actId="478"/>
          <ac:grpSpMkLst>
            <pc:docMk/>
            <pc:sldMk cId="3418665480" sldId="2145706405"/>
            <ac:grpSpMk id="16" creationId="{7903C16E-E0DF-42A3-9836-215FCE7141FC}"/>
          </ac:grpSpMkLst>
        </pc:grpChg>
        <pc:picChg chg="del">
          <ac:chgData name="Li, Chenxue" userId="ae613c49-c86f-46ef-9fcb-9fa8a72c98dc" providerId="ADAL" clId="{EA1A3F5E-6E62-455F-968D-9F81BE3F8C8F}" dt="2022-06-21T03:13:29.074" v="1245" actId="478"/>
          <ac:picMkLst>
            <pc:docMk/>
            <pc:sldMk cId="3418665480" sldId="2145706405"/>
            <ac:picMk id="3" creationId="{59749A93-3660-4B29-A464-C6619E43F6EF}"/>
          </ac:picMkLst>
        </pc:picChg>
        <pc:picChg chg="add mod">
          <ac:chgData name="Li, Chenxue" userId="ae613c49-c86f-46ef-9fcb-9fa8a72c98dc" providerId="ADAL" clId="{EA1A3F5E-6E62-455F-968D-9F81BE3F8C8F}" dt="2022-06-21T03:15:28.941" v="1319" actId="1076"/>
          <ac:picMkLst>
            <pc:docMk/>
            <pc:sldMk cId="3418665480" sldId="2145706405"/>
            <ac:picMk id="15" creationId="{16E76014-E090-4D23-94A6-6F29087AC950}"/>
          </ac:picMkLst>
        </pc:picChg>
        <pc:picChg chg="add mod">
          <ac:chgData name="Li, Chenxue" userId="ae613c49-c86f-46ef-9fcb-9fa8a72c98dc" providerId="ADAL" clId="{EA1A3F5E-6E62-455F-968D-9F81BE3F8C8F}" dt="2022-06-21T03:15:33.182" v="1322" actId="1076"/>
          <ac:picMkLst>
            <pc:docMk/>
            <pc:sldMk cId="3418665480" sldId="2145706405"/>
            <ac:picMk id="21" creationId="{2EC0169A-B8FD-4672-A110-7A86C123796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A6594-01F3-4851-893C-E04E3842CFD7}"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7F638-ED39-4238-B6D1-7F787FAE058F}" type="slidenum">
              <a:rPr lang="en-US" smtClean="0"/>
              <a:t>‹#›</a:t>
            </a:fld>
            <a:endParaRPr lang="en-US"/>
          </a:p>
        </p:txBody>
      </p:sp>
    </p:spTree>
    <p:extLst>
      <p:ext uri="{BB962C8B-B14F-4D97-AF65-F5344CB8AC3E}">
        <p14:creationId xmlns:p14="http://schemas.microsoft.com/office/powerpoint/2010/main" val="321758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lowchar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Greedy_algorithm" TargetMode="External"/><Relationship Id="rId5" Type="http://schemas.openxmlformats.org/officeDocument/2006/relationships/hyperlink" Target="https://en.wikipedia.org/wiki/White_box_(software_engineering)" TargetMode="External"/><Relationship Id="rId4" Type="http://schemas.openxmlformats.org/officeDocument/2006/relationships/hyperlink" Target="https://en.wikipedia.org/wiki/Linearizatio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lowchar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Greedy_algorithm" TargetMode="External"/><Relationship Id="rId5" Type="http://schemas.openxmlformats.org/officeDocument/2006/relationships/hyperlink" Target="https://en.wikipedia.org/wiki/White_box_(software_engineering)" TargetMode="External"/><Relationship Id="rId4" Type="http://schemas.openxmlformats.org/officeDocument/2006/relationships/hyperlink" Target="https://en.wikipedia.org/wiki/Lineariz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HK" dirty="0"/>
          </a:p>
        </p:txBody>
      </p:sp>
      <p:sp>
        <p:nvSpPr>
          <p:cNvPr id="4" name="Slide Number Placeholder 3"/>
          <p:cNvSpPr>
            <a:spLocks noGrp="1"/>
          </p:cNvSpPr>
          <p:nvPr>
            <p:ph type="sldNum" sz="quarter" idx="10"/>
          </p:nvPr>
        </p:nvSpPr>
        <p:spPr/>
        <p:txBody>
          <a:bodyPr/>
          <a:lstStyle/>
          <a:p>
            <a:pPr marL="0" marR="0" lvl="0" indent="0" algn="r" defTabSz="912337" rtl="0" eaLnBrk="1" fontAlgn="auto" latinLnBrk="0" hangingPunct="1">
              <a:lnSpc>
                <a:spcPct val="100000"/>
              </a:lnSpc>
              <a:spcBef>
                <a:spcPts val="0"/>
              </a:spcBef>
              <a:spcAft>
                <a:spcPts val="0"/>
              </a:spcAft>
              <a:buClrTx/>
              <a:buSzTx/>
              <a:buFontTx/>
              <a:buNone/>
              <a:tabLst/>
              <a:defRPr/>
            </a:pPr>
            <a:fld id="{5D958377-8945-4A29-AA61-C5A798FE2322}"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2337" rtl="0" eaLnBrk="1" fontAlgn="auto" latinLnBrk="0" hangingPunct="1">
                <a:lnSpc>
                  <a:spcPct val="100000"/>
                </a:lnSpc>
                <a:spcBef>
                  <a:spcPts val="0"/>
                </a:spcBef>
                <a:spcAft>
                  <a:spcPts val="0"/>
                </a:spcAft>
                <a:buClrTx/>
                <a:buSzTx/>
                <a:buFontTx/>
                <a:buNone/>
                <a:tabLst/>
                <a:defRPr/>
              </a:pPr>
              <a:t>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04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decision tree is a </a:t>
            </a:r>
            <a:r>
              <a:rPr lang="en-GB" sz="1200" b="0" i="0" u="none" strike="noStrike" kern="1200" dirty="0">
                <a:solidFill>
                  <a:schemeClr val="tx1"/>
                </a:solidFill>
                <a:effectLst/>
                <a:latin typeface="+mn-lt"/>
                <a:ea typeface="+mn-ea"/>
                <a:cs typeface="+mn-cs"/>
                <a:hlinkClick r:id="rId3" tooltip="Flowchart"/>
              </a:rPr>
              <a:t>flowchart</a:t>
            </a:r>
            <a:r>
              <a:rPr lang="en-GB" sz="1200" b="0" i="0" kern="1200" dirty="0">
                <a:solidFill>
                  <a:schemeClr val="tx1"/>
                </a:solidFill>
                <a:effectLst/>
                <a:latin typeface="+mn-lt"/>
                <a:ea typeface="+mn-ea"/>
                <a:cs typeface="+mn-cs"/>
              </a:rPr>
              <a:t>-like structure in which each internal node represents a "test" on an attribute, each branch represents the outcome of the test, and each leaf node represents a class label</a:t>
            </a:r>
            <a:endParaRPr lang="en-GB" sz="1200" b="1" i="0" kern="1200" dirty="0">
              <a:solidFill>
                <a:schemeClr val="tx1"/>
              </a:solidFill>
              <a:effectLst/>
              <a:latin typeface="+mn-lt"/>
              <a:ea typeface="+mn-ea"/>
              <a:cs typeface="+mn-cs"/>
            </a:endParaRP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Decision rules : </a:t>
            </a:r>
            <a:r>
              <a:rPr lang="en-GB" sz="1200" b="0" i="0" kern="1200" dirty="0">
                <a:solidFill>
                  <a:schemeClr val="tx1"/>
                </a:solidFill>
                <a:effectLst/>
                <a:latin typeface="+mn-lt"/>
                <a:ea typeface="+mn-ea"/>
                <a:cs typeface="+mn-cs"/>
              </a:rPr>
              <a:t>The decision tree can be </a:t>
            </a:r>
            <a:r>
              <a:rPr lang="en-GB" sz="1200" b="0" i="0" u="none" strike="noStrike" kern="1200" dirty="0">
                <a:solidFill>
                  <a:schemeClr val="tx1"/>
                </a:solidFill>
                <a:effectLst/>
                <a:latin typeface="+mn-lt"/>
                <a:ea typeface="+mn-ea"/>
                <a:cs typeface="+mn-cs"/>
                <a:hlinkClick r:id="rId4" tooltip="Linearization"/>
              </a:rPr>
              <a:t>linearized</a:t>
            </a:r>
            <a:r>
              <a:rPr lang="en-GB" sz="1200" b="0" i="0" kern="1200" dirty="0">
                <a:solidFill>
                  <a:schemeClr val="tx1"/>
                </a:solidFill>
                <a:effectLst/>
                <a:latin typeface="+mn-lt"/>
                <a:ea typeface="+mn-ea"/>
                <a:cs typeface="+mn-cs"/>
              </a:rPr>
              <a:t> into </a:t>
            </a:r>
            <a:r>
              <a:rPr lang="en-GB" sz="1200" b="1" i="0" kern="1200" dirty="0">
                <a:solidFill>
                  <a:schemeClr val="tx1"/>
                </a:solidFill>
                <a:effectLst/>
                <a:latin typeface="+mn-lt"/>
                <a:ea typeface="+mn-ea"/>
                <a:cs typeface="+mn-cs"/>
              </a:rPr>
              <a:t>decision rules</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where the outcome is the contents of the leaf node, and the conditions along the path form a conjunction in the if clause. In general, the rules have the form:</a:t>
            </a:r>
          </a:p>
          <a:p>
            <a:r>
              <a:rPr lang="en-GB" i="1" dirty="0"/>
              <a:t>if</a:t>
            </a:r>
            <a:r>
              <a:rPr lang="en-GB" dirty="0"/>
              <a:t> condition1 </a:t>
            </a:r>
            <a:r>
              <a:rPr lang="en-GB" i="1" dirty="0"/>
              <a:t>and</a:t>
            </a:r>
            <a:r>
              <a:rPr lang="en-GB" dirty="0"/>
              <a:t> condition2 </a:t>
            </a:r>
            <a:r>
              <a:rPr lang="en-GB" i="1" dirty="0"/>
              <a:t>and</a:t>
            </a:r>
            <a:r>
              <a:rPr lang="en-GB" dirty="0"/>
              <a:t> condition3 </a:t>
            </a:r>
            <a:r>
              <a:rPr lang="en-GB" i="1" dirty="0"/>
              <a:t>then</a:t>
            </a:r>
            <a:r>
              <a:rPr lang="en-GB" dirty="0"/>
              <a:t> outcome.</a:t>
            </a:r>
          </a:p>
          <a:p>
            <a:endParaRPr lang="en-GB" dirty="0"/>
          </a:p>
          <a:p>
            <a:r>
              <a:rPr lang="en-GB" sz="1200" b="0" i="0" kern="1200" dirty="0">
                <a:solidFill>
                  <a:schemeClr val="tx1"/>
                </a:solidFill>
                <a:effectLst/>
                <a:latin typeface="+mn-lt"/>
                <a:ea typeface="+mn-ea"/>
                <a:cs typeface="+mn-cs"/>
              </a:rPr>
              <a:t>Are simple to understand and interpret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Allow the addition of new possible scenarios.</a:t>
            </a:r>
          </a:p>
          <a:p>
            <a:r>
              <a:rPr lang="en-GB" sz="1200" b="0" i="0" kern="1200" dirty="0">
                <a:solidFill>
                  <a:schemeClr val="tx1"/>
                </a:solidFill>
                <a:effectLst/>
                <a:latin typeface="+mn-lt"/>
                <a:ea typeface="+mn-ea"/>
                <a:cs typeface="+mn-cs"/>
              </a:rPr>
              <a:t>Help determine worst, best and expected values for different scenarios.</a:t>
            </a:r>
          </a:p>
          <a:p>
            <a:r>
              <a:rPr lang="en-GB" sz="1200" b="0" i="0" kern="1200" dirty="0">
                <a:solidFill>
                  <a:schemeClr val="tx1"/>
                </a:solidFill>
                <a:effectLst/>
                <a:latin typeface="+mn-lt"/>
                <a:ea typeface="+mn-ea"/>
                <a:cs typeface="+mn-cs"/>
              </a:rPr>
              <a:t>Use a </a:t>
            </a:r>
            <a:r>
              <a:rPr lang="en-GB" sz="1200" b="0" i="0" u="none" strike="noStrike" kern="1200" dirty="0">
                <a:solidFill>
                  <a:schemeClr val="tx1"/>
                </a:solidFill>
                <a:effectLst/>
                <a:latin typeface="+mn-lt"/>
                <a:ea typeface="+mn-ea"/>
                <a:cs typeface="+mn-cs"/>
                <a:hlinkClick r:id="rId5" tooltip="White box (software engineering)"/>
              </a:rPr>
              <a:t>white box</a:t>
            </a:r>
            <a:r>
              <a:rPr lang="en-GB" sz="1200" b="0" i="0" kern="1200" dirty="0">
                <a:solidFill>
                  <a:schemeClr val="tx1"/>
                </a:solidFill>
                <a:effectLst/>
                <a:latin typeface="+mn-lt"/>
                <a:ea typeface="+mn-ea"/>
                <a:cs typeface="+mn-cs"/>
              </a:rPr>
              <a:t> model. If a given result is provided by a model.</a:t>
            </a:r>
          </a:p>
          <a:p>
            <a:r>
              <a:rPr lang="en-GB" sz="1200" b="0" i="0" kern="1200" dirty="0">
                <a:solidFill>
                  <a:schemeClr val="tx1"/>
                </a:solidFill>
                <a:effectLst/>
                <a:latin typeface="+mn-lt"/>
                <a:ea typeface="+mn-ea"/>
                <a:cs typeface="+mn-cs"/>
              </a:rPr>
              <a:t>Can be combined with other decision techniques.</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They are often relatively inaccurate.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Calculations can get very complex, particularly if many values are uncertain and/or if many outcomes are linked.</a:t>
            </a:r>
          </a:p>
          <a:p>
            <a:r>
              <a:rPr lang="en-US" sz="1200" b="0" i="0" kern="1200" dirty="0">
                <a:solidFill>
                  <a:schemeClr val="tx1"/>
                </a:solidFill>
                <a:effectLst/>
                <a:latin typeface="+mn-lt"/>
                <a:ea typeface="+mn-ea"/>
                <a:cs typeface="+mn-cs"/>
              </a:rPr>
              <a:t>Over fitting</a:t>
            </a:r>
          </a:p>
          <a:p>
            <a:endParaRPr lang="en-US" sz="1200" b="1" i="0" kern="1200" dirty="0">
              <a:solidFill>
                <a:schemeClr val="tx1"/>
              </a:solidFill>
              <a:effectLst/>
              <a:latin typeface="+mn-lt"/>
              <a:ea typeface="+mn-ea"/>
              <a:cs typeface="+mn-cs"/>
            </a:endParaRPr>
          </a:p>
          <a:p>
            <a:endParaRPr lang="en-US" dirty="0"/>
          </a:p>
          <a:p>
            <a:r>
              <a:rPr lang="en-GB" sz="1200" b="0" i="0" kern="1200" dirty="0">
                <a:solidFill>
                  <a:schemeClr val="tx1"/>
                </a:solidFill>
                <a:effectLst/>
                <a:latin typeface="+mn-lt"/>
                <a:ea typeface="+mn-ea"/>
                <a:cs typeface="+mn-cs"/>
              </a:rPr>
              <a:t>In decision trees, the goal is to tidy the data. You try to separate your data and group the samples together in the classes they belong to. You know their label since you construct the trees from the training set. You maximize the purity of the groups as much as possible each time you create a new node of the tree (meaning you cut your set in two). Of course, at the end of the tree, you want to have a clear answer.</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At each step, each branching, you want to decrease the entropy, so this quantity is computed before the cut and after the cut. If it decreases, the split is validated and we can proceed to the next step, otherwise, we must try to split with another feature or stop this branch.</a:t>
            </a:r>
          </a:p>
          <a:p>
            <a:r>
              <a:rPr lang="en-GB" sz="1200" b="0" i="0" kern="1200" dirty="0">
                <a:solidFill>
                  <a:schemeClr val="tx1"/>
                </a:solidFill>
                <a:effectLst/>
                <a:latin typeface="+mn-lt"/>
                <a:ea typeface="+mn-ea"/>
                <a:cs typeface="+mn-cs"/>
              </a:rPr>
              <a:t>This step by step approach is called a </a:t>
            </a:r>
            <a:r>
              <a:rPr lang="en-GB" sz="1200" b="0" i="0" u="none" strike="noStrike" kern="1200" dirty="0">
                <a:solidFill>
                  <a:schemeClr val="tx1"/>
                </a:solidFill>
                <a:effectLst/>
                <a:latin typeface="+mn-lt"/>
                <a:ea typeface="+mn-ea"/>
                <a:cs typeface="+mn-cs"/>
                <a:hlinkClick r:id="rId6"/>
              </a:rPr>
              <a:t>greedy approach</a:t>
            </a:r>
            <a:r>
              <a:rPr lang="en-GB" sz="1200" b="0" i="0" kern="1200" dirty="0">
                <a:solidFill>
                  <a:schemeClr val="tx1"/>
                </a:solidFill>
                <a:effectLst/>
                <a:latin typeface="+mn-lt"/>
                <a:ea typeface="+mn-ea"/>
                <a:cs typeface="+mn-cs"/>
              </a:rPr>
              <a:t>. Entropy is used to calculate the homogeneity of a sample</a:t>
            </a:r>
          </a:p>
          <a:p>
            <a:endParaRPr lang="en-US" dirty="0"/>
          </a:p>
          <a:p>
            <a:r>
              <a:rPr lang="en-GB" sz="1200" b="0" i="0" kern="1200" dirty="0">
                <a:solidFill>
                  <a:schemeClr val="tx1"/>
                </a:solidFill>
                <a:effectLst/>
                <a:latin typeface="+mn-lt"/>
                <a:ea typeface="+mn-ea"/>
                <a:cs typeface="+mn-cs"/>
              </a:rPr>
              <a:t>Information gain is often used to decide which of the attributes are the most relevant, so they can be tested near the root of the tree. One of the input attributes might be the customer's credit card number.</a:t>
            </a:r>
          </a:p>
          <a:p>
            <a:r>
              <a:rPr lang="en-GB" sz="1200" b="0" i="0" kern="1200" dirty="0">
                <a:solidFill>
                  <a:schemeClr val="tx1"/>
                </a:solidFill>
                <a:effectLst/>
                <a:latin typeface="+mn-lt"/>
                <a:ea typeface="+mn-ea"/>
                <a:cs typeface="+mn-cs"/>
              </a:rPr>
              <a:t>However, in decision trees, a weighted sum of entropies is computed </a:t>
            </a:r>
          </a:p>
          <a:p>
            <a:r>
              <a:rPr lang="en-GB" sz="1200" b="0" i="1" kern="1200" dirty="0">
                <a:solidFill>
                  <a:schemeClr val="tx1"/>
                </a:solidFill>
                <a:effectLst/>
                <a:latin typeface="+mn-lt"/>
                <a:ea typeface="+mn-ea"/>
                <a:cs typeface="+mn-cs"/>
              </a:rPr>
              <a:t>By using entropy, decision trees tidy more than they classify the data.</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D958377-8945-4A29-AA61-C5A798FE2322}" type="slidenum">
              <a:rPr lang="en-GB" smtClean="0"/>
              <a:t>3</a:t>
            </a:fld>
            <a:endParaRPr lang="en-GB"/>
          </a:p>
        </p:txBody>
      </p:sp>
    </p:spTree>
    <p:extLst>
      <p:ext uri="{BB962C8B-B14F-4D97-AF65-F5344CB8AC3E}">
        <p14:creationId xmlns:p14="http://schemas.microsoft.com/office/powerpoint/2010/main" val="328462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decision tree is a </a:t>
            </a:r>
            <a:r>
              <a:rPr lang="en-GB" sz="1200" b="0" i="0" u="none" strike="noStrike" kern="1200" dirty="0">
                <a:solidFill>
                  <a:schemeClr val="tx1"/>
                </a:solidFill>
                <a:effectLst/>
                <a:latin typeface="+mn-lt"/>
                <a:ea typeface="+mn-ea"/>
                <a:cs typeface="+mn-cs"/>
                <a:hlinkClick r:id="rId3" tooltip="Flowchart"/>
              </a:rPr>
              <a:t>flowchart</a:t>
            </a:r>
            <a:r>
              <a:rPr lang="en-GB" sz="1200" b="0" i="0" kern="1200" dirty="0">
                <a:solidFill>
                  <a:schemeClr val="tx1"/>
                </a:solidFill>
                <a:effectLst/>
                <a:latin typeface="+mn-lt"/>
                <a:ea typeface="+mn-ea"/>
                <a:cs typeface="+mn-cs"/>
              </a:rPr>
              <a:t>-like structure in which each internal node represents a "test" on an attribute, each branch represents the outcome of the test, and each leaf node represents a class label</a:t>
            </a:r>
            <a:endParaRPr lang="en-GB" sz="1200" b="1" i="0" kern="1200" dirty="0">
              <a:solidFill>
                <a:schemeClr val="tx1"/>
              </a:solidFill>
              <a:effectLst/>
              <a:latin typeface="+mn-lt"/>
              <a:ea typeface="+mn-ea"/>
              <a:cs typeface="+mn-cs"/>
            </a:endParaRP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Decision rules : </a:t>
            </a:r>
            <a:r>
              <a:rPr lang="en-GB" sz="1200" b="0" i="0" kern="1200" dirty="0">
                <a:solidFill>
                  <a:schemeClr val="tx1"/>
                </a:solidFill>
                <a:effectLst/>
                <a:latin typeface="+mn-lt"/>
                <a:ea typeface="+mn-ea"/>
                <a:cs typeface="+mn-cs"/>
              </a:rPr>
              <a:t>The decision tree can be </a:t>
            </a:r>
            <a:r>
              <a:rPr lang="en-GB" sz="1200" b="0" i="0" u="none" strike="noStrike" kern="1200" dirty="0">
                <a:solidFill>
                  <a:schemeClr val="tx1"/>
                </a:solidFill>
                <a:effectLst/>
                <a:latin typeface="+mn-lt"/>
                <a:ea typeface="+mn-ea"/>
                <a:cs typeface="+mn-cs"/>
                <a:hlinkClick r:id="rId4" tooltip="Linearization"/>
              </a:rPr>
              <a:t>linearized</a:t>
            </a:r>
            <a:r>
              <a:rPr lang="en-GB" sz="1200" b="0" i="0" kern="1200" dirty="0">
                <a:solidFill>
                  <a:schemeClr val="tx1"/>
                </a:solidFill>
                <a:effectLst/>
                <a:latin typeface="+mn-lt"/>
                <a:ea typeface="+mn-ea"/>
                <a:cs typeface="+mn-cs"/>
              </a:rPr>
              <a:t> into </a:t>
            </a:r>
            <a:r>
              <a:rPr lang="en-GB" sz="1200" b="1" i="0" kern="1200" dirty="0">
                <a:solidFill>
                  <a:schemeClr val="tx1"/>
                </a:solidFill>
                <a:effectLst/>
                <a:latin typeface="+mn-lt"/>
                <a:ea typeface="+mn-ea"/>
                <a:cs typeface="+mn-cs"/>
              </a:rPr>
              <a:t>decision rules</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where the outcome is the contents of the leaf node, and the conditions along the path form a conjunction in the if clause. In general, the rules have the form:</a:t>
            </a:r>
          </a:p>
          <a:p>
            <a:r>
              <a:rPr lang="en-GB" i="1" dirty="0"/>
              <a:t>if</a:t>
            </a:r>
            <a:r>
              <a:rPr lang="en-GB" dirty="0"/>
              <a:t> condition1 </a:t>
            </a:r>
            <a:r>
              <a:rPr lang="en-GB" i="1" dirty="0"/>
              <a:t>and</a:t>
            </a:r>
            <a:r>
              <a:rPr lang="en-GB" dirty="0"/>
              <a:t> condition2 </a:t>
            </a:r>
            <a:r>
              <a:rPr lang="en-GB" i="1" dirty="0"/>
              <a:t>and</a:t>
            </a:r>
            <a:r>
              <a:rPr lang="en-GB" dirty="0"/>
              <a:t> condition3 </a:t>
            </a:r>
            <a:r>
              <a:rPr lang="en-GB" i="1" dirty="0"/>
              <a:t>then</a:t>
            </a:r>
            <a:r>
              <a:rPr lang="en-GB" dirty="0"/>
              <a:t> outcome.</a:t>
            </a:r>
          </a:p>
          <a:p>
            <a:endParaRPr lang="en-GB" dirty="0"/>
          </a:p>
          <a:p>
            <a:r>
              <a:rPr lang="en-GB" sz="1200" b="0" i="0" kern="1200" dirty="0">
                <a:solidFill>
                  <a:schemeClr val="tx1"/>
                </a:solidFill>
                <a:effectLst/>
                <a:latin typeface="+mn-lt"/>
                <a:ea typeface="+mn-ea"/>
                <a:cs typeface="+mn-cs"/>
              </a:rPr>
              <a:t>Are simple to understand and interpret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Allow the addition of new possible scenarios.</a:t>
            </a:r>
          </a:p>
          <a:p>
            <a:r>
              <a:rPr lang="en-GB" sz="1200" b="0" i="0" kern="1200" dirty="0">
                <a:solidFill>
                  <a:schemeClr val="tx1"/>
                </a:solidFill>
                <a:effectLst/>
                <a:latin typeface="+mn-lt"/>
                <a:ea typeface="+mn-ea"/>
                <a:cs typeface="+mn-cs"/>
              </a:rPr>
              <a:t>Help determine worst, best and expected values for different scenarios.</a:t>
            </a:r>
          </a:p>
          <a:p>
            <a:r>
              <a:rPr lang="en-GB" sz="1200" b="0" i="0" kern="1200" dirty="0">
                <a:solidFill>
                  <a:schemeClr val="tx1"/>
                </a:solidFill>
                <a:effectLst/>
                <a:latin typeface="+mn-lt"/>
                <a:ea typeface="+mn-ea"/>
                <a:cs typeface="+mn-cs"/>
              </a:rPr>
              <a:t>Use a </a:t>
            </a:r>
            <a:r>
              <a:rPr lang="en-GB" sz="1200" b="0" i="0" u="none" strike="noStrike" kern="1200" dirty="0">
                <a:solidFill>
                  <a:schemeClr val="tx1"/>
                </a:solidFill>
                <a:effectLst/>
                <a:latin typeface="+mn-lt"/>
                <a:ea typeface="+mn-ea"/>
                <a:cs typeface="+mn-cs"/>
                <a:hlinkClick r:id="rId5" tooltip="White box (software engineering)"/>
              </a:rPr>
              <a:t>white box</a:t>
            </a:r>
            <a:r>
              <a:rPr lang="en-GB" sz="1200" b="0" i="0" kern="1200" dirty="0">
                <a:solidFill>
                  <a:schemeClr val="tx1"/>
                </a:solidFill>
                <a:effectLst/>
                <a:latin typeface="+mn-lt"/>
                <a:ea typeface="+mn-ea"/>
                <a:cs typeface="+mn-cs"/>
              </a:rPr>
              <a:t> model. If a given result is provided by a model.</a:t>
            </a:r>
          </a:p>
          <a:p>
            <a:r>
              <a:rPr lang="en-GB" sz="1200" b="0" i="0" kern="1200" dirty="0">
                <a:solidFill>
                  <a:schemeClr val="tx1"/>
                </a:solidFill>
                <a:effectLst/>
                <a:latin typeface="+mn-lt"/>
                <a:ea typeface="+mn-ea"/>
                <a:cs typeface="+mn-cs"/>
              </a:rPr>
              <a:t>Can be combined with other decision techniques.</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They are often relatively inaccurate.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Calculations can get very complex, particularly if many values are uncertain and/or if many outcomes are linked.</a:t>
            </a:r>
          </a:p>
          <a:p>
            <a:r>
              <a:rPr lang="en-US" sz="1200" b="0" i="0" kern="1200" dirty="0">
                <a:solidFill>
                  <a:schemeClr val="tx1"/>
                </a:solidFill>
                <a:effectLst/>
                <a:latin typeface="+mn-lt"/>
                <a:ea typeface="+mn-ea"/>
                <a:cs typeface="+mn-cs"/>
              </a:rPr>
              <a:t>Over fitting</a:t>
            </a:r>
          </a:p>
          <a:p>
            <a:endParaRPr lang="en-US" sz="1200" b="1" i="0" kern="1200" dirty="0">
              <a:solidFill>
                <a:schemeClr val="tx1"/>
              </a:solidFill>
              <a:effectLst/>
              <a:latin typeface="+mn-lt"/>
              <a:ea typeface="+mn-ea"/>
              <a:cs typeface="+mn-cs"/>
            </a:endParaRPr>
          </a:p>
          <a:p>
            <a:endParaRPr lang="en-US" dirty="0"/>
          </a:p>
          <a:p>
            <a:r>
              <a:rPr lang="en-GB" sz="1200" b="0" i="0" kern="1200" dirty="0">
                <a:solidFill>
                  <a:schemeClr val="tx1"/>
                </a:solidFill>
                <a:effectLst/>
                <a:latin typeface="+mn-lt"/>
                <a:ea typeface="+mn-ea"/>
                <a:cs typeface="+mn-cs"/>
              </a:rPr>
              <a:t>In decision trees, the goal is to tidy the data. You try to separate your data and group the samples together in the classes they belong to. You know their label since you construct the trees from the training set. You maximize the purity of the groups as much as possible each time you create a new node of the tree (meaning you cut your set in two). Of course, at the end of the tree, you want to have a clear answer.</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At each step, each branching, you want to decrease the entropy, so this quantity is computed before the cut and after the cut. If it decreases, the split is validated and we can proceed to the next step, otherwise, we must try to split with another feature or stop this branch.</a:t>
            </a:r>
          </a:p>
          <a:p>
            <a:r>
              <a:rPr lang="en-GB" sz="1200" b="0" i="0" kern="1200" dirty="0">
                <a:solidFill>
                  <a:schemeClr val="tx1"/>
                </a:solidFill>
                <a:effectLst/>
                <a:latin typeface="+mn-lt"/>
                <a:ea typeface="+mn-ea"/>
                <a:cs typeface="+mn-cs"/>
              </a:rPr>
              <a:t>This step by step approach is called a </a:t>
            </a:r>
            <a:r>
              <a:rPr lang="en-GB" sz="1200" b="0" i="0" u="none" strike="noStrike" kern="1200" dirty="0">
                <a:solidFill>
                  <a:schemeClr val="tx1"/>
                </a:solidFill>
                <a:effectLst/>
                <a:latin typeface="+mn-lt"/>
                <a:ea typeface="+mn-ea"/>
                <a:cs typeface="+mn-cs"/>
                <a:hlinkClick r:id="rId6"/>
              </a:rPr>
              <a:t>greedy approach</a:t>
            </a:r>
            <a:r>
              <a:rPr lang="en-GB" sz="1200" b="0" i="0" kern="1200" dirty="0">
                <a:solidFill>
                  <a:schemeClr val="tx1"/>
                </a:solidFill>
                <a:effectLst/>
                <a:latin typeface="+mn-lt"/>
                <a:ea typeface="+mn-ea"/>
                <a:cs typeface="+mn-cs"/>
              </a:rPr>
              <a:t>. Entropy is used to calculate the homogeneity of a sample</a:t>
            </a:r>
          </a:p>
          <a:p>
            <a:endParaRPr lang="en-US" dirty="0"/>
          </a:p>
          <a:p>
            <a:r>
              <a:rPr lang="en-GB" sz="1200" b="0" i="0" kern="1200" dirty="0">
                <a:solidFill>
                  <a:schemeClr val="tx1"/>
                </a:solidFill>
                <a:effectLst/>
                <a:latin typeface="+mn-lt"/>
                <a:ea typeface="+mn-ea"/>
                <a:cs typeface="+mn-cs"/>
              </a:rPr>
              <a:t>Information gain is often used to decide which of the attributes are the most relevant, so they can be tested near the root of the tree. One of the input attributes might be the customer's credit card number.</a:t>
            </a:r>
          </a:p>
          <a:p>
            <a:r>
              <a:rPr lang="en-GB" sz="1200" b="0" i="0" kern="1200" dirty="0">
                <a:solidFill>
                  <a:schemeClr val="tx1"/>
                </a:solidFill>
                <a:effectLst/>
                <a:latin typeface="+mn-lt"/>
                <a:ea typeface="+mn-ea"/>
                <a:cs typeface="+mn-cs"/>
              </a:rPr>
              <a:t>However, in decision trees, a weighted sum of entropies is computed </a:t>
            </a:r>
          </a:p>
          <a:p>
            <a:r>
              <a:rPr lang="en-GB" sz="1200" b="0" i="1" kern="1200" dirty="0">
                <a:solidFill>
                  <a:schemeClr val="tx1"/>
                </a:solidFill>
                <a:effectLst/>
                <a:latin typeface="+mn-lt"/>
                <a:ea typeface="+mn-ea"/>
                <a:cs typeface="+mn-cs"/>
              </a:rPr>
              <a:t>By using entropy, decision trees tidy more than they classify the data.</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D958377-8945-4A29-AA61-C5A798FE2322}" type="slidenum">
              <a:rPr lang="en-GB" smtClean="0"/>
              <a:t>4</a:t>
            </a:fld>
            <a:endParaRPr lang="en-GB"/>
          </a:p>
        </p:txBody>
      </p:sp>
    </p:spTree>
    <p:extLst>
      <p:ext uri="{BB962C8B-B14F-4D97-AF65-F5344CB8AC3E}">
        <p14:creationId xmlns:p14="http://schemas.microsoft.com/office/powerpoint/2010/main" val="341933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HK" dirty="0"/>
              <a:t>Process vs Product</a:t>
            </a:r>
          </a:p>
          <a:p>
            <a:pPr marL="171450" indent="-171450">
              <a:buFont typeface="Arial" panose="020B0604020202020204" pitchFamily="34" charset="0"/>
              <a:buChar char="•"/>
            </a:pPr>
            <a:r>
              <a:rPr lang="en-HK" dirty="0"/>
              <a:t>Interpretability for </a:t>
            </a:r>
            <a:r>
              <a:rPr lang="en-HK" b="1" u="sng" dirty="0"/>
              <a:t>Analytics Teams</a:t>
            </a:r>
            <a:r>
              <a:rPr lang="en-HK" dirty="0"/>
              <a:t> vs Business/Product Lead vs End Users vs CXO</a:t>
            </a:r>
          </a:p>
          <a:p>
            <a:pPr marL="171450" indent="-171450">
              <a:buFont typeface="Arial" panose="020B0604020202020204" pitchFamily="34" charset="0"/>
              <a:buChar char="•"/>
            </a:pPr>
            <a:r>
              <a:rPr lang="en-HK" dirty="0"/>
              <a:t>Stages of development</a:t>
            </a:r>
          </a:p>
          <a:p>
            <a:pPr marL="171450" indent="-171450">
              <a:buFont typeface="Arial" panose="020B0604020202020204" pitchFamily="34" charset="0"/>
              <a:buChar char="•"/>
            </a:pPr>
            <a:r>
              <a:rPr lang="en-HK" dirty="0"/>
              <a:t>Questions</a:t>
            </a:r>
          </a:p>
          <a:p>
            <a:pPr marL="628650" lvl="1" indent="-171450">
              <a:buFont typeface="Arial" panose="020B0604020202020204" pitchFamily="34" charset="0"/>
              <a:buChar char="•"/>
            </a:pPr>
            <a:r>
              <a:rPr lang="en-HK" dirty="0"/>
              <a:t>Feature: </a:t>
            </a:r>
          </a:p>
          <a:p>
            <a:pPr marL="1085850" lvl="2" indent="-171450">
              <a:buFont typeface="Arial" panose="020B0604020202020204" pitchFamily="34" charset="0"/>
              <a:buChar char="•"/>
            </a:pPr>
            <a:r>
              <a:rPr lang="en-HK" dirty="0"/>
              <a:t>Relative Importance(Table); Direction(Feature vs Target Rate Line Chart)</a:t>
            </a:r>
          </a:p>
          <a:p>
            <a:pPr marL="1085850" lvl="2" indent="-171450">
              <a:buFont typeface="Arial" panose="020B0604020202020204" pitchFamily="34" charset="0"/>
              <a:buChar char="•"/>
            </a:pPr>
            <a:r>
              <a:rPr lang="en-HK" dirty="0"/>
              <a:t>Feature Interaction: Why 2 correlated features are present in model</a:t>
            </a:r>
          </a:p>
          <a:p>
            <a:pPr marL="628650" lvl="1" indent="-171450">
              <a:buFont typeface="Arial" panose="020B0604020202020204" pitchFamily="34" charset="0"/>
              <a:buChar char="•"/>
            </a:pPr>
            <a:r>
              <a:rPr lang="en-HK" dirty="0"/>
              <a:t>Model</a:t>
            </a:r>
          </a:p>
          <a:p>
            <a:pPr marL="1085850" lvl="2" indent="-171450">
              <a:buFont typeface="Arial" panose="020B0604020202020204" pitchFamily="34" charset="0"/>
              <a:buChar char="•"/>
            </a:pPr>
            <a:r>
              <a:rPr lang="en-HK" dirty="0"/>
              <a:t>??</a:t>
            </a:r>
          </a:p>
          <a:p>
            <a:pPr marL="628650" lvl="1" indent="-171450">
              <a:buFont typeface="Arial" panose="020B0604020202020204" pitchFamily="34" charset="0"/>
              <a:buChar char="•"/>
            </a:pPr>
            <a:r>
              <a:rPr lang="en-HK"/>
              <a:t>Prediction</a:t>
            </a:r>
            <a:endParaRPr lang="en-HK" dirty="0"/>
          </a:p>
          <a:p>
            <a:pPr marL="628650" lvl="1" indent="-171450">
              <a:buFont typeface="Arial" panose="020B0604020202020204" pitchFamily="34" charset="0"/>
              <a:buChar char="•"/>
            </a:pPr>
            <a:endParaRPr lang="en-HK" dirty="0"/>
          </a:p>
          <a:p>
            <a:pPr marL="628650" lvl="1" indent="-171450">
              <a:buFont typeface="Arial" panose="020B0604020202020204" pitchFamily="34" charset="0"/>
              <a:buChar char="•"/>
            </a:pPr>
            <a:endParaRPr lang="en-HK" dirty="0"/>
          </a:p>
        </p:txBody>
      </p:sp>
      <p:sp>
        <p:nvSpPr>
          <p:cNvPr id="4" name="Slide Number Placeholder 3"/>
          <p:cNvSpPr>
            <a:spLocks noGrp="1"/>
          </p:cNvSpPr>
          <p:nvPr>
            <p:ph type="sldNum" sz="quarter" idx="10"/>
          </p:nvPr>
        </p:nvSpPr>
        <p:spPr/>
        <p:txBody>
          <a:bodyPr/>
          <a:lstStyle/>
          <a:p>
            <a:pPr marL="0" marR="0" lvl="0" indent="0" algn="r" defTabSz="912337" rtl="0" eaLnBrk="1" fontAlgn="auto" latinLnBrk="0" hangingPunct="1">
              <a:lnSpc>
                <a:spcPct val="100000"/>
              </a:lnSpc>
              <a:spcBef>
                <a:spcPts val="0"/>
              </a:spcBef>
              <a:spcAft>
                <a:spcPts val="0"/>
              </a:spcAft>
              <a:buClrTx/>
              <a:buSzTx/>
              <a:buFontTx/>
              <a:buNone/>
              <a:tabLst/>
              <a:defRPr/>
            </a:pPr>
            <a:fld id="{5D958377-8945-4A29-AA61-C5A798FE2322}"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2337"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3282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HK" dirty="0"/>
          </a:p>
        </p:txBody>
      </p:sp>
      <p:sp>
        <p:nvSpPr>
          <p:cNvPr id="4" name="Slide Number Placeholder 3"/>
          <p:cNvSpPr>
            <a:spLocks noGrp="1"/>
          </p:cNvSpPr>
          <p:nvPr>
            <p:ph type="sldNum" sz="quarter" idx="10"/>
          </p:nvPr>
        </p:nvSpPr>
        <p:spPr/>
        <p:txBody>
          <a:bodyPr/>
          <a:lstStyle/>
          <a:p>
            <a:pPr marL="0" marR="0" lvl="0" indent="0" algn="r" defTabSz="912337" rtl="0" eaLnBrk="1" fontAlgn="auto" latinLnBrk="0" hangingPunct="1">
              <a:lnSpc>
                <a:spcPct val="100000"/>
              </a:lnSpc>
              <a:spcBef>
                <a:spcPts val="0"/>
              </a:spcBef>
              <a:spcAft>
                <a:spcPts val="0"/>
              </a:spcAft>
              <a:buClrTx/>
              <a:buSzTx/>
              <a:buFontTx/>
              <a:buNone/>
              <a:tabLst/>
              <a:defRPr/>
            </a:pPr>
            <a:fld id="{5D958377-8945-4A29-AA61-C5A798FE2322}"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2337"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3678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HK" dirty="0"/>
          </a:p>
        </p:txBody>
      </p:sp>
      <p:sp>
        <p:nvSpPr>
          <p:cNvPr id="4" name="Slide Number Placeholder 3"/>
          <p:cNvSpPr>
            <a:spLocks noGrp="1"/>
          </p:cNvSpPr>
          <p:nvPr>
            <p:ph type="sldNum" sz="quarter" idx="10"/>
          </p:nvPr>
        </p:nvSpPr>
        <p:spPr/>
        <p:txBody>
          <a:bodyPr/>
          <a:lstStyle/>
          <a:p>
            <a:pPr marL="0" marR="0" lvl="0" indent="0" algn="r" defTabSz="912337" rtl="0" eaLnBrk="1" fontAlgn="auto" latinLnBrk="0" hangingPunct="1">
              <a:lnSpc>
                <a:spcPct val="100000"/>
              </a:lnSpc>
              <a:spcBef>
                <a:spcPts val="0"/>
              </a:spcBef>
              <a:spcAft>
                <a:spcPts val="0"/>
              </a:spcAft>
              <a:buClrTx/>
              <a:buSzTx/>
              <a:buFontTx/>
              <a:buNone/>
              <a:tabLst/>
              <a:defRPr/>
            </a:pPr>
            <a:fld id="{5D958377-8945-4A29-AA61-C5A798FE2322}"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2337"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5889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HK" dirty="0"/>
          </a:p>
        </p:txBody>
      </p:sp>
      <p:sp>
        <p:nvSpPr>
          <p:cNvPr id="4" name="Slide Number Placeholder 3"/>
          <p:cNvSpPr>
            <a:spLocks noGrp="1"/>
          </p:cNvSpPr>
          <p:nvPr>
            <p:ph type="sldNum" sz="quarter" idx="10"/>
          </p:nvPr>
        </p:nvSpPr>
        <p:spPr/>
        <p:txBody>
          <a:bodyPr/>
          <a:lstStyle/>
          <a:p>
            <a:pPr marL="0" marR="0" lvl="0" indent="0" algn="r" defTabSz="912337" rtl="0" eaLnBrk="1" fontAlgn="auto" latinLnBrk="0" hangingPunct="1">
              <a:lnSpc>
                <a:spcPct val="100000"/>
              </a:lnSpc>
              <a:spcBef>
                <a:spcPts val="0"/>
              </a:spcBef>
              <a:spcAft>
                <a:spcPts val="0"/>
              </a:spcAft>
              <a:buClrTx/>
              <a:buSzTx/>
              <a:buFontTx/>
              <a:buNone/>
              <a:tabLst/>
              <a:defRPr/>
            </a:pPr>
            <a:fld id="{5D958377-8945-4A29-AA61-C5A798FE2322}"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2337"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8342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HK" dirty="0"/>
          </a:p>
        </p:txBody>
      </p:sp>
      <p:sp>
        <p:nvSpPr>
          <p:cNvPr id="4" name="Slide Number Placeholder 3"/>
          <p:cNvSpPr>
            <a:spLocks noGrp="1"/>
          </p:cNvSpPr>
          <p:nvPr>
            <p:ph type="sldNum" sz="quarter" idx="10"/>
          </p:nvPr>
        </p:nvSpPr>
        <p:spPr/>
        <p:txBody>
          <a:bodyPr/>
          <a:lstStyle/>
          <a:p>
            <a:pPr marL="0" marR="0" lvl="0" indent="0" algn="r" defTabSz="912337" rtl="0" eaLnBrk="1" fontAlgn="auto" latinLnBrk="0" hangingPunct="1">
              <a:lnSpc>
                <a:spcPct val="100000"/>
              </a:lnSpc>
              <a:spcBef>
                <a:spcPts val="0"/>
              </a:spcBef>
              <a:spcAft>
                <a:spcPts val="0"/>
              </a:spcAft>
              <a:buClrTx/>
              <a:buSzTx/>
              <a:buFontTx/>
              <a:buNone/>
              <a:tabLst/>
              <a:defRPr/>
            </a:pPr>
            <a:fld id="{5D958377-8945-4A29-AA61-C5A798FE2322}"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2337"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366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HK" dirty="0"/>
              <a:t>Process vs Product</a:t>
            </a:r>
          </a:p>
          <a:p>
            <a:pPr marL="171450" indent="-171450">
              <a:buFont typeface="Arial" panose="020B0604020202020204" pitchFamily="34" charset="0"/>
              <a:buChar char="•"/>
            </a:pPr>
            <a:r>
              <a:rPr lang="en-HK" dirty="0"/>
              <a:t>Interpretability for </a:t>
            </a:r>
            <a:r>
              <a:rPr lang="en-HK" b="1" u="sng" dirty="0"/>
              <a:t>Analytics Teams</a:t>
            </a:r>
            <a:r>
              <a:rPr lang="en-HK" dirty="0"/>
              <a:t> vs Business/Product Lead vs End Users vs CXO</a:t>
            </a:r>
          </a:p>
          <a:p>
            <a:pPr marL="171450" indent="-171450">
              <a:buFont typeface="Arial" panose="020B0604020202020204" pitchFamily="34" charset="0"/>
              <a:buChar char="•"/>
            </a:pPr>
            <a:r>
              <a:rPr lang="en-HK" dirty="0"/>
              <a:t>Stages of development</a:t>
            </a:r>
          </a:p>
          <a:p>
            <a:pPr marL="171450" indent="-171450">
              <a:buFont typeface="Arial" panose="020B0604020202020204" pitchFamily="34" charset="0"/>
              <a:buChar char="•"/>
            </a:pPr>
            <a:r>
              <a:rPr lang="en-HK" dirty="0"/>
              <a:t>Questions</a:t>
            </a:r>
          </a:p>
          <a:p>
            <a:pPr marL="628650" lvl="1" indent="-171450">
              <a:buFont typeface="Arial" panose="020B0604020202020204" pitchFamily="34" charset="0"/>
              <a:buChar char="•"/>
            </a:pPr>
            <a:r>
              <a:rPr lang="en-HK" dirty="0"/>
              <a:t>Feature: </a:t>
            </a:r>
          </a:p>
          <a:p>
            <a:pPr marL="1085850" lvl="2" indent="-171450">
              <a:buFont typeface="Arial" panose="020B0604020202020204" pitchFamily="34" charset="0"/>
              <a:buChar char="•"/>
            </a:pPr>
            <a:r>
              <a:rPr lang="en-HK" dirty="0"/>
              <a:t>Relative Importance(Table); Direction(Feature vs Target Rate Line Chart)</a:t>
            </a:r>
          </a:p>
          <a:p>
            <a:pPr marL="1085850" lvl="2" indent="-171450">
              <a:buFont typeface="Arial" panose="020B0604020202020204" pitchFamily="34" charset="0"/>
              <a:buChar char="•"/>
            </a:pPr>
            <a:r>
              <a:rPr lang="en-HK" dirty="0"/>
              <a:t>Feature Interaction: Why 2 correlated features are present in model</a:t>
            </a:r>
          </a:p>
          <a:p>
            <a:pPr marL="628650" lvl="1" indent="-171450">
              <a:buFont typeface="Arial" panose="020B0604020202020204" pitchFamily="34" charset="0"/>
              <a:buChar char="•"/>
            </a:pPr>
            <a:r>
              <a:rPr lang="en-HK" dirty="0"/>
              <a:t>Model</a:t>
            </a:r>
          </a:p>
          <a:p>
            <a:pPr marL="1085850" lvl="2" indent="-171450">
              <a:buFont typeface="Arial" panose="020B0604020202020204" pitchFamily="34" charset="0"/>
              <a:buChar char="•"/>
            </a:pPr>
            <a:r>
              <a:rPr lang="en-HK" dirty="0"/>
              <a:t>??</a:t>
            </a:r>
          </a:p>
          <a:p>
            <a:pPr marL="628650" lvl="1" indent="-171450">
              <a:buFont typeface="Arial" panose="020B0604020202020204" pitchFamily="34" charset="0"/>
              <a:buChar char="•"/>
            </a:pPr>
            <a:r>
              <a:rPr lang="en-HK"/>
              <a:t>Prediction</a:t>
            </a:r>
            <a:endParaRPr lang="en-HK" dirty="0"/>
          </a:p>
          <a:p>
            <a:pPr marL="628650" lvl="1" indent="-171450">
              <a:buFont typeface="Arial" panose="020B0604020202020204" pitchFamily="34" charset="0"/>
              <a:buChar char="•"/>
            </a:pPr>
            <a:endParaRPr lang="en-HK" dirty="0"/>
          </a:p>
          <a:p>
            <a:pPr marL="628650" lvl="1" indent="-171450">
              <a:buFont typeface="Arial" panose="020B0604020202020204" pitchFamily="34" charset="0"/>
              <a:buChar char="•"/>
            </a:pPr>
            <a:endParaRPr lang="en-HK" dirty="0"/>
          </a:p>
        </p:txBody>
      </p:sp>
      <p:sp>
        <p:nvSpPr>
          <p:cNvPr id="4" name="Slide Number Placeholder 3"/>
          <p:cNvSpPr>
            <a:spLocks noGrp="1"/>
          </p:cNvSpPr>
          <p:nvPr>
            <p:ph type="sldNum" sz="quarter" idx="10"/>
          </p:nvPr>
        </p:nvSpPr>
        <p:spPr/>
        <p:txBody>
          <a:bodyPr/>
          <a:lstStyle/>
          <a:p>
            <a:pPr marL="0" marR="0" lvl="0" indent="0" algn="r" defTabSz="912337" rtl="0" eaLnBrk="1" fontAlgn="auto" latinLnBrk="0" hangingPunct="1">
              <a:lnSpc>
                <a:spcPct val="100000"/>
              </a:lnSpc>
              <a:spcBef>
                <a:spcPts val="0"/>
              </a:spcBef>
              <a:spcAft>
                <a:spcPts val="0"/>
              </a:spcAft>
              <a:buClrTx/>
              <a:buSzTx/>
              <a:buFontTx/>
              <a:buNone/>
              <a:tabLst/>
              <a:defRPr/>
            </a:pPr>
            <a:fld id="{5D958377-8945-4A29-AA61-C5A798FE2322}"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2337"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47771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2000" y="2453669"/>
            <a:ext cx="6354000" cy="2075589"/>
          </a:xfrm>
          <a:prstGeom prst="rect">
            <a:avLst/>
          </a:prstGeom>
        </p:spPr>
      </p:pic>
      <p:pic>
        <p:nvPicPr>
          <p:cNvPr id="6" name="Picture 5">
            <a:extLst>
              <a:ext uri="{FF2B5EF4-FFF2-40B4-BE49-F238E27FC236}">
                <a16:creationId xmlns:a16="http://schemas.microsoft.com/office/drawing/2014/main" id="{D4CCB069-1193-465D-919A-03D695E4C13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815" y="-295651"/>
            <a:ext cx="7769011" cy="2340001"/>
          </a:xfrm>
          <a:prstGeom prst="rect">
            <a:avLst/>
          </a:prstGeom>
        </p:spPr>
      </p:pic>
    </p:spTree>
    <p:extLst>
      <p:ext uri="{BB962C8B-B14F-4D97-AF65-F5344CB8AC3E}">
        <p14:creationId xmlns:p14="http://schemas.microsoft.com/office/powerpoint/2010/main" val="139909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9156" y="567069"/>
            <a:ext cx="5087537" cy="4564061"/>
          </a:xfrm>
        </p:spPr>
        <p:txBody>
          <a:bodyPr anchor="ctr" anchorCtr="0"/>
          <a:lstStyle>
            <a:lvl1pPr marL="128227" indent="-128227">
              <a:lnSpc>
                <a:spcPct val="95000"/>
              </a:lnSpc>
              <a:spcBef>
                <a:spcPts val="0"/>
              </a:spcBef>
              <a:defRPr sz="2300">
                <a:solidFill>
                  <a:schemeClr val="accent1"/>
                </a:solidFill>
              </a:defRPr>
            </a:lvl1pPr>
            <a:lvl2pPr marL="128227" indent="-128227">
              <a:lnSpc>
                <a:spcPct val="95000"/>
              </a:lnSpc>
              <a:spcBef>
                <a:spcPts val="0"/>
              </a:spcBef>
              <a:buNone/>
              <a:defRPr sz="2300" b="0">
                <a:solidFill>
                  <a:schemeClr val="accent1"/>
                </a:solidFill>
              </a:defRPr>
            </a:lvl2pPr>
            <a:lvl3pPr marL="128227" indent="-128227">
              <a:lnSpc>
                <a:spcPct val="95000"/>
              </a:lnSpc>
              <a:spcBef>
                <a:spcPts val="0"/>
              </a:spcBef>
              <a:buNone/>
              <a:defRPr sz="2300" b="0">
                <a:solidFill>
                  <a:schemeClr val="accent1"/>
                </a:solidFill>
              </a:defRPr>
            </a:lvl3pPr>
            <a:lvl4pPr marL="128227" indent="-128227">
              <a:lnSpc>
                <a:spcPct val="95000"/>
              </a:lnSpc>
              <a:spcBef>
                <a:spcPts val="0"/>
              </a:spcBef>
              <a:buNone/>
              <a:defRPr sz="2300" b="0">
                <a:solidFill>
                  <a:schemeClr val="accent1"/>
                </a:solidFill>
              </a:defRPr>
            </a:lvl4pPr>
            <a:lvl5pPr marL="128227" indent="-128227">
              <a:lnSpc>
                <a:spcPct val="95000"/>
              </a:lnSpc>
              <a:spcBef>
                <a:spcPts val="0"/>
              </a:spcBef>
              <a:buNone/>
              <a:defRPr sz="23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9"/>
          <p:cNvSpPr>
            <a:spLocks noGrp="1"/>
          </p:cNvSpPr>
          <p:nvPr>
            <p:ph type="pic" sz="quarter" idx="13"/>
          </p:nvPr>
        </p:nvSpPr>
        <p:spPr>
          <a:xfrm>
            <a:off x="-12879" y="-5072"/>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365291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2" y="-2376"/>
            <a:ext cx="11745915" cy="5781431"/>
          </a:xfrm>
          <a:custGeom>
            <a:avLst/>
            <a:gdLst>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1397894 w 11745914"/>
              <a:gd name="connsiteY8"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483623 w 11831643"/>
              <a:gd name="connsiteY0" fmla="*/ 86592 h 5846592"/>
              <a:gd name="connsiteX1" fmla="*/ 11831643 w 11831643"/>
              <a:gd name="connsiteY1" fmla="*/ 86592 h 5846592"/>
              <a:gd name="connsiteX2" fmla="*/ 11831643 w 11831643"/>
              <a:gd name="connsiteY2" fmla="*/ 86592 h 5846592"/>
              <a:gd name="connsiteX3" fmla="*/ 11831643 w 11831643"/>
              <a:gd name="connsiteY3" fmla="*/ 4448698 h 5846592"/>
              <a:gd name="connsiteX4" fmla="*/ 10433749 w 11831643"/>
              <a:gd name="connsiteY4" fmla="*/ 5846592 h 5846592"/>
              <a:gd name="connsiteX5" fmla="*/ 85729 w 11831643"/>
              <a:gd name="connsiteY5" fmla="*/ 5846592 h 5846592"/>
              <a:gd name="connsiteX6" fmla="*/ 85729 w 11831643"/>
              <a:gd name="connsiteY6" fmla="*/ 5846592 h 5846592"/>
              <a:gd name="connsiteX7" fmla="*/ 85729 w 11831643"/>
              <a:gd name="connsiteY7" fmla="*/ 1484486 h 5846592"/>
              <a:gd name="connsiteX8" fmla="*/ 90493 w 11831643"/>
              <a:gd name="connsiteY8" fmla="*/ 91355 h 5846592"/>
              <a:gd name="connsiteX9" fmla="*/ 1483623 w 11831643"/>
              <a:gd name="connsiteY9" fmla="*/ 86592 h 5846592"/>
              <a:gd name="connsiteX0" fmla="*/ 1483623 w 11831643"/>
              <a:gd name="connsiteY0" fmla="*/ 0 h 5760000"/>
              <a:gd name="connsiteX1" fmla="*/ 11831643 w 11831643"/>
              <a:gd name="connsiteY1" fmla="*/ 0 h 5760000"/>
              <a:gd name="connsiteX2" fmla="*/ 11831643 w 11831643"/>
              <a:gd name="connsiteY2" fmla="*/ 0 h 5760000"/>
              <a:gd name="connsiteX3" fmla="*/ 11831643 w 11831643"/>
              <a:gd name="connsiteY3" fmla="*/ 4362106 h 5760000"/>
              <a:gd name="connsiteX4" fmla="*/ 10433749 w 11831643"/>
              <a:gd name="connsiteY4" fmla="*/ 5760000 h 5760000"/>
              <a:gd name="connsiteX5" fmla="*/ 85729 w 11831643"/>
              <a:gd name="connsiteY5" fmla="*/ 5760000 h 5760000"/>
              <a:gd name="connsiteX6" fmla="*/ 85729 w 11831643"/>
              <a:gd name="connsiteY6" fmla="*/ 5760000 h 5760000"/>
              <a:gd name="connsiteX7" fmla="*/ 85729 w 11831643"/>
              <a:gd name="connsiteY7" fmla="*/ 1397894 h 5760000"/>
              <a:gd name="connsiteX8" fmla="*/ 90493 w 11831643"/>
              <a:gd name="connsiteY8" fmla="*/ 4763 h 5760000"/>
              <a:gd name="connsiteX9" fmla="*/ 1483623 w 11831643"/>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764 w 11745914"/>
              <a:gd name="connsiteY8" fmla="*/ 4763 h 5760000"/>
              <a:gd name="connsiteX9" fmla="*/ 1397894 w 11745914"/>
              <a:gd name="connsiteY9" fmla="*/ 0 h 5760000"/>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436448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244043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14" h="5781431">
                <a:moveTo>
                  <a:pt x="1397894" y="2381"/>
                </a:moveTo>
                <a:lnTo>
                  <a:pt x="11745914" y="2381"/>
                </a:lnTo>
                <a:lnTo>
                  <a:pt x="11745914" y="2381"/>
                </a:lnTo>
                <a:lnTo>
                  <a:pt x="11745914" y="2440437"/>
                </a:lnTo>
                <a:cubicBezTo>
                  <a:pt x="11745914" y="3212473"/>
                  <a:pt x="10529506" y="5781431"/>
                  <a:pt x="7795320" y="5781431"/>
                </a:cubicBezTo>
                <a:lnTo>
                  <a:pt x="0" y="5762381"/>
                </a:lnTo>
                <a:lnTo>
                  <a:pt x="0" y="5762381"/>
                </a:lnTo>
                <a:lnTo>
                  <a:pt x="0" y="1400275"/>
                </a:lnTo>
                <a:lnTo>
                  <a:pt x="2382" y="0"/>
                </a:lnTo>
                <a:lnTo>
                  <a:pt x="1397894" y="2381"/>
                </a:lnTo>
                <a:close/>
              </a:path>
            </a:pathLst>
          </a:custGeom>
        </p:spPr>
        <p:txBody>
          <a:bodyPr/>
          <a:lstStyle/>
          <a:p>
            <a:r>
              <a:rPr lang="en-US"/>
              <a:t>Drag picture to placeholder or click icon to add</a:t>
            </a:r>
            <a:endParaRPr lang="en-GB"/>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26889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Title, Text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727"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6181727" y="528056"/>
            <a:ext cx="5564188" cy="1007679"/>
          </a:xfrm>
        </p:spPr>
        <p:txBody>
          <a:bodyPr/>
          <a:lstStyle/>
          <a:p>
            <a:r>
              <a:rPr lang="en-US"/>
              <a:t>Click to edit Master title style</a:t>
            </a:r>
            <a:endParaRPr lang="en-GB"/>
          </a:p>
        </p:txBody>
      </p:sp>
      <p:sp>
        <p:nvSpPr>
          <p:cNvPr id="10" name="Picture Placeholder 9"/>
          <p:cNvSpPr>
            <a:spLocks noGrp="1"/>
          </p:cNvSpPr>
          <p:nvPr>
            <p:ph type="pic" sz="quarter" idx="12"/>
          </p:nvPr>
        </p:nvSpPr>
        <p:spPr>
          <a:xfrm>
            <a:off x="464144" y="567192"/>
            <a:ext cx="5113339"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3913693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Image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551"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74663" y="528056"/>
            <a:ext cx="5564188" cy="1007679"/>
          </a:xfrm>
        </p:spPr>
        <p:txBody>
          <a:bodyPr/>
          <a:lstStyle/>
          <a:p>
            <a:r>
              <a:rPr lang="en-US"/>
              <a:t>Click to edit Master title style</a:t>
            </a:r>
            <a:endParaRPr lang="en-GB"/>
          </a:p>
        </p:txBody>
      </p:sp>
      <p:sp>
        <p:nvSpPr>
          <p:cNvPr id="10" name="Picture Placeholder 9"/>
          <p:cNvSpPr>
            <a:spLocks noGrp="1"/>
          </p:cNvSpPr>
          <p:nvPr>
            <p:ph type="pic" sz="quarter" idx="12"/>
          </p:nvPr>
        </p:nvSpPr>
        <p:spPr>
          <a:xfrm>
            <a:off x="6633172" y="567192"/>
            <a:ext cx="5113339"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3355131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ECF0F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999" y="1583999"/>
            <a:ext cx="9366564" cy="3600000"/>
          </a:xfrm>
        </p:spPr>
        <p:txBody>
          <a:bodyPr/>
          <a:lstStyle>
            <a:lvl1pPr>
              <a:defRPr sz="4000"/>
            </a:lvl1pPr>
          </a:lstStyle>
          <a:p>
            <a:r>
              <a:rPr lang="en-US"/>
              <a:t>Click to edit Master title style</a:t>
            </a:r>
            <a:endParaRPr lang="en-GB"/>
          </a:p>
        </p:txBody>
      </p:sp>
      <p:pic>
        <p:nvPicPr>
          <p:cNvPr id="5" name="Picture 4">
            <a:extLst>
              <a:ext uri="{FF2B5EF4-FFF2-40B4-BE49-F238E27FC236}">
                <a16:creationId xmlns:a16="http://schemas.microsoft.com/office/drawing/2014/main" id="{245F7DCD-4874-4B74-B24D-BE7A62D1D7D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815" y="-295651"/>
            <a:ext cx="7769011" cy="2340001"/>
          </a:xfrm>
          <a:prstGeom prst="rect">
            <a:avLst/>
          </a:prstGeom>
        </p:spPr>
      </p:pic>
    </p:spTree>
    <p:extLst>
      <p:ext uri="{BB962C8B-B14F-4D97-AF65-F5344CB8AC3E}">
        <p14:creationId xmlns:p14="http://schemas.microsoft.com/office/powerpoint/2010/main" val="199499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8128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85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996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7" name="Content Placeholder 6"/>
          <p:cNvSpPr>
            <a:spLocks noGrp="1"/>
          </p:cNvSpPr>
          <p:nvPr>
            <p:ph sz="quarter" idx="12"/>
          </p:nvPr>
        </p:nvSpPr>
        <p:spPr>
          <a:xfrm>
            <a:off x="925189" y="1449388"/>
            <a:ext cx="10355586" cy="4643437"/>
          </a:xfrm>
        </p:spPr>
        <p:txBody>
          <a:bodyPr/>
          <a:lstStyle>
            <a:lvl1pPr>
              <a:buClr>
                <a:srgbClr val="ED1951"/>
              </a:buClr>
              <a:defRPr/>
            </a:lvl1pPr>
            <a:lvl2pPr>
              <a:buClr>
                <a:srgbClr val="ED1951"/>
              </a:buClr>
              <a:defRPr/>
            </a:lvl2pPr>
            <a:lvl3pPr>
              <a:buClr>
                <a:srgbClr val="ED1951"/>
              </a:buClr>
              <a:defRPr/>
            </a:lvl3pPr>
            <a:lvl4pPr>
              <a:buClr>
                <a:srgbClr val="ED1951"/>
              </a:buClr>
              <a:defRPr/>
            </a:lvl4pPr>
            <a:lvl5pPr>
              <a:buClr>
                <a:srgbClr val="ED195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4"/>
          <p:cNvSpPr>
            <a:spLocks noGrp="1"/>
          </p:cNvSpPr>
          <p:nvPr>
            <p:ph type="body" sz="quarter" idx="10" hasCustomPrompt="1"/>
          </p:nvPr>
        </p:nvSpPr>
        <p:spPr>
          <a:xfrm>
            <a:off x="914400" y="980950"/>
            <a:ext cx="10363200" cy="406400"/>
          </a:xfrm>
        </p:spPr>
        <p:txBody>
          <a:bodyPr>
            <a:normAutofit/>
          </a:bodyPr>
          <a:lstStyle>
            <a:lvl1pPr marL="0" indent="0" algn="l">
              <a:lnSpc>
                <a:spcPct val="86000"/>
              </a:lnSpc>
              <a:spcBef>
                <a:spcPts val="0"/>
              </a:spcBef>
              <a:buFont typeface="Arial" panose="020B0604020202020204" pitchFamily="34" charset="0"/>
              <a:buNone/>
              <a:defRPr sz="2000" b="0" baseline="0">
                <a:solidFill>
                  <a:srgbClr val="0095DA"/>
                </a:solidFill>
                <a:latin typeface="Arial" panose="020B0604020202020204" pitchFamily="34" charset="0"/>
                <a:cs typeface="Arial" panose="020B0604020202020204" pitchFamily="34" charset="0"/>
              </a:defRPr>
            </a:lvl1pPr>
          </a:lstStyle>
          <a:p>
            <a:pPr lvl="0"/>
            <a:r>
              <a:rPr lang="en-US"/>
              <a:t>Click here to edit subtitle</a:t>
            </a:r>
          </a:p>
        </p:txBody>
      </p:sp>
    </p:spTree>
    <p:extLst>
      <p:ext uri="{BB962C8B-B14F-4D97-AF65-F5344CB8AC3E}">
        <p14:creationId xmlns:p14="http://schemas.microsoft.com/office/powerpoint/2010/main" val="3630145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999" y="528034"/>
            <a:ext cx="10942951" cy="614966"/>
          </a:xfrm>
        </p:spPr>
        <p:txBody>
          <a:bodyPr/>
          <a:lstStyle/>
          <a:p>
            <a:r>
              <a:rPr lang="en-US"/>
              <a:t>Click to edit Master title style</a:t>
            </a:r>
            <a:endParaRPr lang="en-GB" dirty="0"/>
          </a:p>
        </p:txBody>
      </p:sp>
    </p:spTree>
    <p:extLst>
      <p:ext uri="{BB962C8B-B14F-4D97-AF65-F5344CB8AC3E}">
        <p14:creationId xmlns:p14="http://schemas.microsoft.com/office/powerpoint/2010/main" val="10747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Background Image Fill)">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655" y="1584112"/>
            <a:ext cx="9366563" cy="759855"/>
          </a:xfrm>
        </p:spPr>
        <p:txBody>
          <a:bodyPr anchor="t" anchorCtr="0"/>
          <a:lstStyle>
            <a:lvl1pPr algn="l">
              <a:lnSpc>
                <a:spcPct val="90000"/>
              </a:lnSpc>
              <a:defRPr sz="4000"/>
            </a:lvl1pPr>
          </a:lstStyle>
          <a:p>
            <a:r>
              <a:rPr lang="en-US"/>
              <a:t>Click to edit Master title style</a:t>
            </a:r>
            <a:endParaRPr lang="en-GB"/>
          </a:p>
        </p:txBody>
      </p:sp>
      <p:sp>
        <p:nvSpPr>
          <p:cNvPr id="3" name="Subtitle 2"/>
          <p:cNvSpPr>
            <a:spLocks noGrp="1"/>
          </p:cNvSpPr>
          <p:nvPr>
            <p:ph type="subTitle" idx="1"/>
          </p:nvPr>
        </p:nvSpPr>
        <p:spPr>
          <a:xfrm>
            <a:off x="468655" y="2640169"/>
            <a:ext cx="9366563" cy="2340000"/>
          </a:xfrm>
        </p:spPr>
        <p:txBody>
          <a:bodyPr anchor="t" anchorCtr="0"/>
          <a:lstStyle>
            <a:lvl1pPr marL="0" indent="0" algn="l">
              <a:spcBef>
                <a:spcPts val="0"/>
              </a:spcBef>
              <a:buNone/>
              <a:defRPr sz="1700"/>
            </a:lvl1pPr>
            <a:lvl2pPr marL="456111" indent="0" algn="ctr">
              <a:buNone/>
              <a:defRPr sz="2000"/>
            </a:lvl2pPr>
            <a:lvl3pPr marL="912337" indent="0" algn="ctr">
              <a:buNone/>
              <a:defRPr sz="1900"/>
            </a:lvl3pPr>
            <a:lvl4pPr marL="1368506" indent="0" algn="ctr">
              <a:buNone/>
              <a:defRPr sz="1600"/>
            </a:lvl4pPr>
            <a:lvl5pPr marL="1824674" indent="0" algn="ctr">
              <a:buNone/>
              <a:defRPr sz="1600"/>
            </a:lvl5pPr>
            <a:lvl6pPr marL="2280902" indent="0" algn="ctr">
              <a:buNone/>
              <a:defRPr sz="1600"/>
            </a:lvl6pPr>
            <a:lvl7pPr marL="2737010" indent="0" algn="ctr">
              <a:buNone/>
              <a:defRPr sz="1600"/>
            </a:lvl7pPr>
            <a:lvl8pPr marL="3193120" indent="0" algn="ctr">
              <a:buNone/>
              <a:defRPr sz="1600"/>
            </a:lvl8pPr>
            <a:lvl9pPr marL="3649231" indent="0" algn="ctr">
              <a:buNone/>
              <a:defRPr sz="1600"/>
            </a:lvl9pPr>
          </a:lstStyle>
          <a:p>
            <a:r>
              <a:rPr lang="en-US"/>
              <a:t>Click to edit Master subtitle style</a:t>
            </a:r>
            <a:endParaRPr lang="en-GB"/>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12831" y="5731495"/>
            <a:ext cx="2475723" cy="808716"/>
          </a:xfrm>
          <a:prstGeom prst="rect">
            <a:avLst/>
          </a:prstGeom>
        </p:spPr>
      </p:pic>
      <p:pic>
        <p:nvPicPr>
          <p:cNvPr id="7" name="Picture 6">
            <a:extLst>
              <a:ext uri="{FF2B5EF4-FFF2-40B4-BE49-F238E27FC236}">
                <a16:creationId xmlns:a16="http://schemas.microsoft.com/office/drawing/2014/main" id="{BFC3F6A1-36FD-4352-9F1A-A1B24A10354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4815" y="-295651"/>
            <a:ext cx="7769011" cy="2340001"/>
          </a:xfrm>
          <a:prstGeom prst="rect">
            <a:avLst/>
          </a:prstGeom>
        </p:spPr>
      </p:pic>
    </p:spTree>
    <p:extLst>
      <p:ext uri="{BB962C8B-B14F-4D97-AF65-F5344CB8AC3E}">
        <p14:creationId xmlns:p14="http://schemas.microsoft.com/office/powerpoint/2010/main" val="378040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hite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655" y="1584112"/>
            <a:ext cx="9366563" cy="759855"/>
          </a:xfrm>
        </p:spPr>
        <p:txBody>
          <a:bodyPr anchor="t" anchorCtr="0"/>
          <a:lstStyle>
            <a:lvl1pPr algn="l">
              <a:lnSpc>
                <a:spcPct val="90000"/>
              </a:lnSpc>
              <a:defRPr sz="4000"/>
            </a:lvl1pPr>
          </a:lstStyle>
          <a:p>
            <a:r>
              <a:rPr lang="en-US"/>
              <a:t>Click to edit Master title style</a:t>
            </a:r>
            <a:endParaRPr lang="en-GB"/>
          </a:p>
        </p:txBody>
      </p:sp>
      <p:sp>
        <p:nvSpPr>
          <p:cNvPr id="3" name="Subtitle 2"/>
          <p:cNvSpPr>
            <a:spLocks noGrp="1"/>
          </p:cNvSpPr>
          <p:nvPr>
            <p:ph type="subTitle" idx="1"/>
          </p:nvPr>
        </p:nvSpPr>
        <p:spPr>
          <a:xfrm>
            <a:off x="468655" y="2640169"/>
            <a:ext cx="9366563" cy="2340000"/>
          </a:xfrm>
        </p:spPr>
        <p:txBody>
          <a:bodyPr anchor="t" anchorCtr="0"/>
          <a:lstStyle>
            <a:lvl1pPr marL="0" indent="0" algn="l">
              <a:spcBef>
                <a:spcPts val="0"/>
              </a:spcBef>
              <a:buNone/>
              <a:defRPr sz="1700"/>
            </a:lvl1pPr>
            <a:lvl2pPr marL="456111" indent="0" algn="ctr">
              <a:buNone/>
              <a:defRPr sz="2000"/>
            </a:lvl2pPr>
            <a:lvl3pPr marL="912337" indent="0" algn="ctr">
              <a:buNone/>
              <a:defRPr sz="1900"/>
            </a:lvl3pPr>
            <a:lvl4pPr marL="1368506" indent="0" algn="ctr">
              <a:buNone/>
              <a:defRPr sz="1600"/>
            </a:lvl4pPr>
            <a:lvl5pPr marL="1824674" indent="0" algn="ctr">
              <a:buNone/>
              <a:defRPr sz="1600"/>
            </a:lvl5pPr>
            <a:lvl6pPr marL="2280902" indent="0" algn="ctr">
              <a:buNone/>
              <a:defRPr sz="1600"/>
            </a:lvl6pPr>
            <a:lvl7pPr marL="2737010" indent="0" algn="ctr">
              <a:buNone/>
              <a:defRPr sz="1600"/>
            </a:lvl7pPr>
            <a:lvl8pPr marL="3193120" indent="0" algn="ctr">
              <a:buNone/>
              <a:defRPr sz="1600"/>
            </a:lvl8pPr>
            <a:lvl9pPr marL="3649231" indent="0" algn="ctr">
              <a:buNone/>
              <a:defRPr sz="1600"/>
            </a:lvl9pPr>
          </a:lstStyle>
          <a:p>
            <a:r>
              <a:rPr lang="en-US"/>
              <a:t>Click to edit Master subtitle style</a:t>
            </a:r>
            <a:endParaRPr lang="en-GB"/>
          </a:p>
        </p:txBody>
      </p:sp>
      <p:pic>
        <p:nvPicPr>
          <p:cNvPr id="8" name="Picture 7"/>
          <p:cNvPicPr>
            <a:picLocks noChangeAspect="1"/>
          </p:cNvPicPr>
          <p:nvPr userDrawn="1"/>
        </p:nvPicPr>
        <p:blipFill>
          <a:blip r:embed="rId3" cstate="email">
            <a:lum bright="100000"/>
            <a:extLst>
              <a:ext uri="{28A0092B-C50C-407E-A947-70E740481C1C}">
                <a14:useLocalDpi xmlns:a14="http://schemas.microsoft.com/office/drawing/2010/main"/>
              </a:ext>
            </a:extLst>
          </a:blip>
          <a:stretch>
            <a:fillRect/>
          </a:stretch>
        </p:blipFill>
        <p:spPr>
          <a:xfrm>
            <a:off x="9412831" y="5731495"/>
            <a:ext cx="2475723" cy="808716"/>
          </a:xfrm>
          <a:prstGeom prst="rect">
            <a:avLst/>
          </a:prstGeom>
        </p:spPr>
      </p:pic>
      <p:pic>
        <p:nvPicPr>
          <p:cNvPr id="7" name="Picture 6">
            <a:extLst>
              <a:ext uri="{FF2B5EF4-FFF2-40B4-BE49-F238E27FC236}">
                <a16:creationId xmlns:a16="http://schemas.microsoft.com/office/drawing/2014/main" id="{B4E086D8-98C0-4B14-BC50-5BCB51FC31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4815" y="-295651"/>
            <a:ext cx="7769011" cy="2340001"/>
          </a:xfrm>
          <a:prstGeom prst="rect">
            <a:avLst/>
          </a:prstGeom>
        </p:spPr>
      </p:pic>
    </p:spTree>
    <p:extLst>
      <p:ext uri="{BB962C8B-B14F-4D97-AF65-F5344CB8AC3E}">
        <p14:creationId xmlns:p14="http://schemas.microsoft.com/office/powerpoint/2010/main" val="339401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CF0F7"/>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771" y="2638841"/>
            <a:ext cx="8428351" cy="2726875"/>
          </a:xfrm>
        </p:spPr>
        <p:txBody>
          <a:bodyPr/>
          <a:lstStyle>
            <a:lvl1pPr marL="269268" indent="-269268">
              <a:spcBef>
                <a:spcPts val="1600"/>
              </a:spcBef>
              <a:buFont typeface="+mj-lt"/>
              <a:buAutoNum type="arabicPeriod"/>
              <a:defRPr sz="1700" b="0"/>
            </a:lvl1pPr>
            <a:lvl2pPr marL="269268" indent="0">
              <a:buNone/>
              <a:defRPr sz="1700" b="0"/>
            </a:lvl2pPr>
            <a:lvl3pPr marL="269268" indent="0">
              <a:buNone/>
              <a:defRPr sz="1700" b="0"/>
            </a:lvl3pPr>
            <a:lvl4pPr marL="269268" indent="0">
              <a:buNone/>
              <a:defRPr sz="1700" b="0"/>
            </a:lvl4pPr>
            <a:lvl5pPr marL="269268" indent="0">
              <a:buNone/>
              <a:defRPr sz="17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67999" y="1584026"/>
            <a:ext cx="9366564" cy="1007679"/>
          </a:xfrm>
        </p:spPr>
        <p:txBody>
          <a:bodyPr/>
          <a:lstStyle>
            <a:lvl1pPr>
              <a:defRPr sz="4000"/>
            </a:lvl1pPr>
          </a:lstStyle>
          <a:p>
            <a:r>
              <a:rPr lang="en-US"/>
              <a:t>Click to edit Master title style</a:t>
            </a:r>
            <a:endParaRPr lang="en-GB"/>
          </a:p>
        </p:txBody>
      </p:sp>
      <p:pic>
        <p:nvPicPr>
          <p:cNvPr id="6" name="Picture 5">
            <a:extLst>
              <a:ext uri="{FF2B5EF4-FFF2-40B4-BE49-F238E27FC236}">
                <a16:creationId xmlns:a16="http://schemas.microsoft.com/office/drawing/2014/main" id="{AB4FBA6F-E2A5-40C9-9864-38CB76E80F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815" y="-295651"/>
            <a:ext cx="7769011" cy="2340001"/>
          </a:xfrm>
          <a:prstGeom prst="rect">
            <a:avLst/>
          </a:prstGeom>
        </p:spPr>
      </p:pic>
    </p:spTree>
    <p:extLst>
      <p:ext uri="{BB962C8B-B14F-4D97-AF65-F5344CB8AC3E}">
        <p14:creationId xmlns:p14="http://schemas.microsoft.com/office/powerpoint/2010/main" val="163447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771" y="2022475"/>
            <a:ext cx="84283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4593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5400000"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6" name="Content Placeholder 2"/>
          <p:cNvSpPr>
            <a:spLocks noGrp="1"/>
          </p:cNvSpPr>
          <p:nvPr>
            <p:ph idx="12"/>
          </p:nvPr>
        </p:nvSpPr>
        <p:spPr>
          <a:xfrm>
            <a:off x="6181727"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2821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05"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68005" y="528056"/>
            <a:ext cx="5570851" cy="1007679"/>
          </a:xfrm>
        </p:spPr>
        <p:txBody>
          <a:bodyPr/>
          <a:lstStyle/>
          <a:p>
            <a:r>
              <a:rPr lang="en-US"/>
              <a:t>Click to edit Master title style</a:t>
            </a:r>
            <a:endParaRPr lang="en-GB"/>
          </a:p>
        </p:txBody>
      </p:sp>
      <p:sp>
        <p:nvSpPr>
          <p:cNvPr id="8" name="Picture Placeholder 9"/>
          <p:cNvSpPr>
            <a:spLocks noGrp="1"/>
          </p:cNvSpPr>
          <p:nvPr>
            <p:ph type="pic" sz="quarter" idx="14"/>
          </p:nvPr>
        </p:nvSpPr>
        <p:spPr>
          <a:xfrm>
            <a:off x="6447368" y="-5070"/>
            <a:ext cx="5758165" cy="5755223"/>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330718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Title,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5718"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6175711" y="528056"/>
            <a:ext cx="5570851" cy="1007679"/>
          </a:xfrm>
        </p:spPr>
        <p:txBody>
          <a:bodyPr/>
          <a:lstStyle/>
          <a:p>
            <a:r>
              <a:rPr lang="en-US"/>
              <a:t>Click to edit Master title style</a:t>
            </a:r>
            <a:endParaRPr lang="en-GB"/>
          </a:p>
        </p:txBody>
      </p:sp>
      <p:sp>
        <p:nvSpPr>
          <p:cNvPr id="7" name="Picture Placeholder 9"/>
          <p:cNvSpPr>
            <a:spLocks noGrp="1"/>
          </p:cNvSpPr>
          <p:nvPr>
            <p:ph type="pic" sz="quarter" idx="13"/>
          </p:nvPr>
        </p:nvSpPr>
        <p:spPr>
          <a:xfrm>
            <a:off x="-12879" y="-5072"/>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14681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299" y="567069"/>
            <a:ext cx="5087537" cy="4564061"/>
          </a:xfrm>
        </p:spPr>
        <p:txBody>
          <a:bodyPr anchor="ctr" anchorCtr="0"/>
          <a:lstStyle>
            <a:lvl1pPr marL="128227" indent="-128227">
              <a:lnSpc>
                <a:spcPct val="95000"/>
              </a:lnSpc>
              <a:spcBef>
                <a:spcPts val="0"/>
              </a:spcBef>
              <a:defRPr sz="2300">
                <a:solidFill>
                  <a:schemeClr val="accent1"/>
                </a:solidFill>
              </a:defRPr>
            </a:lvl1pPr>
            <a:lvl2pPr marL="128227" indent="-128227">
              <a:lnSpc>
                <a:spcPct val="95000"/>
              </a:lnSpc>
              <a:spcBef>
                <a:spcPts val="0"/>
              </a:spcBef>
              <a:buNone/>
              <a:defRPr sz="2300" b="0">
                <a:solidFill>
                  <a:schemeClr val="accent1"/>
                </a:solidFill>
              </a:defRPr>
            </a:lvl2pPr>
            <a:lvl3pPr marL="128227" indent="-128227">
              <a:lnSpc>
                <a:spcPct val="95000"/>
              </a:lnSpc>
              <a:spcBef>
                <a:spcPts val="0"/>
              </a:spcBef>
              <a:buNone/>
              <a:defRPr sz="2300" b="0">
                <a:solidFill>
                  <a:schemeClr val="accent1"/>
                </a:solidFill>
              </a:defRPr>
            </a:lvl3pPr>
            <a:lvl4pPr marL="128227" indent="-128227">
              <a:lnSpc>
                <a:spcPct val="95000"/>
              </a:lnSpc>
              <a:spcBef>
                <a:spcPts val="0"/>
              </a:spcBef>
              <a:buNone/>
              <a:defRPr sz="2300" b="0">
                <a:solidFill>
                  <a:schemeClr val="accent1"/>
                </a:solidFill>
              </a:defRPr>
            </a:lvl4pPr>
            <a:lvl5pPr marL="128227" indent="-128227">
              <a:lnSpc>
                <a:spcPct val="95000"/>
              </a:lnSpc>
              <a:spcBef>
                <a:spcPts val="0"/>
              </a:spcBef>
              <a:buNone/>
              <a:defRPr sz="23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9"/>
          <p:cNvSpPr>
            <a:spLocks noGrp="1"/>
          </p:cNvSpPr>
          <p:nvPr>
            <p:ph type="pic" sz="quarter" idx="14"/>
          </p:nvPr>
        </p:nvSpPr>
        <p:spPr>
          <a:xfrm>
            <a:off x="6447368" y="-5070"/>
            <a:ext cx="5758165" cy="5755223"/>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82322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999" y="528056"/>
            <a:ext cx="11257200" cy="1007679"/>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467999" y="2022475"/>
            <a:ext cx="11257200" cy="360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Box 11"/>
          <p:cNvSpPr txBox="1"/>
          <p:nvPr userDrawn="1"/>
        </p:nvSpPr>
        <p:spPr>
          <a:xfrm>
            <a:off x="452534" y="6405119"/>
            <a:ext cx="1091015" cy="216000"/>
          </a:xfrm>
          <a:prstGeom prst="rect">
            <a:avLst/>
          </a:prstGeom>
          <a:noFill/>
        </p:spPr>
        <p:txBody>
          <a:bodyPr wrap="square" lIns="0" tIns="0" rIns="0" bIns="0" numCol="1" spcCol="150836" rtlCol="0">
            <a:noAutofit/>
          </a:bodyPr>
          <a:lstStyle/>
          <a:p>
            <a:fld id="{EF540DAE-C9AD-4AB7-834A-30F15928ADCF}" type="slidenum">
              <a:rPr lang="en-GB" sz="1100" smtClean="0">
                <a:solidFill>
                  <a:schemeClr val="accent1"/>
                </a:solidFill>
              </a:rPr>
              <a:pPr/>
              <a:t>‹#›</a:t>
            </a:fld>
            <a:r>
              <a:rPr lang="en-GB" sz="1100">
                <a:solidFill>
                  <a:schemeClr val="accent1"/>
                </a:solidFill>
              </a:rPr>
              <a:t>    </a:t>
            </a:r>
            <a:r>
              <a:rPr lang="en-GB" sz="1100" baseline="0">
                <a:solidFill>
                  <a:schemeClr val="accent1"/>
                </a:solidFill>
              </a:rPr>
              <a:t> </a:t>
            </a:r>
            <a:r>
              <a:rPr lang="en-GB" sz="1100">
                <a:solidFill>
                  <a:schemeClr val="accent1"/>
                </a:solidFill>
              </a:rPr>
              <a:t>© Experian</a:t>
            </a:r>
          </a:p>
        </p:txBody>
      </p:sp>
      <p:pic>
        <p:nvPicPr>
          <p:cNvPr id="14" name="Picture 13"/>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10253667" y="6158724"/>
            <a:ext cx="1576384" cy="514939"/>
          </a:xfrm>
          <a:prstGeom prst="rect">
            <a:avLst/>
          </a:prstGeom>
        </p:spPr>
      </p:pic>
      <p:sp>
        <p:nvSpPr>
          <p:cNvPr id="9" name="Slide Number Placeholder 5"/>
          <p:cNvSpPr>
            <a:spLocks noGrp="1"/>
          </p:cNvSpPr>
          <p:nvPr>
            <p:ph type="sldNum" sz="quarter" idx="4"/>
          </p:nvPr>
        </p:nvSpPr>
        <p:spPr>
          <a:xfrm>
            <a:off x="463549" y="6938217"/>
            <a:ext cx="1080000" cy="216000"/>
          </a:xfrm>
          <a:prstGeom prst="rect">
            <a:avLst/>
          </a:prstGeom>
        </p:spPr>
        <p:txBody>
          <a:bodyPr lIns="0" tIns="0" rIns="0" bIns="0"/>
          <a:lstStyle>
            <a:lvl1pPr>
              <a:defRPr sz="700">
                <a:solidFill>
                  <a:schemeClr val="bg1"/>
                </a:solidFill>
              </a:defRPr>
            </a:lvl1pPr>
          </a:lstStyle>
          <a:p>
            <a:fld id="{EF540DAE-C9AD-4AB7-834A-30F15928ADCF}" type="slidenum">
              <a:rPr lang="en-GB" smtClean="0"/>
              <a:pPr/>
              <a:t>‹#›</a:t>
            </a:fld>
            <a:endParaRPr lang="en-GB"/>
          </a:p>
        </p:txBody>
      </p:sp>
    </p:spTree>
    <p:extLst>
      <p:ext uri="{BB962C8B-B14F-4D97-AF65-F5344CB8AC3E}">
        <p14:creationId xmlns:p14="http://schemas.microsoft.com/office/powerpoint/2010/main" val="1638202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p:txStyles>
    <p:titleStyle>
      <a:lvl1pPr algn="l" defTabSz="912337" rtl="0" eaLnBrk="1" latinLnBrk="0" hangingPunct="1">
        <a:lnSpc>
          <a:spcPct val="90000"/>
        </a:lnSpc>
        <a:spcBef>
          <a:spcPct val="0"/>
        </a:spcBef>
        <a:buNone/>
        <a:defRPr sz="3500" kern="1200">
          <a:solidFill>
            <a:schemeClr val="accent1"/>
          </a:solidFill>
          <a:latin typeface="+mj-lt"/>
          <a:ea typeface="+mj-ea"/>
          <a:cs typeface="+mj-cs"/>
        </a:defRPr>
      </a:lvl1pPr>
    </p:titleStyle>
    <p:bodyStyle>
      <a:lvl1pPr marL="0" indent="0" algn="l" defTabSz="912337" rtl="0" eaLnBrk="1" latinLnBrk="0" hangingPunct="1">
        <a:lnSpc>
          <a:spcPct val="95000"/>
        </a:lnSpc>
        <a:spcBef>
          <a:spcPts val="1000"/>
        </a:spcBef>
        <a:buFont typeface="Arial" panose="020B0604020202020204" pitchFamily="34" charset="0"/>
        <a:buNone/>
        <a:defRPr sz="1700" kern="1200">
          <a:solidFill>
            <a:schemeClr val="tx1"/>
          </a:solidFill>
          <a:latin typeface="+mn-lt"/>
          <a:ea typeface="+mn-ea"/>
          <a:cs typeface="+mn-cs"/>
        </a:defRPr>
      </a:lvl1pPr>
      <a:lvl2pPr marL="115645" indent="-115645" algn="l" defTabSz="912337"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2pPr>
      <a:lvl3pPr marL="318360" indent="-194898" algn="l" defTabSz="912337"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3pPr>
      <a:lvl4pPr marL="456111" indent="-129239" algn="l" defTabSz="912337"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4pPr>
      <a:lvl5pPr marL="670057" indent="-194034" algn="l" defTabSz="912337"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5pPr>
      <a:lvl6pPr marL="2508897" indent="-228114" algn="l" defTabSz="91233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5067" indent="-228114" algn="l" defTabSz="91233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1234" indent="-228114" algn="l" defTabSz="91233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77462" indent="-228114" algn="l" defTabSz="91233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2337" rtl="0" eaLnBrk="1" latinLnBrk="0" hangingPunct="1">
        <a:defRPr sz="1900" kern="1200">
          <a:solidFill>
            <a:schemeClr val="tx1"/>
          </a:solidFill>
          <a:latin typeface="+mn-lt"/>
          <a:ea typeface="+mn-ea"/>
          <a:cs typeface="+mn-cs"/>
        </a:defRPr>
      </a:lvl1pPr>
      <a:lvl2pPr marL="456111" algn="l" defTabSz="912337" rtl="0" eaLnBrk="1" latinLnBrk="0" hangingPunct="1">
        <a:defRPr sz="1900" kern="1200">
          <a:solidFill>
            <a:schemeClr val="tx1"/>
          </a:solidFill>
          <a:latin typeface="+mn-lt"/>
          <a:ea typeface="+mn-ea"/>
          <a:cs typeface="+mn-cs"/>
        </a:defRPr>
      </a:lvl2pPr>
      <a:lvl3pPr marL="912337" algn="l" defTabSz="912337" rtl="0" eaLnBrk="1" latinLnBrk="0" hangingPunct="1">
        <a:defRPr sz="1900" kern="1200">
          <a:solidFill>
            <a:schemeClr val="tx1"/>
          </a:solidFill>
          <a:latin typeface="+mn-lt"/>
          <a:ea typeface="+mn-ea"/>
          <a:cs typeface="+mn-cs"/>
        </a:defRPr>
      </a:lvl3pPr>
      <a:lvl4pPr marL="1368506" algn="l" defTabSz="912337" rtl="0" eaLnBrk="1" latinLnBrk="0" hangingPunct="1">
        <a:defRPr sz="1900" kern="1200">
          <a:solidFill>
            <a:schemeClr val="tx1"/>
          </a:solidFill>
          <a:latin typeface="+mn-lt"/>
          <a:ea typeface="+mn-ea"/>
          <a:cs typeface="+mn-cs"/>
        </a:defRPr>
      </a:lvl4pPr>
      <a:lvl5pPr marL="1824674" algn="l" defTabSz="912337" rtl="0" eaLnBrk="1" latinLnBrk="0" hangingPunct="1">
        <a:defRPr sz="1900" kern="1200">
          <a:solidFill>
            <a:schemeClr val="tx1"/>
          </a:solidFill>
          <a:latin typeface="+mn-lt"/>
          <a:ea typeface="+mn-ea"/>
          <a:cs typeface="+mn-cs"/>
        </a:defRPr>
      </a:lvl5pPr>
      <a:lvl6pPr marL="2280902" algn="l" defTabSz="912337" rtl="0" eaLnBrk="1" latinLnBrk="0" hangingPunct="1">
        <a:defRPr sz="1900" kern="1200">
          <a:solidFill>
            <a:schemeClr val="tx1"/>
          </a:solidFill>
          <a:latin typeface="+mn-lt"/>
          <a:ea typeface="+mn-ea"/>
          <a:cs typeface="+mn-cs"/>
        </a:defRPr>
      </a:lvl6pPr>
      <a:lvl7pPr marL="2737010" algn="l" defTabSz="912337" rtl="0" eaLnBrk="1" latinLnBrk="0" hangingPunct="1">
        <a:defRPr sz="1900" kern="1200">
          <a:solidFill>
            <a:schemeClr val="tx1"/>
          </a:solidFill>
          <a:latin typeface="+mn-lt"/>
          <a:ea typeface="+mn-ea"/>
          <a:cs typeface="+mn-cs"/>
        </a:defRPr>
      </a:lvl7pPr>
      <a:lvl8pPr marL="3193120" algn="l" defTabSz="912337" rtl="0" eaLnBrk="1" latinLnBrk="0" hangingPunct="1">
        <a:defRPr sz="1900" kern="1200">
          <a:solidFill>
            <a:schemeClr val="tx1"/>
          </a:solidFill>
          <a:latin typeface="+mn-lt"/>
          <a:ea typeface="+mn-ea"/>
          <a:cs typeface="+mn-cs"/>
        </a:defRPr>
      </a:lvl8pPr>
      <a:lvl9pPr marL="3649231" algn="l" defTabSz="912337"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47EBF"/>
          </p15:clr>
        </p15:guide>
        <p15:guide id="2" pos="3849">
          <p15:clr>
            <a:srgbClr val="547EBF"/>
          </p15:clr>
        </p15:guide>
        <p15:guide id="3" pos="292">
          <p15:clr>
            <a:srgbClr val="F26B43"/>
          </p15:clr>
        </p15:guide>
        <p15:guide id="4" pos="901">
          <p15:clr>
            <a:srgbClr val="F26B43"/>
          </p15:clr>
        </p15:guide>
        <p15:guide id="5" pos="1501">
          <p15:clr>
            <a:srgbClr val="F26B43"/>
          </p15:clr>
        </p15:guide>
        <p15:guide id="6" pos="2093">
          <p15:clr>
            <a:srgbClr val="F26B43"/>
          </p15:clr>
        </p15:guide>
        <p15:guide id="7" pos="2693">
          <p15:clr>
            <a:srgbClr val="F26B43"/>
          </p15:clr>
        </p15:guide>
        <p15:guide id="8" pos="4497">
          <p15:clr>
            <a:srgbClr val="F26B43"/>
          </p15:clr>
        </p15:guide>
        <p15:guide id="9" pos="3894">
          <p15:clr>
            <a:srgbClr val="F26B43"/>
          </p15:clr>
        </p15:guide>
        <p15:guide id="10" pos="3294">
          <p15:clr>
            <a:srgbClr val="F26B43"/>
          </p15:clr>
        </p15:guide>
        <p15:guide id="11" pos="5094">
          <p15:clr>
            <a:srgbClr val="F26B43"/>
          </p15:clr>
        </p15:guide>
        <p15:guide id="12" pos="5687">
          <p15:clr>
            <a:srgbClr val="F26B43"/>
          </p15:clr>
        </p15:guide>
        <p15:guide id="13" pos="6287">
          <p15:clr>
            <a:srgbClr val="F26B43"/>
          </p15:clr>
        </p15:guide>
        <p15:guide id="14" pos="6888">
          <p15:clr>
            <a:srgbClr val="F26B43"/>
          </p15:clr>
        </p15:guide>
        <p15:guide id="15" pos="7399">
          <p15:clr>
            <a:srgbClr val="F26B43"/>
          </p15:clr>
        </p15:guide>
        <p15:guide id="16" pos="804">
          <p15:clr>
            <a:srgbClr val="F26B43"/>
          </p15:clr>
        </p15:guide>
        <p15:guide id="17" pos="1410">
          <p15:clr>
            <a:srgbClr val="F26B43"/>
          </p15:clr>
        </p15:guide>
        <p15:guide id="18" pos="2010">
          <p15:clr>
            <a:srgbClr val="F26B43"/>
          </p15:clr>
        </p15:guide>
        <p15:guide id="19" pos="2607">
          <p15:clr>
            <a:srgbClr val="F26B43"/>
          </p15:clr>
        </p15:guide>
        <p15:guide id="20" pos="3204">
          <p15:clr>
            <a:srgbClr val="F26B43"/>
          </p15:clr>
        </p15:guide>
        <p15:guide id="21" pos="3804">
          <p15:clr>
            <a:srgbClr val="F26B43"/>
          </p15:clr>
        </p15:guide>
        <p15:guide id="22" pos="4404">
          <p15:clr>
            <a:srgbClr val="F26B43"/>
          </p15:clr>
        </p15:guide>
        <p15:guide id="23" pos="5007">
          <p15:clr>
            <a:srgbClr val="F26B43"/>
          </p15:clr>
        </p15:guide>
        <p15:guide id="24" pos="5604">
          <p15:clr>
            <a:srgbClr val="F26B43"/>
          </p15:clr>
        </p15:guide>
        <p15:guide id="25" pos="6195">
          <p15:clr>
            <a:srgbClr val="F26B43"/>
          </p15:clr>
        </p15:guide>
        <p15:guide id="26" pos="6798">
          <p15:clr>
            <a:srgbClr val="F26B43"/>
          </p15:clr>
        </p15:guide>
        <p15:guide id="27" orient="horz" pos="357">
          <p15:clr>
            <a:srgbClr val="F26B43"/>
          </p15:clr>
        </p15:guide>
        <p15:guide id="28" orient="horz" pos="803">
          <p15:clr>
            <a:srgbClr val="F26B43"/>
          </p15:clr>
        </p15:guide>
        <p15:guide id="29" orient="horz" pos="1274">
          <p15:clr>
            <a:srgbClr val="F26B43"/>
          </p15:clr>
        </p15:guide>
        <p15:guide id="30" orient="horz" pos="3894">
          <p15:clr>
            <a:srgbClr val="F26B43"/>
          </p15:clr>
        </p15:guide>
        <p15:guide id="31" orient="horz" pos="41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
          <p:cNvSpPr txBox="1">
            <a:spLocks/>
          </p:cNvSpPr>
          <p:nvPr/>
        </p:nvSpPr>
        <p:spPr>
          <a:xfrm>
            <a:off x="310718" y="294257"/>
            <a:ext cx="11257200" cy="60740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26478D"/>
                </a:solidFill>
                <a:effectLst/>
                <a:uLnTx/>
                <a:uFillTx/>
                <a:latin typeface="Arial"/>
                <a:ea typeface="+mj-ea"/>
                <a:cs typeface="+mj-cs"/>
              </a:rPr>
              <a:t>Transparency Product – Why?</a:t>
            </a:r>
            <a:endParaRPr kumimoji="0" lang="en-US" sz="1800" b="0" i="0" u="none" strike="noStrike" kern="1200" cap="none" spc="0" normalizeH="0" baseline="0" noProof="0" dirty="0">
              <a:ln>
                <a:noFill/>
              </a:ln>
              <a:solidFill>
                <a:srgbClr val="26478D"/>
              </a:solidFill>
              <a:effectLst/>
              <a:uLnTx/>
              <a:uFillTx/>
              <a:latin typeface="Arial"/>
              <a:ea typeface="+mj-ea"/>
              <a:cs typeface="+mj-cs"/>
            </a:endParaRPr>
          </a:p>
        </p:txBody>
      </p:sp>
      <p:sp>
        <p:nvSpPr>
          <p:cNvPr id="20" name="TextBox 19">
            <a:extLst>
              <a:ext uri="{FF2B5EF4-FFF2-40B4-BE49-F238E27FC236}">
                <a16:creationId xmlns:a16="http://schemas.microsoft.com/office/drawing/2014/main" id="{6C82F1E0-CF5E-4423-B93A-CD6EC933438D}"/>
              </a:ext>
            </a:extLst>
          </p:cNvPr>
          <p:cNvSpPr txBox="1"/>
          <p:nvPr/>
        </p:nvSpPr>
        <p:spPr>
          <a:xfrm>
            <a:off x="373063" y="974760"/>
            <a:ext cx="11304205" cy="215444"/>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solidFill>
                  <a:srgbClr val="333333"/>
                </a:solidFill>
                <a:effectLst/>
                <a:latin typeface="Helvetica Neue"/>
              </a:rPr>
              <a:t>If a machine learning model performs well, why do we not just trust the model and ignore why it made a certain decision?</a:t>
            </a:r>
            <a:endParaRPr lang="en-US" sz="1100" b="1" i="0" dirty="0">
              <a:solidFill>
                <a:srgbClr val="333333"/>
              </a:solidFill>
              <a:effectLst/>
              <a:latin typeface="Helvetica Neue"/>
            </a:endParaRPr>
          </a:p>
        </p:txBody>
      </p:sp>
      <p:pic>
        <p:nvPicPr>
          <p:cNvPr id="3" name="Picture 2">
            <a:extLst>
              <a:ext uri="{FF2B5EF4-FFF2-40B4-BE49-F238E27FC236}">
                <a16:creationId xmlns:a16="http://schemas.microsoft.com/office/drawing/2014/main" id="{B825089E-5D40-400C-8624-0701B9E964D9}"/>
              </a:ext>
            </a:extLst>
          </p:cNvPr>
          <p:cNvPicPr>
            <a:picLocks noChangeAspect="1"/>
          </p:cNvPicPr>
          <p:nvPr/>
        </p:nvPicPr>
        <p:blipFill>
          <a:blip r:embed="rId3"/>
          <a:stretch>
            <a:fillRect/>
          </a:stretch>
        </p:blipFill>
        <p:spPr>
          <a:xfrm>
            <a:off x="679415" y="3733535"/>
            <a:ext cx="2664810" cy="2149705"/>
          </a:xfrm>
          <a:prstGeom prst="rect">
            <a:avLst/>
          </a:prstGeom>
        </p:spPr>
      </p:pic>
      <p:sp>
        <p:nvSpPr>
          <p:cNvPr id="11" name="TextBox 10">
            <a:extLst>
              <a:ext uri="{FF2B5EF4-FFF2-40B4-BE49-F238E27FC236}">
                <a16:creationId xmlns:a16="http://schemas.microsoft.com/office/drawing/2014/main" id="{F3E51ACC-3D99-4079-8EF2-763DF6B7D3F4}"/>
              </a:ext>
            </a:extLst>
          </p:cNvPr>
          <p:cNvSpPr txBox="1"/>
          <p:nvPr/>
        </p:nvSpPr>
        <p:spPr>
          <a:xfrm>
            <a:off x="493984" y="1401813"/>
            <a:ext cx="3080536" cy="1954381"/>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square" lIns="0" tIns="0" rIns="0" bIns="0" numCol="1" spcCol="1512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i="0" dirty="0">
              <a:solidFill>
                <a:srgbClr val="333333"/>
              </a:solidFill>
              <a:effectLst/>
              <a:latin typeface="Helvetica Neue"/>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rgbClr val="333333"/>
                </a:solidFill>
                <a:effectLst/>
                <a:latin typeface="Helvetica Neue"/>
              </a:rPr>
              <a:t>Human curiosity and learning</a:t>
            </a:r>
            <a:endParaRPr lang="en-US" sz="1400" b="1" dirty="0">
              <a:solidFill>
                <a:srgbClr val="333333"/>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333333"/>
                </a:solidFill>
                <a:latin typeface="Helvetica Neue"/>
              </a:rPr>
              <a:t>Q</a:t>
            </a:r>
            <a:endParaRPr lang="en-US" sz="1100" i="0" dirty="0">
              <a:solidFill>
                <a:srgbClr val="333333"/>
              </a:solidFill>
              <a:effectLst/>
              <a:latin typeface="Helvetica Neue"/>
            </a:endParaRPr>
          </a:p>
          <a:p>
            <a:pPr marR="0" lvl="0" indent="0" fontAlgn="auto">
              <a:lnSpc>
                <a:spcPct val="100000"/>
              </a:lnSpc>
              <a:spcBef>
                <a:spcPts val="0"/>
              </a:spcBef>
              <a:spcAft>
                <a:spcPts val="0"/>
              </a:spcAft>
              <a:buClrTx/>
              <a:buSzTx/>
              <a:buFontTx/>
              <a:buNone/>
              <a:tabLst/>
              <a:defRPr/>
            </a:pPr>
            <a:r>
              <a:rPr lang="en-US" sz="1100" dirty="0">
                <a:solidFill>
                  <a:srgbClr val="333333"/>
                </a:solidFill>
                <a:latin typeface="Helvetica Neue"/>
              </a:rPr>
              <a:t>1.1 Which variables is most important and </a:t>
            </a:r>
          </a:p>
          <a:p>
            <a:pPr marR="0" lvl="0" indent="0" fontAlgn="auto">
              <a:lnSpc>
                <a:spcPct val="100000"/>
              </a:lnSpc>
              <a:spcBef>
                <a:spcPts val="0"/>
              </a:spcBef>
              <a:spcAft>
                <a:spcPts val="0"/>
              </a:spcAft>
              <a:buClrTx/>
              <a:buSzTx/>
              <a:buFontTx/>
              <a:buNone/>
              <a:tabLst/>
              <a:defRPr/>
            </a:pPr>
            <a:r>
              <a:rPr lang="en-US" sz="1100" dirty="0">
                <a:solidFill>
                  <a:srgbClr val="333333"/>
                </a:solidFill>
                <a:latin typeface="Helvetica Neue"/>
              </a:rPr>
              <a:t>1.2 how each variables contribute to the final prediction</a:t>
            </a:r>
          </a:p>
          <a:p>
            <a:pPr marR="0" lvl="0" indent="0" fontAlgn="auto">
              <a:lnSpc>
                <a:spcPct val="100000"/>
              </a:lnSpc>
              <a:spcBef>
                <a:spcPts val="0"/>
              </a:spcBef>
              <a:spcAft>
                <a:spcPts val="0"/>
              </a:spcAft>
              <a:buClrTx/>
              <a:buSzTx/>
              <a:buFontTx/>
              <a:buNone/>
              <a:tabLst/>
              <a:defRPr/>
            </a:pPr>
            <a:endParaRPr lang="en-US" sz="1100" b="1" dirty="0">
              <a:solidFill>
                <a:srgbClr val="333333"/>
              </a:solidFill>
              <a:latin typeface="Helvetica Neue"/>
            </a:endParaRPr>
          </a:p>
          <a:p>
            <a:pPr marR="0" lvl="0" indent="0" fontAlgn="auto">
              <a:lnSpc>
                <a:spcPct val="100000"/>
              </a:lnSpc>
              <a:spcBef>
                <a:spcPts val="0"/>
              </a:spcBef>
              <a:spcAft>
                <a:spcPts val="0"/>
              </a:spcAft>
              <a:buClrTx/>
              <a:buSzTx/>
              <a:buFontTx/>
              <a:buNone/>
              <a:tabLst/>
              <a:defRPr/>
            </a:pPr>
            <a:endParaRPr lang="en-US" sz="1100" b="1" dirty="0">
              <a:solidFill>
                <a:srgbClr val="333333"/>
              </a:solidFill>
              <a:latin typeface="Helvetica Neue"/>
            </a:endParaRPr>
          </a:p>
          <a:p>
            <a:pPr marR="0" lvl="0" indent="0" fontAlgn="auto">
              <a:lnSpc>
                <a:spcPct val="100000"/>
              </a:lnSpc>
              <a:spcBef>
                <a:spcPts val="0"/>
              </a:spcBef>
              <a:spcAft>
                <a:spcPts val="0"/>
              </a:spcAft>
              <a:buClrTx/>
              <a:buSzTx/>
              <a:buFontTx/>
              <a:buNone/>
              <a:tabLst/>
              <a:defRPr/>
            </a:pPr>
            <a:endParaRPr lang="en-US" sz="1100" b="1" dirty="0">
              <a:solidFill>
                <a:srgbClr val="333333"/>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rgbClr val="333333"/>
                </a:solidFill>
                <a:effectLst/>
                <a:latin typeface="Helvetica Neue"/>
              </a:rPr>
              <a:t> </a:t>
            </a:r>
          </a:p>
        </p:txBody>
      </p:sp>
      <p:sp>
        <p:nvSpPr>
          <p:cNvPr id="7" name="TextBox 6">
            <a:extLst>
              <a:ext uri="{FF2B5EF4-FFF2-40B4-BE49-F238E27FC236}">
                <a16:creationId xmlns:a16="http://schemas.microsoft.com/office/drawing/2014/main" id="{8D7FAAD6-EE26-4758-B375-B177311957D3}"/>
              </a:ext>
            </a:extLst>
          </p:cNvPr>
          <p:cNvSpPr txBox="1"/>
          <p:nvPr/>
        </p:nvSpPr>
        <p:spPr>
          <a:xfrm>
            <a:off x="3678726" y="1401813"/>
            <a:ext cx="3840390" cy="2000548"/>
          </a:xfrm>
          <a:prstGeom prst="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wrap="square" lIns="0" tIns="0" rIns="0" bIns="0" numCol="1" spcCol="151200" rtlCol="0">
            <a:spAutoFit/>
          </a:bodyPr>
          <a:lstStyle/>
          <a:p>
            <a:pPr algn="ctr">
              <a:defRPr/>
            </a:pPr>
            <a:endParaRPr lang="en-US" sz="1400" b="1" dirty="0">
              <a:solidFill>
                <a:srgbClr val="333333"/>
              </a:solidFill>
              <a:latin typeface="Helvetica Neue"/>
            </a:endParaRPr>
          </a:p>
          <a:p>
            <a:pPr algn="ctr">
              <a:defRPr/>
            </a:pPr>
            <a:r>
              <a:rPr lang="en-US" sz="1400" b="1" dirty="0">
                <a:solidFill>
                  <a:srgbClr val="333333"/>
                </a:solidFill>
                <a:latin typeface="Helvetica Neue"/>
              </a:rPr>
              <a:t>Safety measures and testing</a:t>
            </a:r>
          </a:p>
          <a:p>
            <a:pPr algn="ctr">
              <a:defRPr/>
            </a:pPr>
            <a:endParaRPr lang="en-US" sz="1400" b="1" dirty="0">
              <a:solidFill>
                <a:srgbClr val="333333"/>
              </a:solidFill>
              <a:latin typeface="Helvetica Neue"/>
            </a:endParaRPr>
          </a:p>
          <a:p>
            <a:pPr marL="171450" indent="-171450">
              <a:buFont typeface="Arial" panose="020B0604020202020204" pitchFamily="34" charset="0"/>
              <a:buChar char="•"/>
              <a:defRPr/>
            </a:pPr>
            <a:r>
              <a:rPr lang="en-US" sz="1100" dirty="0">
                <a:solidFill>
                  <a:srgbClr val="333333"/>
                </a:solidFill>
                <a:latin typeface="Helvetica Neue"/>
              </a:rPr>
              <a:t>Self-driving car(100% no error)</a:t>
            </a:r>
          </a:p>
          <a:p>
            <a:pPr marL="171450" indent="-171450">
              <a:buFont typeface="Arial" panose="020B0604020202020204" pitchFamily="34" charset="0"/>
              <a:buChar char="•"/>
              <a:defRPr/>
            </a:pPr>
            <a:r>
              <a:rPr lang="en-US" sz="1100" dirty="0">
                <a:solidFill>
                  <a:srgbClr val="333333"/>
                </a:solidFill>
                <a:latin typeface="Helvetica Neue"/>
              </a:rPr>
              <a:t>racists that discriminate against underrepresented groups</a:t>
            </a:r>
          </a:p>
          <a:p>
            <a:pPr>
              <a:defRPr/>
            </a:pPr>
            <a:r>
              <a:rPr lang="en-US" sz="1100" dirty="0">
                <a:solidFill>
                  <a:srgbClr val="333333"/>
                </a:solidFill>
                <a:latin typeface="Helvetica Neue"/>
              </a:rPr>
              <a:t>(As only represented population is present for the model)</a:t>
            </a:r>
          </a:p>
          <a:p>
            <a:pPr>
              <a:defRPr/>
            </a:pPr>
            <a:endParaRPr lang="en-US" sz="1100" dirty="0">
              <a:solidFill>
                <a:srgbClr val="333333"/>
              </a:solidFill>
              <a:latin typeface="Helvetica Neue"/>
            </a:endParaRPr>
          </a:p>
          <a:p>
            <a:pPr>
              <a:defRPr/>
            </a:pPr>
            <a:r>
              <a:rPr lang="en-US" sz="1100" dirty="0">
                <a:solidFill>
                  <a:srgbClr val="333333"/>
                </a:solidFill>
                <a:latin typeface="Helvetica Neue"/>
              </a:rPr>
              <a:t>Q</a:t>
            </a:r>
          </a:p>
          <a:p>
            <a:pPr>
              <a:defRPr/>
            </a:pPr>
            <a:r>
              <a:rPr lang="en-US" sz="1100" dirty="0">
                <a:solidFill>
                  <a:srgbClr val="333333"/>
                </a:solidFill>
                <a:latin typeface="Helvetica Neue"/>
              </a:rPr>
              <a:t>Is any variables correlated with protected variables that lead to fairness concerns?</a:t>
            </a:r>
          </a:p>
          <a:p>
            <a:pPr>
              <a:defRPr/>
            </a:pPr>
            <a:endParaRPr lang="en-US" sz="1100" dirty="0">
              <a:solidFill>
                <a:srgbClr val="333333"/>
              </a:solidFill>
              <a:latin typeface="Helvetica Neue"/>
            </a:endParaRPr>
          </a:p>
        </p:txBody>
      </p:sp>
      <p:sp>
        <p:nvSpPr>
          <p:cNvPr id="8" name="TextBox 7">
            <a:extLst>
              <a:ext uri="{FF2B5EF4-FFF2-40B4-BE49-F238E27FC236}">
                <a16:creationId xmlns:a16="http://schemas.microsoft.com/office/drawing/2014/main" id="{37479DFA-3D3A-4142-BA84-532C4AC9C93E}"/>
              </a:ext>
            </a:extLst>
          </p:cNvPr>
          <p:cNvSpPr txBox="1"/>
          <p:nvPr/>
        </p:nvSpPr>
        <p:spPr>
          <a:xfrm>
            <a:off x="7727528" y="1426719"/>
            <a:ext cx="3438455" cy="2015936"/>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wrap="square" lIns="0" tIns="0" rIns="0" bIns="0" numCol="1" spcCol="151200" rtlCol="0">
            <a:spAutoFit/>
          </a:bodyPr>
          <a:lstStyle/>
          <a:p>
            <a:pPr algn="ctr">
              <a:defRPr/>
            </a:pPr>
            <a:endParaRPr lang="en-US" sz="1600" b="1" dirty="0">
              <a:solidFill>
                <a:srgbClr val="333333"/>
              </a:solidFill>
              <a:latin typeface="Helvetica Neue"/>
            </a:endParaRPr>
          </a:p>
          <a:p>
            <a:pPr algn="ctr">
              <a:defRPr/>
            </a:pPr>
            <a:r>
              <a:rPr lang="en-US" sz="1600" b="1" dirty="0">
                <a:solidFill>
                  <a:srgbClr val="333333"/>
                </a:solidFill>
                <a:latin typeface="Helvetica Neue"/>
              </a:rPr>
              <a:t>Social acceptance</a:t>
            </a:r>
          </a:p>
          <a:p>
            <a:pPr>
              <a:defRPr/>
            </a:pPr>
            <a:endParaRPr lang="en-US" sz="1100" b="1" dirty="0">
              <a:solidFill>
                <a:srgbClr val="333333"/>
              </a:solidFill>
              <a:latin typeface="Helvetica Neue"/>
            </a:endParaRPr>
          </a:p>
          <a:p>
            <a:pPr>
              <a:defRPr/>
            </a:pPr>
            <a:r>
              <a:rPr lang="en-US" sz="1100" dirty="0">
                <a:solidFill>
                  <a:srgbClr val="333333"/>
                </a:solidFill>
                <a:latin typeface="Helvetica Neue"/>
              </a:rPr>
              <a:t>Q. Why I get this credit score? How can I improve it?</a:t>
            </a:r>
          </a:p>
          <a:p>
            <a:pPr>
              <a:defRPr/>
            </a:pPr>
            <a:endParaRPr lang="en-US" sz="1100" b="1" dirty="0">
              <a:solidFill>
                <a:srgbClr val="333333"/>
              </a:solidFill>
              <a:latin typeface="Helvetica Neue"/>
            </a:endParaRPr>
          </a:p>
          <a:p>
            <a:pPr>
              <a:defRPr/>
            </a:pPr>
            <a:endParaRPr lang="en-US" sz="1100" b="1" dirty="0">
              <a:solidFill>
                <a:srgbClr val="333333"/>
              </a:solidFill>
              <a:latin typeface="Helvetica Neue"/>
            </a:endParaRPr>
          </a:p>
          <a:p>
            <a:pPr>
              <a:defRPr/>
            </a:pPr>
            <a:endParaRPr lang="en-US" sz="1100" b="1" dirty="0">
              <a:solidFill>
                <a:srgbClr val="333333"/>
              </a:solidFill>
              <a:latin typeface="Helvetica Neue"/>
            </a:endParaRPr>
          </a:p>
          <a:p>
            <a:pPr>
              <a:defRPr/>
            </a:pPr>
            <a:endParaRPr lang="en-US" sz="1100" b="1" dirty="0">
              <a:solidFill>
                <a:srgbClr val="333333"/>
              </a:solidFill>
              <a:latin typeface="Helvetica Neue"/>
            </a:endParaRPr>
          </a:p>
          <a:p>
            <a:pPr>
              <a:defRPr/>
            </a:pPr>
            <a:endParaRPr lang="en-US" sz="1100" b="1" dirty="0">
              <a:solidFill>
                <a:srgbClr val="333333"/>
              </a:solidFill>
              <a:latin typeface="Helvetica Neue"/>
            </a:endParaRPr>
          </a:p>
          <a:p>
            <a:pPr>
              <a:defRPr/>
            </a:pPr>
            <a:endParaRPr lang="en-US" sz="1100" b="1" dirty="0">
              <a:solidFill>
                <a:srgbClr val="333333"/>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rgbClr val="333333"/>
                </a:solidFill>
                <a:effectLst/>
                <a:latin typeface="Helvetica Neue"/>
              </a:rPr>
              <a:t> </a:t>
            </a:r>
          </a:p>
        </p:txBody>
      </p:sp>
      <p:sp>
        <p:nvSpPr>
          <p:cNvPr id="9" name="TextBox 8">
            <a:extLst>
              <a:ext uri="{FF2B5EF4-FFF2-40B4-BE49-F238E27FC236}">
                <a16:creationId xmlns:a16="http://schemas.microsoft.com/office/drawing/2014/main" id="{76C769F1-7BF6-4C3F-AE03-0B7B614B2DB3}"/>
              </a:ext>
            </a:extLst>
          </p:cNvPr>
          <p:cNvSpPr txBox="1"/>
          <p:nvPr/>
        </p:nvSpPr>
        <p:spPr>
          <a:xfrm>
            <a:off x="3678726" y="3840074"/>
            <a:ext cx="3840390" cy="229293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lIns="0" tIns="0" rIns="0" bIns="0" numCol="1" spcCol="151200" rtlCol="0">
            <a:spAutoFit/>
          </a:bodyPr>
          <a:lstStyle/>
          <a:p>
            <a:pPr algn="ctr">
              <a:defRPr/>
            </a:pPr>
            <a:endParaRPr lang="en-US" sz="1400" b="1" dirty="0">
              <a:solidFill>
                <a:srgbClr val="333333"/>
              </a:solidFill>
              <a:latin typeface="Helvetica Neue"/>
            </a:endParaRPr>
          </a:p>
          <a:p>
            <a:pPr algn="ctr">
              <a:defRPr/>
            </a:pPr>
            <a:r>
              <a:rPr lang="en-US" sz="1400" b="1" dirty="0">
                <a:solidFill>
                  <a:srgbClr val="333333"/>
                </a:solidFill>
                <a:latin typeface="Helvetica Neue"/>
              </a:rPr>
              <a:t>Models debugged and audited</a:t>
            </a:r>
            <a:endParaRPr lang="en-US" sz="1100" b="1" dirty="0">
              <a:solidFill>
                <a:srgbClr val="333333"/>
              </a:solidFill>
              <a:latin typeface="Helvetica Neue"/>
            </a:endParaRPr>
          </a:p>
          <a:p>
            <a:pPr>
              <a:defRPr/>
            </a:pPr>
            <a:endParaRPr lang="en-US" sz="1100" b="1" dirty="0">
              <a:solidFill>
                <a:srgbClr val="333333"/>
              </a:solidFill>
              <a:latin typeface="Helvetica Neue"/>
            </a:endParaRPr>
          </a:p>
          <a:p>
            <a:pPr>
              <a:defRPr/>
            </a:pPr>
            <a:r>
              <a:rPr lang="en-US" sz="1100" dirty="0">
                <a:solidFill>
                  <a:srgbClr val="333333"/>
                </a:solidFill>
                <a:latin typeface="Helvetica Neue"/>
              </a:rPr>
              <a:t>Machine learning Models can only be debugged and audited when they can be interpreted</a:t>
            </a:r>
          </a:p>
          <a:p>
            <a:pPr>
              <a:defRPr/>
            </a:pPr>
            <a:endParaRPr lang="en-US" sz="1100" dirty="0">
              <a:solidFill>
                <a:srgbClr val="333333"/>
              </a:solidFill>
              <a:latin typeface="Helvetica Neue"/>
            </a:endParaRPr>
          </a:p>
          <a:p>
            <a:pPr>
              <a:defRPr/>
            </a:pPr>
            <a:r>
              <a:rPr lang="en-US" sz="1100" dirty="0">
                <a:solidFill>
                  <a:srgbClr val="333333"/>
                </a:solidFill>
                <a:latin typeface="Helvetica Neue"/>
              </a:rPr>
              <a:t>Q.</a:t>
            </a:r>
          </a:p>
          <a:p>
            <a:pPr marL="171450" indent="-171450">
              <a:buFont typeface="Arial" panose="020B0604020202020204" pitchFamily="34" charset="0"/>
              <a:buChar char="•"/>
              <a:defRPr/>
            </a:pPr>
            <a:r>
              <a:rPr lang="en-US" sz="1100" dirty="0">
                <a:solidFill>
                  <a:srgbClr val="333333"/>
                </a:solidFill>
                <a:latin typeface="Helvetica Neue"/>
              </a:rPr>
              <a:t>How can I fine-tune the model to avoid overfit/underfit</a:t>
            </a:r>
          </a:p>
          <a:p>
            <a:pPr marL="171450" indent="-171450">
              <a:buFont typeface="Arial" panose="020B0604020202020204" pitchFamily="34" charset="0"/>
              <a:buChar char="•"/>
              <a:defRPr/>
            </a:pPr>
            <a:r>
              <a:rPr lang="en-US" sz="1100" dirty="0">
                <a:solidFill>
                  <a:srgbClr val="333333"/>
                </a:solidFill>
                <a:latin typeface="Helvetica Neue"/>
              </a:rPr>
              <a:t>Further simplify the model – Over 1000 features test out for Telco</a:t>
            </a:r>
          </a:p>
          <a:p>
            <a:pPr>
              <a:defRPr/>
            </a:pPr>
            <a:endParaRPr lang="en-US" sz="1100" dirty="0">
              <a:solidFill>
                <a:srgbClr val="333333"/>
              </a:solidFill>
              <a:latin typeface="Helvetica Neue"/>
            </a:endParaRPr>
          </a:p>
          <a:p>
            <a:pPr>
              <a:defRPr/>
            </a:pPr>
            <a:endParaRPr lang="en-US" sz="1100" b="1" dirty="0">
              <a:solidFill>
                <a:srgbClr val="333333"/>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rgbClr val="333333"/>
                </a:solidFill>
                <a:effectLst/>
                <a:latin typeface="Helvetica Neue"/>
              </a:rPr>
              <a:t> </a:t>
            </a:r>
          </a:p>
        </p:txBody>
      </p:sp>
    </p:spTree>
    <p:extLst>
      <p:ext uri="{BB962C8B-B14F-4D97-AF65-F5344CB8AC3E}">
        <p14:creationId xmlns:p14="http://schemas.microsoft.com/office/powerpoint/2010/main" val="185397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
          <p:cNvSpPr txBox="1">
            <a:spLocks/>
          </p:cNvSpPr>
          <p:nvPr/>
        </p:nvSpPr>
        <p:spPr>
          <a:xfrm>
            <a:off x="139268" y="85807"/>
            <a:ext cx="11257200" cy="60740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26478D"/>
                </a:solidFill>
                <a:effectLst/>
                <a:uLnTx/>
                <a:uFillTx/>
                <a:latin typeface="Arial"/>
                <a:ea typeface="+mj-ea"/>
                <a:cs typeface="+mj-cs"/>
              </a:rPr>
              <a:t>Transparency Product (WIP) – Feature &amp; Model Explainability</a:t>
            </a:r>
            <a:endParaRPr kumimoji="0" lang="en-US" sz="1800" b="0" i="0" u="none" strike="noStrike" kern="1200" cap="none" spc="0" normalizeH="0" baseline="0" noProof="0" dirty="0">
              <a:ln>
                <a:noFill/>
              </a:ln>
              <a:solidFill>
                <a:srgbClr val="26478D"/>
              </a:solidFill>
              <a:effectLst/>
              <a:uLnTx/>
              <a:uFillTx/>
              <a:latin typeface="Arial"/>
              <a:ea typeface="+mj-ea"/>
              <a:cs typeface="+mj-cs"/>
            </a:endParaRPr>
          </a:p>
        </p:txBody>
      </p:sp>
      <p:sp>
        <p:nvSpPr>
          <p:cNvPr id="20" name="TextBox 19">
            <a:extLst>
              <a:ext uri="{FF2B5EF4-FFF2-40B4-BE49-F238E27FC236}">
                <a16:creationId xmlns:a16="http://schemas.microsoft.com/office/drawing/2014/main" id="{6C82F1E0-CF5E-4423-B93A-CD6EC933438D}"/>
              </a:ext>
            </a:extLst>
          </p:cNvPr>
          <p:cNvSpPr txBox="1"/>
          <p:nvPr/>
        </p:nvSpPr>
        <p:spPr>
          <a:xfrm>
            <a:off x="222358" y="434740"/>
            <a:ext cx="11719977" cy="2585323"/>
          </a:xfrm>
          <a:prstGeom prst="rect">
            <a:avLst/>
          </a:prstGeom>
          <a:noFill/>
        </p:spPr>
        <p:txBody>
          <a:bodyPr wrap="square" lIns="0" tIns="0" rIns="0" bIns="0" numCol="1" spcCol="151200" rtlCol="0">
            <a:spAutoFit/>
          </a:bodyPr>
          <a:lstStyle/>
          <a:p>
            <a:pPr marR="0" lvl="0" algn="l" defTabSz="914400" rtl="0" eaLnBrk="1" fontAlgn="auto" latinLnBrk="0" hangingPunct="1">
              <a:lnSpc>
                <a:spcPct val="100000"/>
              </a:lnSpc>
              <a:spcBef>
                <a:spcPts val="0"/>
              </a:spcBef>
              <a:spcAft>
                <a:spcPts val="0"/>
              </a:spcAft>
              <a:buClrTx/>
              <a:buSzTx/>
              <a:tabLst/>
              <a:defRPr/>
            </a:pPr>
            <a:r>
              <a:rPr lang="en-US" sz="1200" b="1" dirty="0">
                <a:solidFill>
                  <a:schemeClr val="tx2"/>
                </a:solidFill>
                <a:latin typeface="Arial"/>
              </a:rPr>
              <a:t>Q.2 How variables interaction and its effect on final prediction:</a:t>
            </a:r>
          </a:p>
          <a:p>
            <a:pPr marL="285750" indent="-285750">
              <a:buFont typeface="Arial" panose="020B0604020202020204" pitchFamily="34" charset="0"/>
              <a:buChar char="•"/>
              <a:defRPr/>
            </a:pPr>
            <a:r>
              <a:rPr lang="en-US" sz="1200" i="0" dirty="0">
                <a:solidFill>
                  <a:srgbClr val="333333"/>
                </a:solidFill>
                <a:effectLst/>
                <a:latin typeface="Helvetica Neue"/>
              </a:rPr>
              <a:t>Is any variables correlated with protected variables that lead to fairness/ethnics concerns?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333333"/>
                </a:solidFill>
                <a:latin typeface="Helvetica Neue"/>
              </a:rPr>
              <a:t>Is the correlation break any model assumption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333333"/>
                </a:solidFill>
                <a:latin typeface="Helvetica Neue"/>
              </a:rPr>
              <a:t>Can we make our model simpler by only use 1 variable from a correlation cluster. </a:t>
            </a:r>
          </a:p>
          <a:p>
            <a:pPr marR="0" lvl="0" algn="l" defTabSz="914400" rtl="0" eaLnBrk="1" fontAlgn="auto" latinLnBrk="0" hangingPunct="1">
              <a:lnSpc>
                <a:spcPct val="100000"/>
              </a:lnSpc>
              <a:spcBef>
                <a:spcPts val="0"/>
              </a:spcBef>
              <a:spcAft>
                <a:spcPts val="0"/>
              </a:spcAft>
              <a:buClrTx/>
              <a:buSzTx/>
              <a:tabLst/>
              <a:defRPr/>
            </a:pPr>
            <a:endParaRPr lang="en-US" sz="1200" dirty="0">
              <a:solidFill>
                <a:srgbClr val="333333"/>
              </a:solidFill>
              <a:latin typeface="Helvetica Neue"/>
            </a:endParaRPr>
          </a:p>
          <a:p>
            <a:pPr>
              <a:defRPr/>
            </a:pPr>
            <a:r>
              <a:rPr lang="en-US" sz="1200" dirty="0">
                <a:solidFill>
                  <a:srgbClr val="333333"/>
                </a:solidFill>
                <a:latin typeface="Helvetica Neue"/>
              </a:rPr>
              <a:t>Here we propose 3 technique combined to evaluate.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solidFill>
                  <a:schemeClr val="tx2"/>
                </a:solidFill>
                <a:latin typeface="Arial"/>
              </a:rPr>
              <a:t>Variables Cluster. </a:t>
            </a:r>
            <a:r>
              <a:rPr lang="en-US" sz="1200" dirty="0">
                <a:solidFill>
                  <a:srgbClr val="333333"/>
                </a:solidFill>
                <a:latin typeface="Helvetica Neue"/>
              </a:rPr>
              <a:t>Based on different cutoff of variables correlation, variables cluster into different group. This can give us a view on how variables correlated each other. Usually, correlation large than 0.5 will consider as a strong correlation.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solidFill>
                  <a:schemeClr val="tx2"/>
                </a:solidFill>
                <a:latin typeface="Arial"/>
              </a:rPr>
              <a:t>Friedman’s H-statistic: </a:t>
            </a:r>
            <a:r>
              <a:rPr lang="en-US" sz="1200" dirty="0">
                <a:solidFill>
                  <a:srgbClr val="333333"/>
                </a:solidFill>
                <a:latin typeface="Helvetica Neue"/>
              </a:rPr>
              <a:t>Then for the high correlated variables, we can check the value of H-statistic on whether this correlation contribute a lot in the final prediction. If H-statistic is10%, then it means 10% of variance is explained by this feature interaction with other variables. There don’t have rule of thumbs for H-statistic, but general 10%-20% is relatively low and above 30% then we may should pay attention.</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solidFill>
                  <a:schemeClr val="tx2"/>
                </a:solidFill>
                <a:latin typeface="Arial"/>
              </a:rPr>
              <a:t>2D PDP plots. </a:t>
            </a:r>
            <a:r>
              <a:rPr lang="en-US" sz="1200" b="0" i="0" dirty="0">
                <a:solidFill>
                  <a:srgbClr val="333333"/>
                </a:solidFill>
                <a:effectLst/>
                <a:latin typeface="Helvetica Neue"/>
              </a:rPr>
              <a:t> Show the combined effect of the correlated features. (Kindly notice if we are only interested in the interaction effect, we should look at the second-order effects on ALE 2D plots, because the PDP plots is focus on total effect which already mixes the main effects into the plot)</a:t>
            </a:r>
            <a:endParaRPr lang="en-US" sz="1200" b="1" dirty="0">
              <a:solidFill>
                <a:schemeClr val="tx2"/>
              </a:solidFill>
              <a:latin typeface="Aria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2"/>
              </a:solidFill>
              <a:latin typeface="Arial"/>
            </a:endParaRPr>
          </a:p>
        </p:txBody>
      </p:sp>
      <p:grpSp>
        <p:nvGrpSpPr>
          <p:cNvPr id="8" name="Group 7">
            <a:extLst>
              <a:ext uri="{FF2B5EF4-FFF2-40B4-BE49-F238E27FC236}">
                <a16:creationId xmlns:a16="http://schemas.microsoft.com/office/drawing/2014/main" id="{72881308-4A89-4877-BEC0-85F85DC748F7}"/>
              </a:ext>
            </a:extLst>
          </p:cNvPr>
          <p:cNvGrpSpPr/>
          <p:nvPr/>
        </p:nvGrpSpPr>
        <p:grpSpPr>
          <a:xfrm>
            <a:off x="171782" y="2868328"/>
            <a:ext cx="7295249" cy="1903431"/>
            <a:chOff x="5184742" y="1097706"/>
            <a:chExt cx="5471774" cy="2611284"/>
          </a:xfrm>
        </p:grpSpPr>
        <p:pic>
          <p:nvPicPr>
            <p:cNvPr id="9" name="Picture 8">
              <a:extLst>
                <a:ext uri="{FF2B5EF4-FFF2-40B4-BE49-F238E27FC236}">
                  <a16:creationId xmlns:a16="http://schemas.microsoft.com/office/drawing/2014/main" id="{46B729D4-B4A7-4BE0-B570-E7A4BCE902FC}"/>
                </a:ext>
              </a:extLst>
            </p:cNvPr>
            <p:cNvPicPr>
              <a:picLocks noChangeAspect="1"/>
            </p:cNvPicPr>
            <p:nvPr/>
          </p:nvPicPr>
          <p:blipFill>
            <a:blip r:embed="rId3"/>
            <a:stretch>
              <a:fillRect/>
            </a:stretch>
          </p:blipFill>
          <p:spPr>
            <a:xfrm>
              <a:off x="5523066" y="1378304"/>
              <a:ext cx="4271145" cy="2330686"/>
            </a:xfrm>
            <a:prstGeom prst="rect">
              <a:avLst/>
            </a:prstGeom>
          </p:spPr>
        </p:pic>
        <p:sp>
          <p:nvSpPr>
            <p:cNvPr id="11" name="TextBox 10">
              <a:extLst>
                <a:ext uri="{FF2B5EF4-FFF2-40B4-BE49-F238E27FC236}">
                  <a16:creationId xmlns:a16="http://schemas.microsoft.com/office/drawing/2014/main" id="{66F48F5E-D2AF-44D4-B496-2F1943681D85}"/>
                </a:ext>
              </a:extLst>
            </p:cNvPr>
            <p:cNvSpPr txBox="1"/>
            <p:nvPr/>
          </p:nvSpPr>
          <p:spPr>
            <a:xfrm>
              <a:off x="5184742" y="1097706"/>
              <a:ext cx="5471774" cy="189297"/>
            </a:xfrm>
            <a:prstGeom prst="rect">
              <a:avLst/>
            </a:prstGeom>
            <a:noFill/>
          </p:spPr>
          <p:txBody>
            <a:bodyPr wrap="square" lIns="0" tIns="0" rIns="0" bIns="0" numCol="1" spcCol="151200" rtlCol="0">
              <a:spAutoFit/>
            </a:bodyPr>
            <a:lstStyle/>
            <a:p>
              <a:r>
                <a:rPr lang="en-US" sz="1000" b="1" dirty="0"/>
                <a:t>Variables Cluster:.</a:t>
              </a:r>
              <a:endParaRPr lang="en-US" sz="1050" b="1" dirty="0"/>
            </a:p>
          </p:txBody>
        </p:sp>
      </p:grpSp>
      <p:grpSp>
        <p:nvGrpSpPr>
          <p:cNvPr id="16" name="Group 15">
            <a:extLst>
              <a:ext uri="{FF2B5EF4-FFF2-40B4-BE49-F238E27FC236}">
                <a16:creationId xmlns:a16="http://schemas.microsoft.com/office/drawing/2014/main" id="{7903C16E-E0DF-42A3-9836-215FCE7141FC}"/>
              </a:ext>
            </a:extLst>
          </p:cNvPr>
          <p:cNvGrpSpPr/>
          <p:nvPr/>
        </p:nvGrpSpPr>
        <p:grpSpPr>
          <a:xfrm>
            <a:off x="6369673" y="2881017"/>
            <a:ext cx="5572662" cy="2257472"/>
            <a:chOff x="4533363" y="3808554"/>
            <a:chExt cx="7061410" cy="2797897"/>
          </a:xfrm>
        </p:grpSpPr>
        <p:sp>
          <p:nvSpPr>
            <p:cNvPr id="17" name="TextBox 16">
              <a:extLst>
                <a:ext uri="{FF2B5EF4-FFF2-40B4-BE49-F238E27FC236}">
                  <a16:creationId xmlns:a16="http://schemas.microsoft.com/office/drawing/2014/main" id="{96EAAD5C-7303-41F3-A748-E29D8B34C969}"/>
                </a:ext>
              </a:extLst>
            </p:cNvPr>
            <p:cNvSpPr txBox="1"/>
            <p:nvPr/>
          </p:nvSpPr>
          <p:spPr>
            <a:xfrm>
              <a:off x="4704891" y="3808554"/>
              <a:ext cx="5652186" cy="148566"/>
            </a:xfrm>
            <a:prstGeom prst="rect">
              <a:avLst/>
            </a:prstGeom>
            <a:noFill/>
          </p:spPr>
          <p:txBody>
            <a:bodyPr wrap="square" lIns="0" tIns="0" rIns="0" bIns="0" numCol="1" spcCol="151200" rtlCol="0">
              <a:spAutoFit/>
            </a:bodyPr>
            <a:lstStyle/>
            <a:p>
              <a:r>
                <a:rPr lang="en-US" sz="800" b="1" dirty="0"/>
                <a:t>Friedman’s H-statistic</a:t>
              </a:r>
              <a:endParaRPr lang="en-US" sz="1050" b="1" dirty="0"/>
            </a:p>
          </p:txBody>
        </p:sp>
        <p:pic>
          <p:nvPicPr>
            <p:cNvPr id="18" name="Picture 17">
              <a:extLst>
                <a:ext uri="{FF2B5EF4-FFF2-40B4-BE49-F238E27FC236}">
                  <a16:creationId xmlns:a16="http://schemas.microsoft.com/office/drawing/2014/main" id="{65181D88-53E3-42A0-85B2-2BA2A1F1EB58}"/>
                </a:ext>
              </a:extLst>
            </p:cNvPr>
            <p:cNvPicPr>
              <a:picLocks noChangeAspect="1"/>
            </p:cNvPicPr>
            <p:nvPr/>
          </p:nvPicPr>
          <p:blipFill>
            <a:blip r:embed="rId4"/>
            <a:stretch>
              <a:fillRect/>
            </a:stretch>
          </p:blipFill>
          <p:spPr>
            <a:xfrm>
              <a:off x="4533363" y="4023270"/>
              <a:ext cx="3760631" cy="2583181"/>
            </a:xfrm>
            <a:prstGeom prst="rect">
              <a:avLst/>
            </a:prstGeom>
          </p:spPr>
        </p:pic>
        <p:sp>
          <p:nvSpPr>
            <p:cNvPr id="19" name="Arrow: Right 18">
              <a:extLst>
                <a:ext uri="{FF2B5EF4-FFF2-40B4-BE49-F238E27FC236}">
                  <a16:creationId xmlns:a16="http://schemas.microsoft.com/office/drawing/2014/main" id="{655784B1-C09C-44AA-B3A0-5A15077459F3}"/>
                </a:ext>
              </a:extLst>
            </p:cNvPr>
            <p:cNvSpPr/>
            <p:nvPr/>
          </p:nvSpPr>
          <p:spPr>
            <a:xfrm>
              <a:off x="8366907" y="4988836"/>
              <a:ext cx="167425" cy="226142"/>
            </a:xfrm>
            <a:prstGeom prst="rightArrow">
              <a:avLst/>
            </a:prstGeom>
            <a:solidFill>
              <a:schemeClr val="accent1">
                <a:lumMod val="40000"/>
                <a:lumOff val="6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1728BBD-8FBF-4363-A97C-8C68F4ECFE09}"/>
                </a:ext>
              </a:extLst>
            </p:cNvPr>
            <p:cNvPicPr>
              <a:picLocks noChangeAspect="1"/>
            </p:cNvPicPr>
            <p:nvPr/>
          </p:nvPicPr>
          <p:blipFill>
            <a:blip r:embed="rId5"/>
            <a:stretch>
              <a:fillRect/>
            </a:stretch>
          </p:blipFill>
          <p:spPr>
            <a:xfrm>
              <a:off x="8655505" y="4060570"/>
              <a:ext cx="2939268" cy="2091358"/>
            </a:xfrm>
            <a:prstGeom prst="rect">
              <a:avLst/>
            </a:prstGeom>
          </p:spPr>
        </p:pic>
      </p:grpSp>
      <p:grpSp>
        <p:nvGrpSpPr>
          <p:cNvPr id="4" name="Group 3">
            <a:extLst>
              <a:ext uri="{FF2B5EF4-FFF2-40B4-BE49-F238E27FC236}">
                <a16:creationId xmlns:a16="http://schemas.microsoft.com/office/drawing/2014/main" id="{A3E871CB-D97B-478E-AF8D-833E5C1CA93E}"/>
              </a:ext>
            </a:extLst>
          </p:cNvPr>
          <p:cNvGrpSpPr/>
          <p:nvPr/>
        </p:nvGrpSpPr>
        <p:grpSpPr>
          <a:xfrm>
            <a:off x="337559" y="4771759"/>
            <a:ext cx="4433354" cy="1684839"/>
            <a:chOff x="-16845" y="4452560"/>
            <a:chExt cx="4450927" cy="2286732"/>
          </a:xfrm>
        </p:grpSpPr>
        <p:pic>
          <p:nvPicPr>
            <p:cNvPr id="3" name="Picture 2">
              <a:extLst>
                <a:ext uri="{FF2B5EF4-FFF2-40B4-BE49-F238E27FC236}">
                  <a16:creationId xmlns:a16="http://schemas.microsoft.com/office/drawing/2014/main" id="{59749A93-3660-4B29-A464-C6619E43F6EF}"/>
                </a:ext>
              </a:extLst>
            </p:cNvPr>
            <p:cNvPicPr>
              <a:picLocks noChangeAspect="1"/>
            </p:cNvPicPr>
            <p:nvPr/>
          </p:nvPicPr>
          <p:blipFill>
            <a:blip r:embed="rId6"/>
            <a:stretch>
              <a:fillRect/>
            </a:stretch>
          </p:blipFill>
          <p:spPr>
            <a:xfrm>
              <a:off x="310718" y="4816303"/>
              <a:ext cx="3175432" cy="1922989"/>
            </a:xfrm>
            <a:prstGeom prst="rect">
              <a:avLst/>
            </a:prstGeom>
          </p:spPr>
        </p:pic>
        <p:sp>
          <p:nvSpPr>
            <p:cNvPr id="23" name="TextBox 22">
              <a:extLst>
                <a:ext uri="{FF2B5EF4-FFF2-40B4-BE49-F238E27FC236}">
                  <a16:creationId xmlns:a16="http://schemas.microsoft.com/office/drawing/2014/main" id="{FB53B5F7-1B7C-465B-9D5B-418406631495}"/>
                </a:ext>
              </a:extLst>
            </p:cNvPr>
            <p:cNvSpPr txBox="1"/>
            <p:nvPr/>
          </p:nvSpPr>
          <p:spPr>
            <a:xfrm>
              <a:off x="-16845" y="4452560"/>
              <a:ext cx="4450927" cy="138500"/>
            </a:xfrm>
            <a:prstGeom prst="rect">
              <a:avLst/>
            </a:prstGeom>
            <a:noFill/>
          </p:spPr>
          <p:txBody>
            <a:bodyPr wrap="square" lIns="0" tIns="0" rIns="0" bIns="0" numCol="1" spcCol="151200" rtlCol="0">
              <a:spAutoFit/>
            </a:bodyPr>
            <a:lstStyle/>
            <a:p>
              <a:r>
                <a:rPr lang="en-US" sz="900" b="1" dirty="0"/>
                <a:t>2D PDP plots</a:t>
              </a:r>
              <a:r>
                <a:rPr lang="en-US" sz="800" b="1" dirty="0"/>
                <a:t>:</a:t>
              </a:r>
              <a:endParaRPr lang="en-US" sz="1050" b="1" dirty="0"/>
            </a:p>
          </p:txBody>
        </p:sp>
      </p:grpSp>
    </p:spTree>
    <p:extLst>
      <p:ext uri="{BB962C8B-B14F-4D97-AF65-F5344CB8AC3E}">
        <p14:creationId xmlns:p14="http://schemas.microsoft.com/office/powerpoint/2010/main" val="120344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
          <p:cNvSpPr txBox="1">
            <a:spLocks/>
          </p:cNvSpPr>
          <p:nvPr/>
        </p:nvSpPr>
        <p:spPr>
          <a:xfrm>
            <a:off x="363224" y="307989"/>
            <a:ext cx="11257200" cy="60740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26478D"/>
                </a:solidFill>
                <a:effectLst/>
                <a:uLnTx/>
                <a:uFillTx/>
                <a:latin typeface="Arial"/>
                <a:ea typeface="+mj-ea"/>
                <a:cs typeface="+mj-cs"/>
              </a:rPr>
              <a:t>Transparency Product– Record / Prediction Explainability</a:t>
            </a:r>
            <a:endParaRPr kumimoji="0" lang="en-US" sz="1800" b="0" i="0" u="none" strike="noStrike" kern="1200" cap="none" spc="0" normalizeH="0" baseline="0" noProof="0" dirty="0">
              <a:ln>
                <a:noFill/>
              </a:ln>
              <a:solidFill>
                <a:srgbClr val="26478D"/>
              </a:solidFill>
              <a:effectLst/>
              <a:uLnTx/>
              <a:uFillTx/>
              <a:latin typeface="Arial"/>
              <a:ea typeface="+mj-ea"/>
              <a:cs typeface="+mj-cs"/>
            </a:endParaRPr>
          </a:p>
        </p:txBody>
      </p:sp>
      <p:pic>
        <p:nvPicPr>
          <p:cNvPr id="11" name="Picture 10">
            <a:extLst>
              <a:ext uri="{FF2B5EF4-FFF2-40B4-BE49-F238E27FC236}">
                <a16:creationId xmlns:a16="http://schemas.microsoft.com/office/drawing/2014/main" id="{8A791575-331B-4634-8307-A8D68632F74D}"/>
              </a:ext>
            </a:extLst>
          </p:cNvPr>
          <p:cNvPicPr>
            <a:picLocks noChangeAspect="1"/>
          </p:cNvPicPr>
          <p:nvPr/>
        </p:nvPicPr>
        <p:blipFill>
          <a:blip r:embed="rId3"/>
          <a:stretch>
            <a:fillRect/>
          </a:stretch>
        </p:blipFill>
        <p:spPr>
          <a:xfrm>
            <a:off x="471712" y="1311719"/>
            <a:ext cx="4005140" cy="2551943"/>
          </a:xfrm>
          <a:prstGeom prst="rect">
            <a:avLst/>
          </a:prstGeom>
        </p:spPr>
      </p:pic>
      <p:sp>
        <p:nvSpPr>
          <p:cNvPr id="13" name="TextBox 12">
            <a:extLst>
              <a:ext uri="{FF2B5EF4-FFF2-40B4-BE49-F238E27FC236}">
                <a16:creationId xmlns:a16="http://schemas.microsoft.com/office/drawing/2014/main" id="{B9AEC8F0-E88C-4C81-B1B9-9F3D1776FA29}"/>
              </a:ext>
            </a:extLst>
          </p:cNvPr>
          <p:cNvSpPr txBox="1"/>
          <p:nvPr/>
        </p:nvSpPr>
        <p:spPr>
          <a:xfrm>
            <a:off x="516402" y="832692"/>
            <a:ext cx="11257200" cy="215444"/>
          </a:xfrm>
          <a:prstGeom prst="rect">
            <a:avLst/>
          </a:prstGeom>
          <a:noFill/>
        </p:spPr>
        <p:txBody>
          <a:bodyPr wrap="square" lIns="0" tIns="0" rIns="0" bIns="0" numCol="1" spcCol="151200" rtlCol="0">
            <a:spAutoFit/>
          </a:bodyPr>
          <a:lstStyle/>
          <a:p>
            <a:pPr>
              <a:defRPr/>
            </a:pPr>
            <a:r>
              <a:rPr lang="en-US" sz="1400" b="1" dirty="0">
                <a:solidFill>
                  <a:schemeClr val="tx2"/>
                </a:solidFill>
                <a:latin typeface="Arial"/>
              </a:rPr>
              <a:t>Q3 – </a:t>
            </a:r>
            <a:r>
              <a:rPr lang="en-US" sz="1400" b="1" dirty="0">
                <a:solidFill>
                  <a:srgbClr val="333333"/>
                </a:solidFill>
                <a:latin typeface="Helvetica Neue"/>
              </a:rPr>
              <a:t>Why I get this credit score – Shapley Values</a:t>
            </a:r>
          </a:p>
        </p:txBody>
      </p:sp>
      <p:sp>
        <p:nvSpPr>
          <p:cNvPr id="2" name="TextBox 1">
            <a:extLst>
              <a:ext uri="{FF2B5EF4-FFF2-40B4-BE49-F238E27FC236}">
                <a16:creationId xmlns:a16="http://schemas.microsoft.com/office/drawing/2014/main" id="{07820E9A-57E1-42C2-8459-FC56D9DB297B}"/>
              </a:ext>
            </a:extLst>
          </p:cNvPr>
          <p:cNvSpPr txBox="1"/>
          <p:nvPr/>
        </p:nvSpPr>
        <p:spPr>
          <a:xfrm>
            <a:off x="5247862" y="821818"/>
            <a:ext cx="6078828" cy="1292662"/>
          </a:xfrm>
          <a:prstGeom prst="rect">
            <a:avLst/>
          </a:prstGeom>
          <a:noFill/>
        </p:spPr>
        <p:txBody>
          <a:bodyPr wrap="square" lIns="0" tIns="0" rIns="0" bIns="0" numCol="1" spcCol="151200" rtlCol="0">
            <a:spAutoFit/>
          </a:bodyPr>
          <a:lstStyle/>
          <a:p>
            <a:r>
              <a:rPr lang="en-US" sz="1200" b="1" i="0" dirty="0">
                <a:solidFill>
                  <a:srgbClr val="333333"/>
                </a:solidFill>
                <a:effectLst/>
                <a:latin typeface="Helvetica Neue"/>
              </a:rPr>
              <a:t>Example: </a:t>
            </a:r>
            <a:r>
              <a:rPr lang="en-US" sz="1200" b="0" i="0" dirty="0">
                <a:solidFill>
                  <a:srgbClr val="333333"/>
                </a:solidFill>
                <a:effectLst/>
                <a:latin typeface="Helvetica Neue"/>
              </a:rPr>
              <a:t>a machine learning model to predict apartment prices. It predicts €300,000 at a record: </a:t>
            </a:r>
          </a:p>
          <a:p>
            <a:pPr marL="171450" indent="-171450">
              <a:buFont typeface="Arial" panose="020B0604020202020204" pitchFamily="34" charset="0"/>
              <a:buChar char="•"/>
            </a:pPr>
            <a:r>
              <a:rPr lang="en-US" sz="1200" dirty="0">
                <a:solidFill>
                  <a:srgbClr val="333333"/>
                </a:solidFill>
                <a:latin typeface="Helvetica Neue"/>
              </a:rPr>
              <a:t> </a:t>
            </a:r>
            <a:r>
              <a:rPr lang="en-US" sz="1200" b="0" i="0" dirty="0">
                <a:solidFill>
                  <a:srgbClr val="333333"/>
                </a:solidFill>
                <a:effectLst/>
                <a:latin typeface="Helvetica Neue"/>
              </a:rPr>
              <a:t>has a park nearby </a:t>
            </a:r>
          </a:p>
          <a:p>
            <a:pPr marL="171450" indent="-171450">
              <a:buFont typeface="Arial" panose="020B0604020202020204" pitchFamily="34" charset="0"/>
              <a:buChar char="•"/>
            </a:pPr>
            <a:r>
              <a:rPr lang="en-US" sz="1200" b="0" i="0" dirty="0">
                <a:solidFill>
                  <a:srgbClr val="333333"/>
                </a:solidFill>
                <a:effectLst/>
                <a:latin typeface="Helvetica Neue"/>
              </a:rPr>
              <a:t> has an area of 50 m</a:t>
            </a:r>
            <a:r>
              <a:rPr lang="en-US" sz="1200" b="0" i="0" baseline="30000" dirty="0">
                <a:solidFill>
                  <a:srgbClr val="333333"/>
                </a:solidFill>
                <a:effectLst/>
                <a:latin typeface="Helvetica Neue"/>
              </a:rPr>
              <a:t>2</a:t>
            </a:r>
            <a:r>
              <a:rPr lang="en-US" sz="1200" baseline="30000" dirty="0">
                <a:solidFill>
                  <a:srgbClr val="333333"/>
                </a:solidFill>
                <a:latin typeface="Helvetica Neue"/>
              </a:rPr>
              <a:t> </a:t>
            </a:r>
            <a:r>
              <a:rPr lang="en-US" sz="1200" b="0" i="0" dirty="0">
                <a:solidFill>
                  <a:srgbClr val="333333"/>
                </a:solidFill>
                <a:effectLst/>
                <a:latin typeface="Helvetica Neue"/>
              </a:rPr>
              <a:t>and is located on the 2nd floor</a:t>
            </a:r>
          </a:p>
          <a:p>
            <a:pPr marL="171450" indent="-171450">
              <a:buFont typeface="Arial" panose="020B0604020202020204" pitchFamily="34" charset="0"/>
              <a:buChar char="•"/>
            </a:pPr>
            <a:r>
              <a:rPr lang="en-US" sz="1200" b="0" i="0" dirty="0">
                <a:solidFill>
                  <a:srgbClr val="333333"/>
                </a:solidFill>
                <a:effectLst/>
                <a:latin typeface="Helvetica Neue"/>
              </a:rPr>
              <a:t>cats are banned:</a:t>
            </a:r>
          </a:p>
          <a:p>
            <a:r>
              <a:rPr lang="en-US" sz="1200" b="0" i="0" dirty="0">
                <a:solidFill>
                  <a:srgbClr val="333333"/>
                </a:solidFill>
                <a:effectLst/>
                <a:latin typeface="Helvetica Neue"/>
              </a:rPr>
              <a:t>The average prediction for all apartments is €310,000. How much has each feature value contributed to the prediction compared to the average prediction?</a:t>
            </a:r>
            <a:endParaRPr lang="en-US" sz="1200" dirty="0"/>
          </a:p>
        </p:txBody>
      </p:sp>
      <p:pic>
        <p:nvPicPr>
          <p:cNvPr id="15" name="Picture 14">
            <a:extLst>
              <a:ext uri="{FF2B5EF4-FFF2-40B4-BE49-F238E27FC236}">
                <a16:creationId xmlns:a16="http://schemas.microsoft.com/office/drawing/2014/main" id="{4FF594B6-AD86-44EF-A045-AD512CDF76D3}"/>
              </a:ext>
            </a:extLst>
          </p:cNvPr>
          <p:cNvPicPr>
            <a:picLocks noChangeAspect="1"/>
          </p:cNvPicPr>
          <p:nvPr/>
        </p:nvPicPr>
        <p:blipFill>
          <a:blip r:embed="rId4"/>
          <a:stretch>
            <a:fillRect/>
          </a:stretch>
        </p:blipFill>
        <p:spPr>
          <a:xfrm>
            <a:off x="5143030" y="2198444"/>
            <a:ext cx="3558728" cy="1399158"/>
          </a:xfrm>
          <a:prstGeom prst="rect">
            <a:avLst/>
          </a:prstGeom>
        </p:spPr>
      </p:pic>
      <p:pic>
        <p:nvPicPr>
          <p:cNvPr id="17" name="Picture 16">
            <a:extLst>
              <a:ext uri="{FF2B5EF4-FFF2-40B4-BE49-F238E27FC236}">
                <a16:creationId xmlns:a16="http://schemas.microsoft.com/office/drawing/2014/main" id="{2F26516E-7546-44F7-AAA4-68409347E76B}"/>
              </a:ext>
            </a:extLst>
          </p:cNvPr>
          <p:cNvPicPr>
            <a:picLocks noChangeAspect="1"/>
          </p:cNvPicPr>
          <p:nvPr/>
        </p:nvPicPr>
        <p:blipFill>
          <a:blip r:embed="rId5"/>
          <a:stretch>
            <a:fillRect/>
          </a:stretch>
        </p:blipFill>
        <p:spPr>
          <a:xfrm>
            <a:off x="5048239" y="3744503"/>
            <a:ext cx="4070003" cy="2456046"/>
          </a:xfrm>
          <a:prstGeom prst="rect">
            <a:avLst/>
          </a:prstGeom>
        </p:spPr>
      </p:pic>
      <p:sp>
        <p:nvSpPr>
          <p:cNvPr id="18" name="Arrow: Down 17">
            <a:extLst>
              <a:ext uri="{FF2B5EF4-FFF2-40B4-BE49-F238E27FC236}">
                <a16:creationId xmlns:a16="http://schemas.microsoft.com/office/drawing/2014/main" id="{0A124522-3D90-439D-B7EB-0B7E12C6AB67}"/>
              </a:ext>
            </a:extLst>
          </p:cNvPr>
          <p:cNvSpPr/>
          <p:nvPr/>
        </p:nvSpPr>
        <p:spPr>
          <a:xfrm>
            <a:off x="6497391" y="3575411"/>
            <a:ext cx="547352" cy="184666"/>
          </a:xfrm>
          <a:prstGeom prst="downArrow">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0511646-A31B-4656-ABE2-0B1E47640149}"/>
              </a:ext>
            </a:extLst>
          </p:cNvPr>
          <p:cNvSpPr txBox="1"/>
          <p:nvPr/>
        </p:nvSpPr>
        <p:spPr>
          <a:xfrm>
            <a:off x="7132135" y="3552878"/>
            <a:ext cx="2408350" cy="184666"/>
          </a:xfrm>
          <a:prstGeom prst="rect">
            <a:avLst/>
          </a:prstGeom>
          <a:noFill/>
        </p:spPr>
        <p:txBody>
          <a:bodyPr wrap="square" lIns="0" tIns="0" rIns="0" bIns="0" numCol="1" spcCol="151200" rtlCol="0">
            <a:spAutoFit/>
          </a:bodyPr>
          <a:lstStyle/>
          <a:p>
            <a:r>
              <a:rPr lang="en-US" sz="1200" b="1" dirty="0"/>
              <a:t>F</a:t>
            </a:r>
            <a:r>
              <a:rPr lang="en-US" altLang="zh-CN" sz="1200" b="1" dirty="0"/>
              <a:t>ind a different coalitions</a:t>
            </a:r>
            <a:endParaRPr lang="en-US" sz="1200" dirty="0"/>
          </a:p>
        </p:txBody>
      </p:sp>
      <p:sp>
        <p:nvSpPr>
          <p:cNvPr id="21" name="TextBox 20">
            <a:extLst>
              <a:ext uri="{FF2B5EF4-FFF2-40B4-BE49-F238E27FC236}">
                <a16:creationId xmlns:a16="http://schemas.microsoft.com/office/drawing/2014/main" id="{E51B2CC2-5C1E-43B6-8EE1-EAAF58BD61B1}"/>
              </a:ext>
            </a:extLst>
          </p:cNvPr>
          <p:cNvSpPr txBox="1"/>
          <p:nvPr/>
        </p:nvSpPr>
        <p:spPr>
          <a:xfrm>
            <a:off x="9367936" y="2875002"/>
            <a:ext cx="2105016" cy="1107996"/>
          </a:xfrm>
          <a:prstGeom prst="rect">
            <a:avLst/>
          </a:prstGeom>
          <a:noFill/>
        </p:spPr>
        <p:txBody>
          <a:bodyPr wrap="square" lIns="0" tIns="0" rIns="0" bIns="0" numCol="1" spcCol="151200" rtlCol="0">
            <a:spAutoFit/>
          </a:bodyPr>
          <a:lstStyle/>
          <a:p>
            <a:r>
              <a:rPr lang="en-US" sz="1200" b="1" i="0" dirty="0">
                <a:solidFill>
                  <a:srgbClr val="333333"/>
                </a:solidFill>
                <a:effectLst/>
                <a:latin typeface="Helvetica Neue"/>
              </a:rPr>
              <a:t>We repeat this computation for all possible coalitions. The Shapley value is the average of all the marginal contributions to all possible coalition</a:t>
            </a:r>
            <a:endParaRPr lang="en-US" sz="1200" b="1" dirty="0"/>
          </a:p>
        </p:txBody>
      </p:sp>
    </p:spTree>
    <p:extLst>
      <p:ext uri="{BB962C8B-B14F-4D97-AF65-F5344CB8AC3E}">
        <p14:creationId xmlns:p14="http://schemas.microsoft.com/office/powerpoint/2010/main" val="39150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D8B98C93-4B82-4FB7-B248-184501D7828A}"/>
              </a:ext>
            </a:extLst>
          </p:cNvPr>
          <p:cNvSpPr txBox="1"/>
          <p:nvPr/>
        </p:nvSpPr>
        <p:spPr>
          <a:xfrm>
            <a:off x="455896" y="762094"/>
            <a:ext cx="1730986" cy="246221"/>
          </a:xfrm>
          <a:prstGeom prst="rect">
            <a:avLst/>
          </a:prstGeom>
          <a:noFill/>
          <a:ln>
            <a:solidFill>
              <a:schemeClr val="tx2"/>
            </a:solidFill>
          </a:ln>
        </p:spPr>
        <p:txBody>
          <a:bodyPr wrap="square" lIns="0" tIns="0" rIns="0" bIns="0" numCol="1" spcCol="151200" rtlCol="0">
            <a:spAutoFit/>
          </a:bodyPr>
          <a:lstStyle/>
          <a:p>
            <a:pPr algn="ctr"/>
            <a:r>
              <a:rPr lang="en-US" sz="1200" dirty="0">
                <a:solidFill>
                  <a:schemeClr val="tx2"/>
                </a:solidFill>
              </a:rPr>
              <a:t>Global</a:t>
            </a:r>
            <a:r>
              <a:rPr kumimoji="0" lang="en-US" sz="1600" b="0" i="0" u="none" strike="noStrike" kern="1200" cap="none" spc="0" normalizeH="0" baseline="0" noProof="0" dirty="0">
                <a:ln>
                  <a:noFill/>
                </a:ln>
                <a:solidFill>
                  <a:schemeClr val="tx2"/>
                </a:solidFill>
                <a:effectLst/>
                <a:uLnTx/>
                <a:uFillTx/>
                <a:latin typeface="Arial"/>
                <a:ea typeface="+mn-ea"/>
                <a:cs typeface="+mn-cs"/>
              </a:rPr>
              <a:t> </a:t>
            </a:r>
            <a:r>
              <a:rPr kumimoji="0" lang="en-US" sz="1200" b="0" i="0" u="none" strike="noStrike" kern="1200" cap="none" spc="0" normalizeH="0" baseline="0" noProof="0" dirty="0" err="1">
                <a:ln>
                  <a:noFill/>
                </a:ln>
                <a:solidFill>
                  <a:schemeClr val="tx2"/>
                </a:solidFill>
                <a:effectLst/>
                <a:uLnTx/>
                <a:uFillTx/>
                <a:latin typeface="Arial"/>
                <a:ea typeface="+mn-ea"/>
                <a:cs typeface="+mn-cs"/>
              </a:rPr>
              <a:t>Explainability</a:t>
            </a:r>
            <a:endParaRPr lang="en-US" sz="1200" dirty="0">
              <a:solidFill>
                <a:schemeClr val="tx2"/>
              </a:solidFill>
            </a:endParaRPr>
          </a:p>
        </p:txBody>
      </p:sp>
      <p:grpSp>
        <p:nvGrpSpPr>
          <p:cNvPr id="185" name="Group 184">
            <a:extLst>
              <a:ext uri="{FF2B5EF4-FFF2-40B4-BE49-F238E27FC236}">
                <a16:creationId xmlns:a16="http://schemas.microsoft.com/office/drawing/2014/main" id="{6D42524A-0219-4C9F-9B97-121E99031E63}"/>
              </a:ext>
            </a:extLst>
          </p:cNvPr>
          <p:cNvGrpSpPr/>
          <p:nvPr/>
        </p:nvGrpSpPr>
        <p:grpSpPr>
          <a:xfrm>
            <a:off x="898352" y="863038"/>
            <a:ext cx="6953135" cy="5861186"/>
            <a:chOff x="848989" y="78788"/>
            <a:chExt cx="6953135" cy="5861186"/>
          </a:xfrm>
        </p:grpSpPr>
        <p:sp>
          <p:nvSpPr>
            <p:cNvPr id="75" name="TextBox 74">
              <a:extLst>
                <a:ext uri="{FF2B5EF4-FFF2-40B4-BE49-F238E27FC236}">
                  <a16:creationId xmlns:a16="http://schemas.microsoft.com/office/drawing/2014/main" id="{AD24F279-39D7-4A58-A156-19BF237513E5}"/>
                </a:ext>
              </a:extLst>
            </p:cNvPr>
            <p:cNvSpPr txBox="1"/>
            <p:nvPr/>
          </p:nvSpPr>
          <p:spPr>
            <a:xfrm>
              <a:off x="4874476" y="4885791"/>
              <a:ext cx="2093546" cy="307777"/>
            </a:xfrm>
            <a:prstGeom prst="rect">
              <a:avLst/>
            </a:prstGeom>
            <a:noFill/>
          </p:spPr>
          <p:txBody>
            <a:bodyPr wrap="square" lIns="0" tIns="0" rIns="0" bIns="0" numCol="1" spcCol="151200" rtlCol="0">
              <a:spAutoFit/>
            </a:bodyPr>
            <a:lstStyle/>
            <a:p>
              <a:r>
                <a:rPr lang="en-US" sz="1000" dirty="0">
                  <a:solidFill>
                    <a:schemeClr val="tx2"/>
                  </a:solidFill>
                </a:rPr>
                <a:t>Does all sample behave consistently across the whole sample?</a:t>
              </a:r>
            </a:p>
          </p:txBody>
        </p:sp>
        <p:sp>
          <p:nvSpPr>
            <p:cNvPr id="117" name="Oval 116">
              <a:extLst>
                <a:ext uri="{FF2B5EF4-FFF2-40B4-BE49-F238E27FC236}">
                  <a16:creationId xmlns:a16="http://schemas.microsoft.com/office/drawing/2014/main" id="{8290D7E9-1174-4422-9F28-8A33F5D91E71}"/>
                </a:ext>
              </a:extLst>
            </p:cNvPr>
            <p:cNvSpPr/>
            <p:nvPr/>
          </p:nvSpPr>
          <p:spPr>
            <a:xfrm>
              <a:off x="1325815" y="4176795"/>
              <a:ext cx="2016253" cy="708995"/>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8641A025-5E29-4235-86BF-E0DAAC524FB6}"/>
                </a:ext>
              </a:extLst>
            </p:cNvPr>
            <p:cNvSpPr txBox="1"/>
            <p:nvPr/>
          </p:nvSpPr>
          <p:spPr>
            <a:xfrm>
              <a:off x="1505117" y="4383175"/>
              <a:ext cx="1862674" cy="307777"/>
            </a:xfrm>
            <a:prstGeom prst="rect">
              <a:avLst/>
            </a:prstGeom>
            <a:noFill/>
          </p:spPr>
          <p:txBody>
            <a:bodyPr wrap="square" lIns="0" tIns="0" rIns="0" bIns="0" numCol="1" spcCol="151200" rtlCol="0">
              <a:spAutoFit/>
            </a:bodyPr>
            <a:lstStyle/>
            <a:p>
              <a:r>
                <a:rPr lang="en-US" sz="1000" dirty="0">
                  <a:solidFill>
                    <a:schemeClr val="tx2"/>
                  </a:solidFill>
                </a:rPr>
                <a:t>How this interaction contribute to the final prediction</a:t>
              </a:r>
            </a:p>
          </p:txBody>
        </p:sp>
        <p:grpSp>
          <p:nvGrpSpPr>
            <p:cNvPr id="136" name="Group 135">
              <a:extLst>
                <a:ext uri="{FF2B5EF4-FFF2-40B4-BE49-F238E27FC236}">
                  <a16:creationId xmlns:a16="http://schemas.microsoft.com/office/drawing/2014/main" id="{A7A15CBD-8264-4AB0-B403-3FB08011E6F9}"/>
                </a:ext>
              </a:extLst>
            </p:cNvPr>
            <p:cNvGrpSpPr/>
            <p:nvPr/>
          </p:nvGrpSpPr>
          <p:grpSpPr>
            <a:xfrm>
              <a:off x="848989" y="78788"/>
              <a:ext cx="6953135" cy="5861186"/>
              <a:chOff x="848989" y="63625"/>
              <a:chExt cx="6953135" cy="5861186"/>
            </a:xfrm>
          </p:grpSpPr>
          <p:cxnSp>
            <p:nvCxnSpPr>
              <p:cNvPr id="100" name="Straight Arrow Connector 99">
                <a:extLst>
                  <a:ext uri="{FF2B5EF4-FFF2-40B4-BE49-F238E27FC236}">
                    <a16:creationId xmlns:a16="http://schemas.microsoft.com/office/drawing/2014/main" id="{8CAB57A0-A9E5-49EB-A44E-3A1B2F7C75C0}"/>
                  </a:ext>
                </a:extLst>
              </p:cNvPr>
              <p:cNvCxnSpPr>
                <a:cxnSpLocks/>
                <a:endCxn id="73" idx="0"/>
              </p:cNvCxnSpPr>
              <p:nvPr/>
            </p:nvCxnSpPr>
            <p:spPr>
              <a:xfrm>
                <a:off x="5831069" y="4521900"/>
                <a:ext cx="1" cy="20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5DC64E3-9F72-4282-88C0-84A0417F0C4E}"/>
                  </a:ext>
                </a:extLst>
              </p:cNvPr>
              <p:cNvCxnSpPr>
                <a:cxnSpLocks/>
                <a:stCxn id="73" idx="4"/>
              </p:cNvCxnSpPr>
              <p:nvPr/>
            </p:nvCxnSpPr>
            <p:spPr>
              <a:xfrm>
                <a:off x="5831070" y="5408681"/>
                <a:ext cx="8795" cy="22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7DB1536D-BCAF-4DC7-BB1A-85F0EDF59775}"/>
                  </a:ext>
                </a:extLst>
              </p:cNvPr>
              <p:cNvGrpSpPr/>
              <p:nvPr/>
            </p:nvGrpSpPr>
            <p:grpSpPr>
              <a:xfrm>
                <a:off x="848989" y="63625"/>
                <a:ext cx="6953135" cy="5861186"/>
                <a:chOff x="829671" y="36100"/>
                <a:chExt cx="6953135" cy="5861186"/>
              </a:xfrm>
            </p:grpSpPr>
            <p:grpSp>
              <p:nvGrpSpPr>
                <p:cNvPr id="83" name="Group 82">
                  <a:extLst>
                    <a:ext uri="{FF2B5EF4-FFF2-40B4-BE49-F238E27FC236}">
                      <a16:creationId xmlns:a16="http://schemas.microsoft.com/office/drawing/2014/main" id="{C2B37F2B-BB49-4AA8-A13C-AA86E7558AC7}"/>
                    </a:ext>
                  </a:extLst>
                </p:cNvPr>
                <p:cNvGrpSpPr/>
                <p:nvPr/>
              </p:nvGrpSpPr>
              <p:grpSpPr>
                <a:xfrm>
                  <a:off x="1069112" y="36100"/>
                  <a:ext cx="6713694" cy="5861186"/>
                  <a:chOff x="1069112" y="113374"/>
                  <a:chExt cx="6713694" cy="5861186"/>
                </a:xfrm>
              </p:grpSpPr>
              <p:sp>
                <p:nvSpPr>
                  <p:cNvPr id="69" name="Freeform: Shape 68">
                    <a:extLst>
                      <a:ext uri="{FF2B5EF4-FFF2-40B4-BE49-F238E27FC236}">
                        <a16:creationId xmlns:a16="http://schemas.microsoft.com/office/drawing/2014/main" id="{CC8C3B39-6BD4-40DC-82A2-4FB38B741F0C}"/>
                      </a:ext>
                    </a:extLst>
                  </p:cNvPr>
                  <p:cNvSpPr/>
                  <p:nvPr/>
                </p:nvSpPr>
                <p:spPr>
                  <a:xfrm>
                    <a:off x="1069112" y="5108589"/>
                    <a:ext cx="2768794" cy="210415"/>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sz="1100" b="1" dirty="0">
                        <a:solidFill>
                          <a:srgbClr val="24292F"/>
                        </a:solidFill>
                        <a:latin typeface="WordVisi_MSFontService"/>
                      </a:rPr>
                      <a:t>2D PDP plots</a:t>
                    </a:r>
                  </a:p>
                </p:txBody>
              </p:sp>
              <p:grpSp>
                <p:nvGrpSpPr>
                  <p:cNvPr id="82" name="Group 81">
                    <a:extLst>
                      <a:ext uri="{FF2B5EF4-FFF2-40B4-BE49-F238E27FC236}">
                        <a16:creationId xmlns:a16="http://schemas.microsoft.com/office/drawing/2014/main" id="{3B4ABC53-F84E-4A08-8AEC-4990A6C2ECAE}"/>
                      </a:ext>
                    </a:extLst>
                  </p:cNvPr>
                  <p:cNvGrpSpPr/>
                  <p:nvPr/>
                </p:nvGrpSpPr>
                <p:grpSpPr>
                  <a:xfrm>
                    <a:off x="1290369" y="113374"/>
                    <a:ext cx="6492437" cy="5861186"/>
                    <a:chOff x="1290369" y="113374"/>
                    <a:chExt cx="6492437" cy="5861186"/>
                  </a:xfrm>
                </p:grpSpPr>
                <p:grpSp>
                  <p:nvGrpSpPr>
                    <p:cNvPr id="67" name="Group 66">
                      <a:extLst>
                        <a:ext uri="{FF2B5EF4-FFF2-40B4-BE49-F238E27FC236}">
                          <a16:creationId xmlns:a16="http://schemas.microsoft.com/office/drawing/2014/main" id="{7D09CECD-DE2B-4421-9D19-0404727CB4D9}"/>
                        </a:ext>
                      </a:extLst>
                    </p:cNvPr>
                    <p:cNvGrpSpPr/>
                    <p:nvPr/>
                  </p:nvGrpSpPr>
                  <p:grpSpPr>
                    <a:xfrm>
                      <a:off x="1290369" y="113374"/>
                      <a:ext cx="6492437" cy="3827834"/>
                      <a:chOff x="1129383" y="1853440"/>
                      <a:chExt cx="6492437" cy="3827834"/>
                    </a:xfrm>
                  </p:grpSpPr>
                  <p:sp>
                    <p:nvSpPr>
                      <p:cNvPr id="24" name="Freeform: Shape 23">
                        <a:extLst>
                          <a:ext uri="{FF2B5EF4-FFF2-40B4-BE49-F238E27FC236}">
                            <a16:creationId xmlns:a16="http://schemas.microsoft.com/office/drawing/2014/main" id="{CBAFC6BB-C67D-4D81-B3C5-5C15EA31EBEE}"/>
                          </a:ext>
                        </a:extLst>
                      </p:cNvPr>
                      <p:cNvSpPr/>
                      <p:nvPr/>
                    </p:nvSpPr>
                    <p:spPr>
                      <a:xfrm>
                        <a:off x="3448402" y="1853440"/>
                        <a:ext cx="2098988" cy="290554"/>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sz="1100" b="1" dirty="0">
                            <a:solidFill>
                              <a:srgbClr val="24292F"/>
                            </a:solidFill>
                            <a:latin typeface="WordVisi_MSFontService"/>
                          </a:rPr>
                          <a:t>Predict Model + Model data</a:t>
                        </a:r>
                      </a:p>
                    </p:txBody>
                  </p:sp>
                  <p:cxnSp>
                    <p:nvCxnSpPr>
                      <p:cNvPr id="8" name="Straight Arrow Connector 7">
                        <a:extLst>
                          <a:ext uri="{FF2B5EF4-FFF2-40B4-BE49-F238E27FC236}">
                            <a16:creationId xmlns:a16="http://schemas.microsoft.com/office/drawing/2014/main" id="{0399C7A0-43D0-41BF-AD1A-19D93C51B3D8}"/>
                          </a:ext>
                        </a:extLst>
                      </p:cNvPr>
                      <p:cNvCxnSpPr>
                        <a:cxnSpLocks/>
                      </p:cNvCxnSpPr>
                      <p:nvPr/>
                    </p:nvCxnSpPr>
                    <p:spPr>
                      <a:xfrm>
                        <a:off x="4483172" y="2143995"/>
                        <a:ext cx="0" cy="19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DA577C9-1B78-4057-86CB-44416BBF39B9}"/>
                          </a:ext>
                        </a:extLst>
                      </p:cNvPr>
                      <p:cNvSpPr txBox="1"/>
                      <p:nvPr/>
                    </p:nvSpPr>
                    <p:spPr>
                      <a:xfrm>
                        <a:off x="1802742" y="2715907"/>
                        <a:ext cx="1964812" cy="138499"/>
                      </a:xfrm>
                      <a:prstGeom prst="rect">
                        <a:avLst/>
                      </a:prstGeom>
                      <a:noFill/>
                      <a:ln>
                        <a:solidFill>
                          <a:schemeClr val="tx2"/>
                        </a:solidFill>
                      </a:ln>
                    </p:spPr>
                    <p:txBody>
                      <a:bodyPr wrap="square" lIns="0" tIns="0" rIns="0" bIns="0" numCol="1" spcCol="151200" rtlCol="0">
                        <a:spAutoFit/>
                      </a:bodyPr>
                      <a:lstStyle/>
                      <a:p>
                        <a:pPr algn="ctr"/>
                        <a:r>
                          <a:rPr lang="en-US" sz="900" b="1" i="0" dirty="0">
                            <a:solidFill>
                              <a:srgbClr val="24292F"/>
                            </a:solidFill>
                            <a:effectLst/>
                            <a:latin typeface="WordVisi_MSFontService"/>
                          </a:rPr>
                          <a:t>Yes: </a:t>
                        </a:r>
                        <a:r>
                          <a:rPr lang="en-US" sz="900" b="1" i="0" dirty="0">
                            <a:solidFill>
                              <a:schemeClr val="accent4"/>
                            </a:solidFill>
                            <a:effectLst/>
                            <a:latin typeface="WordVisi_MSFontService"/>
                          </a:rPr>
                          <a:t>Permutation feature importance &gt; 0</a:t>
                        </a:r>
                        <a:endParaRPr lang="en-US" sz="900" dirty="0">
                          <a:solidFill>
                            <a:schemeClr val="accent4"/>
                          </a:solidFill>
                        </a:endParaRPr>
                      </a:p>
                    </p:txBody>
                  </p:sp>
                  <p:sp>
                    <p:nvSpPr>
                      <p:cNvPr id="33" name="Freeform: Shape 32">
                        <a:extLst>
                          <a:ext uri="{FF2B5EF4-FFF2-40B4-BE49-F238E27FC236}">
                            <a16:creationId xmlns:a16="http://schemas.microsoft.com/office/drawing/2014/main" id="{9F33E26B-5449-4073-8DA8-D3B8E7E36839}"/>
                          </a:ext>
                        </a:extLst>
                      </p:cNvPr>
                      <p:cNvSpPr/>
                      <p:nvPr/>
                    </p:nvSpPr>
                    <p:spPr>
                      <a:xfrm>
                        <a:off x="2279779" y="3124268"/>
                        <a:ext cx="2218117" cy="266261"/>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sz="1100" b="1" dirty="0">
                            <a:solidFill>
                              <a:srgbClr val="24292F"/>
                            </a:solidFill>
                            <a:latin typeface="WordVisi_MSFontService"/>
                          </a:rPr>
                          <a:t>Important Variables </a:t>
                        </a:r>
                      </a:p>
                    </p:txBody>
                  </p:sp>
                  <p:cxnSp>
                    <p:nvCxnSpPr>
                      <p:cNvPr id="19" name="Straight Arrow Connector 18">
                        <a:extLst>
                          <a:ext uri="{FF2B5EF4-FFF2-40B4-BE49-F238E27FC236}">
                            <a16:creationId xmlns:a16="http://schemas.microsoft.com/office/drawing/2014/main" id="{4A9F279A-050F-425B-80C8-68CB50A2E95E}"/>
                          </a:ext>
                        </a:extLst>
                      </p:cNvPr>
                      <p:cNvCxnSpPr>
                        <a:cxnSpLocks/>
                      </p:cNvCxnSpPr>
                      <p:nvPr/>
                    </p:nvCxnSpPr>
                    <p:spPr>
                      <a:xfrm flipH="1">
                        <a:off x="3435707" y="2594563"/>
                        <a:ext cx="1023335" cy="52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9C6651-5B42-4801-B86F-33549ED7FEB9}"/>
                          </a:ext>
                        </a:extLst>
                      </p:cNvPr>
                      <p:cNvCxnSpPr>
                        <a:cxnSpLocks/>
                      </p:cNvCxnSpPr>
                      <p:nvPr/>
                    </p:nvCxnSpPr>
                    <p:spPr>
                      <a:xfrm>
                        <a:off x="4478829" y="2589680"/>
                        <a:ext cx="1267183" cy="535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2938344B-AFE7-48C7-BE89-F9E5090F4F41}"/>
                          </a:ext>
                        </a:extLst>
                      </p:cNvPr>
                      <p:cNvSpPr/>
                      <p:nvPr/>
                    </p:nvSpPr>
                    <p:spPr>
                      <a:xfrm>
                        <a:off x="4884999" y="3130852"/>
                        <a:ext cx="2053912" cy="310856"/>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sz="1100" b="1" dirty="0">
                            <a:solidFill>
                              <a:srgbClr val="24292F"/>
                            </a:solidFill>
                            <a:latin typeface="WordVisi_MSFontService"/>
                          </a:rPr>
                          <a:t>Not Important Variables </a:t>
                        </a:r>
                      </a:p>
                    </p:txBody>
                  </p:sp>
                  <p:sp>
                    <p:nvSpPr>
                      <p:cNvPr id="45" name="TextBox 44">
                        <a:extLst>
                          <a:ext uri="{FF2B5EF4-FFF2-40B4-BE49-F238E27FC236}">
                            <a16:creationId xmlns:a16="http://schemas.microsoft.com/office/drawing/2014/main" id="{95AA8C03-B59A-4DCB-9BA7-C5271832442C}"/>
                          </a:ext>
                        </a:extLst>
                      </p:cNvPr>
                      <p:cNvSpPr txBox="1"/>
                      <p:nvPr/>
                    </p:nvSpPr>
                    <p:spPr>
                      <a:xfrm>
                        <a:off x="5219914" y="2756814"/>
                        <a:ext cx="2401906" cy="138499"/>
                      </a:xfrm>
                      <a:prstGeom prst="rect">
                        <a:avLst/>
                      </a:prstGeom>
                      <a:noFill/>
                      <a:ln>
                        <a:solidFill>
                          <a:schemeClr val="tx2"/>
                        </a:solidFill>
                      </a:ln>
                    </p:spPr>
                    <p:txBody>
                      <a:bodyPr wrap="square" lIns="0" tIns="0" rIns="0" bIns="0" numCol="1" spcCol="151200" rtlCol="0">
                        <a:spAutoFit/>
                      </a:bodyPr>
                      <a:lstStyle/>
                      <a:p>
                        <a:pPr algn="ctr"/>
                        <a:r>
                          <a:rPr lang="en-US" sz="900" b="1" i="0" dirty="0">
                            <a:solidFill>
                              <a:srgbClr val="24292F"/>
                            </a:solidFill>
                            <a:effectLst/>
                            <a:latin typeface="WordVisi_MSFontService"/>
                          </a:rPr>
                          <a:t>No: </a:t>
                        </a:r>
                        <a:r>
                          <a:rPr lang="en-US" sz="900" b="1" i="0" dirty="0">
                            <a:solidFill>
                              <a:schemeClr val="accent4"/>
                            </a:solidFill>
                            <a:effectLst/>
                            <a:latin typeface="WordVisi_MSFontService"/>
                          </a:rPr>
                          <a:t>Permutation feature importance = 0</a:t>
                        </a:r>
                        <a:endParaRPr lang="en-US" sz="900" dirty="0">
                          <a:solidFill>
                            <a:schemeClr val="accent4"/>
                          </a:solidFill>
                        </a:endParaRPr>
                      </a:p>
                    </p:txBody>
                  </p:sp>
                  <p:grpSp>
                    <p:nvGrpSpPr>
                      <p:cNvPr id="31" name="Group 30">
                        <a:extLst>
                          <a:ext uri="{FF2B5EF4-FFF2-40B4-BE49-F238E27FC236}">
                            <a16:creationId xmlns:a16="http://schemas.microsoft.com/office/drawing/2014/main" id="{D240CD8E-6CC8-4352-B00C-0DED1B47BE4C}"/>
                          </a:ext>
                        </a:extLst>
                      </p:cNvPr>
                      <p:cNvGrpSpPr/>
                      <p:nvPr/>
                    </p:nvGrpSpPr>
                    <p:grpSpPr>
                      <a:xfrm>
                        <a:off x="3181082" y="2316245"/>
                        <a:ext cx="2743200" cy="392063"/>
                        <a:chOff x="3181082" y="2521063"/>
                        <a:chExt cx="2735083" cy="612094"/>
                      </a:xfrm>
                    </p:grpSpPr>
                    <p:sp>
                      <p:nvSpPr>
                        <p:cNvPr id="27" name="Oval 26">
                          <a:extLst>
                            <a:ext uri="{FF2B5EF4-FFF2-40B4-BE49-F238E27FC236}">
                              <a16:creationId xmlns:a16="http://schemas.microsoft.com/office/drawing/2014/main" id="{95E6C1E7-EF6D-4136-B3A8-F9C60880E0EA}"/>
                            </a:ext>
                          </a:extLst>
                        </p:cNvPr>
                        <p:cNvSpPr/>
                        <p:nvPr/>
                      </p:nvSpPr>
                      <p:spPr>
                        <a:xfrm>
                          <a:off x="3181082" y="2521063"/>
                          <a:ext cx="2735083" cy="432441"/>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7D2D93D-55AF-42B3-B5E3-DA0A217CFF50}"/>
                            </a:ext>
                          </a:extLst>
                        </p:cNvPr>
                        <p:cNvSpPr txBox="1"/>
                        <p:nvPr/>
                      </p:nvSpPr>
                      <p:spPr>
                        <a:xfrm>
                          <a:off x="3678494" y="2604601"/>
                          <a:ext cx="2083764" cy="528556"/>
                        </a:xfrm>
                        <a:prstGeom prst="rect">
                          <a:avLst/>
                        </a:prstGeom>
                        <a:noFill/>
                      </p:spPr>
                      <p:txBody>
                        <a:bodyPr wrap="square" lIns="0" tIns="0" rIns="0" bIns="0" numCol="1" spcCol="151200" rtlCol="0">
                          <a:spAutoFit/>
                        </a:bodyPr>
                        <a:lstStyle/>
                        <a:p>
                          <a:r>
                            <a:rPr lang="en-US" sz="1000" dirty="0">
                              <a:solidFill>
                                <a:schemeClr val="tx2"/>
                              </a:solidFill>
                            </a:rPr>
                            <a:t>Which variables is important?</a:t>
                          </a:r>
                        </a:p>
                        <a:p>
                          <a:endParaRPr lang="en-US" sz="1200" dirty="0"/>
                        </a:p>
                      </p:txBody>
                    </p:sp>
                  </p:grpSp>
                  <p:grpSp>
                    <p:nvGrpSpPr>
                      <p:cNvPr id="51" name="Group 50">
                        <a:extLst>
                          <a:ext uri="{FF2B5EF4-FFF2-40B4-BE49-F238E27FC236}">
                            <a16:creationId xmlns:a16="http://schemas.microsoft.com/office/drawing/2014/main" id="{9D14BDE4-C95B-4760-89FA-1E24EBCB92B1}"/>
                          </a:ext>
                        </a:extLst>
                      </p:cNvPr>
                      <p:cNvGrpSpPr/>
                      <p:nvPr/>
                    </p:nvGrpSpPr>
                    <p:grpSpPr>
                      <a:xfrm>
                        <a:off x="2154791" y="3610532"/>
                        <a:ext cx="2463076" cy="621092"/>
                        <a:chOff x="3232034" y="2128700"/>
                        <a:chExt cx="2783886" cy="712835"/>
                      </a:xfrm>
                    </p:grpSpPr>
                    <p:sp>
                      <p:nvSpPr>
                        <p:cNvPr id="52" name="Oval 51">
                          <a:extLst>
                            <a:ext uri="{FF2B5EF4-FFF2-40B4-BE49-F238E27FC236}">
                              <a16:creationId xmlns:a16="http://schemas.microsoft.com/office/drawing/2014/main" id="{1A6D63DA-58D7-4F08-9544-701D47E6B809}"/>
                            </a:ext>
                          </a:extLst>
                        </p:cNvPr>
                        <p:cNvSpPr/>
                        <p:nvPr/>
                      </p:nvSpPr>
                      <p:spPr>
                        <a:xfrm>
                          <a:off x="3232034" y="2128700"/>
                          <a:ext cx="2783886" cy="66578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12DC99D-681A-436A-9CBB-36331DB2CCB5}"/>
                            </a:ext>
                          </a:extLst>
                        </p:cNvPr>
                        <p:cNvSpPr txBox="1"/>
                        <p:nvPr/>
                      </p:nvSpPr>
                      <p:spPr>
                        <a:xfrm>
                          <a:off x="3646078" y="2276351"/>
                          <a:ext cx="2067417" cy="565184"/>
                        </a:xfrm>
                        <a:prstGeom prst="rect">
                          <a:avLst/>
                        </a:prstGeom>
                        <a:noFill/>
                      </p:spPr>
                      <p:txBody>
                        <a:bodyPr wrap="square" lIns="0" tIns="0" rIns="0" bIns="0" numCol="1" spcCol="151200" rtlCol="0">
                          <a:spAutoFit/>
                        </a:bodyPr>
                        <a:lstStyle/>
                        <a:p>
                          <a:r>
                            <a:rPr lang="en-US" sz="1000" dirty="0">
                              <a:solidFill>
                                <a:schemeClr val="tx2"/>
                              </a:solidFill>
                            </a:rPr>
                            <a:t>Is this important variables correlated with other variables?</a:t>
                          </a:r>
                        </a:p>
                        <a:p>
                          <a:endParaRPr lang="en-US" sz="1200" dirty="0"/>
                        </a:p>
                      </p:txBody>
                    </p:sp>
                  </p:grpSp>
                  <p:sp>
                    <p:nvSpPr>
                      <p:cNvPr id="57" name="Freeform: Shape 56">
                        <a:extLst>
                          <a:ext uri="{FF2B5EF4-FFF2-40B4-BE49-F238E27FC236}">
                            <a16:creationId xmlns:a16="http://schemas.microsoft.com/office/drawing/2014/main" id="{489DE0D9-1D26-424A-AEFC-FD8F1A1BE170}"/>
                          </a:ext>
                        </a:extLst>
                      </p:cNvPr>
                      <p:cNvSpPr/>
                      <p:nvPr/>
                    </p:nvSpPr>
                    <p:spPr>
                      <a:xfrm>
                        <a:off x="1129383" y="4570233"/>
                        <a:ext cx="2053912" cy="276999"/>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sz="1100" b="1" dirty="0">
                            <a:solidFill>
                              <a:srgbClr val="24292F"/>
                            </a:solidFill>
                            <a:latin typeface="WordVisi_MSFontService"/>
                          </a:rPr>
                          <a:t>High Correlated Variables </a:t>
                        </a:r>
                      </a:p>
                    </p:txBody>
                  </p:sp>
                  <p:sp>
                    <p:nvSpPr>
                      <p:cNvPr id="58" name="Freeform: Shape 57">
                        <a:extLst>
                          <a:ext uri="{FF2B5EF4-FFF2-40B4-BE49-F238E27FC236}">
                            <a16:creationId xmlns:a16="http://schemas.microsoft.com/office/drawing/2014/main" id="{51F11FFE-4417-401C-BEFD-C97E0F98D663}"/>
                          </a:ext>
                        </a:extLst>
                      </p:cNvPr>
                      <p:cNvSpPr/>
                      <p:nvPr/>
                    </p:nvSpPr>
                    <p:spPr>
                      <a:xfrm>
                        <a:off x="3777970" y="4570232"/>
                        <a:ext cx="2053912" cy="283701"/>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sz="1100" b="1" dirty="0">
                            <a:solidFill>
                              <a:srgbClr val="24292F"/>
                            </a:solidFill>
                            <a:latin typeface="WordVisi_MSFontService"/>
                          </a:rPr>
                          <a:t>Independent Variables </a:t>
                        </a:r>
                      </a:p>
                    </p:txBody>
                  </p:sp>
                  <p:grpSp>
                    <p:nvGrpSpPr>
                      <p:cNvPr id="59" name="Group 58">
                        <a:extLst>
                          <a:ext uri="{FF2B5EF4-FFF2-40B4-BE49-F238E27FC236}">
                            <a16:creationId xmlns:a16="http://schemas.microsoft.com/office/drawing/2014/main" id="{FEB7F89C-9AE2-4D07-855E-99183C10C6D0}"/>
                          </a:ext>
                        </a:extLst>
                      </p:cNvPr>
                      <p:cNvGrpSpPr/>
                      <p:nvPr/>
                    </p:nvGrpSpPr>
                    <p:grpSpPr>
                      <a:xfrm>
                        <a:off x="1223454" y="5075831"/>
                        <a:ext cx="1862674" cy="605443"/>
                        <a:chOff x="3279649" y="2067951"/>
                        <a:chExt cx="2544643" cy="694874"/>
                      </a:xfrm>
                    </p:grpSpPr>
                    <p:sp>
                      <p:nvSpPr>
                        <p:cNvPr id="60" name="Oval 59">
                          <a:extLst>
                            <a:ext uri="{FF2B5EF4-FFF2-40B4-BE49-F238E27FC236}">
                              <a16:creationId xmlns:a16="http://schemas.microsoft.com/office/drawing/2014/main" id="{90D0A780-AA9A-4CEE-817F-88EBBC11DE73}"/>
                            </a:ext>
                          </a:extLst>
                        </p:cNvPr>
                        <p:cNvSpPr/>
                        <p:nvPr/>
                      </p:nvSpPr>
                      <p:spPr>
                        <a:xfrm>
                          <a:off x="3279649" y="2067951"/>
                          <a:ext cx="2544643" cy="69487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E282E846-8FDC-4896-A927-5844DCE8DBDB}"/>
                            </a:ext>
                          </a:extLst>
                        </p:cNvPr>
                        <p:cNvSpPr txBox="1"/>
                        <p:nvPr/>
                      </p:nvSpPr>
                      <p:spPr>
                        <a:xfrm>
                          <a:off x="3491685" y="2237221"/>
                          <a:ext cx="2259601" cy="353239"/>
                        </a:xfrm>
                        <a:prstGeom prst="rect">
                          <a:avLst/>
                        </a:prstGeom>
                        <a:noFill/>
                      </p:spPr>
                      <p:txBody>
                        <a:bodyPr wrap="square" lIns="0" tIns="0" rIns="0" bIns="0" numCol="1" spcCol="151200" rtlCol="0">
                          <a:spAutoFit/>
                        </a:bodyPr>
                        <a:lstStyle/>
                        <a:p>
                          <a:r>
                            <a:rPr lang="en-US" sz="1000" dirty="0">
                              <a:solidFill>
                                <a:schemeClr val="tx2"/>
                              </a:solidFill>
                            </a:rPr>
                            <a:t>Is this correlation contributing to final prediction?</a:t>
                          </a:r>
                          <a:endParaRPr lang="en-US" sz="1200" dirty="0"/>
                        </a:p>
                      </p:txBody>
                    </p:sp>
                  </p:grpSp>
                </p:grpSp>
                <p:sp>
                  <p:nvSpPr>
                    <p:cNvPr id="70" name="Freeform: Shape 69">
                      <a:extLst>
                        <a:ext uri="{FF2B5EF4-FFF2-40B4-BE49-F238E27FC236}">
                          <a16:creationId xmlns:a16="http://schemas.microsoft.com/office/drawing/2014/main" id="{B46D81CD-DB9F-4CA1-983B-B26726D7FD21}"/>
                        </a:ext>
                      </a:extLst>
                    </p:cNvPr>
                    <p:cNvSpPr/>
                    <p:nvPr/>
                  </p:nvSpPr>
                  <p:spPr>
                    <a:xfrm>
                      <a:off x="4679990" y="4320091"/>
                      <a:ext cx="2494830" cy="260339"/>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algn="ctr" defTabSz="533400">
                        <a:lnSpc>
                          <a:spcPct val="90000"/>
                        </a:lnSpc>
                        <a:spcBef>
                          <a:spcPct val="0"/>
                        </a:spcBef>
                        <a:spcAft>
                          <a:spcPct val="35000"/>
                        </a:spcAft>
                        <a:defRPr/>
                      </a:pPr>
                      <a:r>
                        <a:rPr lang="en-US" sz="1100" b="1" dirty="0">
                          <a:solidFill>
                            <a:srgbClr val="24292F"/>
                          </a:solidFill>
                          <a:latin typeface="WordVisi_MSFontService"/>
                        </a:rPr>
                        <a:t>ALE plot</a:t>
                      </a:r>
                    </a:p>
                  </p:txBody>
                </p:sp>
                <p:sp>
                  <p:nvSpPr>
                    <p:cNvPr id="73" name="Oval 72">
                      <a:extLst>
                        <a:ext uri="{FF2B5EF4-FFF2-40B4-BE49-F238E27FC236}">
                          <a16:creationId xmlns:a16="http://schemas.microsoft.com/office/drawing/2014/main" id="{B2EA8F16-8AF5-4D56-A9CE-DF79AA5F1E28}"/>
                        </a:ext>
                      </a:extLst>
                    </p:cNvPr>
                    <p:cNvSpPr/>
                    <p:nvPr/>
                  </p:nvSpPr>
                  <p:spPr>
                    <a:xfrm>
                      <a:off x="4511279" y="4775478"/>
                      <a:ext cx="2600945" cy="682952"/>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B5924A58-2F14-47F7-8E48-7EF0C2A9B703}"/>
                        </a:ext>
                      </a:extLst>
                    </p:cNvPr>
                    <p:cNvSpPr/>
                    <p:nvPr/>
                  </p:nvSpPr>
                  <p:spPr>
                    <a:xfrm>
                      <a:off x="4639815" y="5690859"/>
                      <a:ext cx="2535005" cy="283701"/>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sz="1100" b="1" i="0" dirty="0">
                          <a:solidFill>
                            <a:srgbClr val="24292F"/>
                          </a:solidFill>
                          <a:effectLst/>
                          <a:latin typeface="WordVisi_MSFontService"/>
                        </a:rPr>
                        <a:t>Individual Conditional Expectation (ICE)</a:t>
                      </a:r>
                      <a:endParaRPr kumimoji="0" lang="en-US" sz="1100" b="1" i="0" u="none" strike="noStrike" kern="1200" cap="none" spc="0" normalizeH="0" baseline="0" noProof="0" dirty="0">
                        <a:ln>
                          <a:noFill/>
                        </a:ln>
                        <a:solidFill>
                          <a:schemeClr val="tx2"/>
                        </a:solidFill>
                        <a:effectLst/>
                        <a:uLnTx/>
                        <a:uFillTx/>
                        <a:latin typeface="Arial"/>
                        <a:ea typeface="+mn-ea"/>
                        <a:cs typeface="+mn-cs"/>
                      </a:endParaRPr>
                    </a:p>
                  </p:txBody>
                </p:sp>
              </p:grpSp>
            </p:grpSp>
            <p:cxnSp>
              <p:nvCxnSpPr>
                <p:cNvPr id="85" name="Straight Arrow Connector 84">
                  <a:extLst>
                    <a:ext uri="{FF2B5EF4-FFF2-40B4-BE49-F238E27FC236}">
                      <a16:creationId xmlns:a16="http://schemas.microsoft.com/office/drawing/2014/main" id="{CE671C24-1874-4525-937B-BD8B68FF5574}"/>
                    </a:ext>
                  </a:extLst>
                </p:cNvPr>
                <p:cNvCxnSpPr>
                  <a:endCxn id="52" idx="0"/>
                </p:cNvCxnSpPr>
                <p:nvPr/>
              </p:nvCxnSpPr>
              <p:spPr>
                <a:xfrm>
                  <a:off x="3547315" y="1571626"/>
                  <a:ext cx="0" cy="22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9BAD525-C1C7-4F83-83B9-0FED7C9392EC}"/>
                    </a:ext>
                  </a:extLst>
                </p:cNvPr>
                <p:cNvCxnSpPr>
                  <a:cxnSpLocks/>
                  <a:stCxn id="53" idx="2"/>
                  <a:endCxn id="57" idx="2"/>
                </p:cNvCxnSpPr>
                <p:nvPr/>
              </p:nvCxnSpPr>
              <p:spPr>
                <a:xfrm flipH="1">
                  <a:off x="3138890" y="2414284"/>
                  <a:ext cx="457803" cy="33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CA1946C-1F69-4B3F-A600-766012831A3A}"/>
                    </a:ext>
                  </a:extLst>
                </p:cNvPr>
                <p:cNvCxnSpPr>
                  <a:stCxn id="53" idx="2"/>
                  <a:endCxn id="58" idx="1"/>
                </p:cNvCxnSpPr>
                <p:nvPr/>
              </p:nvCxnSpPr>
              <p:spPr>
                <a:xfrm>
                  <a:off x="3596693" y="2414284"/>
                  <a:ext cx="547654" cy="338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59A703B-9DF1-4052-9C00-2AFE377B7F32}"/>
                    </a:ext>
                  </a:extLst>
                </p:cNvPr>
                <p:cNvCxnSpPr>
                  <a:endCxn id="60" idx="0"/>
                </p:cNvCxnSpPr>
                <p:nvPr/>
              </p:nvCxnSpPr>
              <p:spPr>
                <a:xfrm>
                  <a:off x="2315777" y="3029892"/>
                  <a:ext cx="0" cy="22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72DCA9C-D8E9-4A08-8AEF-F77F6155B481}"/>
                    </a:ext>
                  </a:extLst>
                </p:cNvPr>
                <p:cNvCxnSpPr>
                  <a:cxnSpLocks/>
                  <a:stCxn id="58" idx="5"/>
                  <a:endCxn id="110" idx="0"/>
                </p:cNvCxnSpPr>
                <p:nvPr/>
              </p:nvCxnSpPr>
              <p:spPr>
                <a:xfrm>
                  <a:off x="5787477" y="3036593"/>
                  <a:ext cx="11652" cy="212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EC8273-45ED-4229-84A1-0E1675D3DA17}"/>
                    </a:ext>
                  </a:extLst>
                </p:cNvPr>
                <p:cNvCxnSpPr>
                  <a:cxnSpLocks/>
                  <a:stCxn id="61" idx="3"/>
                  <a:endCxn id="110" idx="2"/>
                </p:cNvCxnSpPr>
                <p:nvPr/>
              </p:nvCxnSpPr>
              <p:spPr>
                <a:xfrm>
                  <a:off x="3193674" y="3559865"/>
                  <a:ext cx="1496507" cy="31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52D9B60F-BAB9-46DD-B702-9563BDCC086F}"/>
                    </a:ext>
                  </a:extLst>
                </p:cNvPr>
                <p:cNvCxnSpPr>
                  <a:cxnSpLocks/>
                  <a:stCxn id="60" idx="4"/>
                  <a:endCxn id="117" idx="0"/>
                </p:cNvCxnSpPr>
                <p:nvPr/>
              </p:nvCxnSpPr>
              <p:spPr>
                <a:xfrm flipH="1">
                  <a:off x="2314624" y="3863934"/>
                  <a:ext cx="1153" cy="27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3187911-3A24-4CB9-A397-7F6A0B7D3C31}"/>
                    </a:ext>
                  </a:extLst>
                </p:cNvPr>
                <p:cNvSpPr txBox="1"/>
                <p:nvPr/>
              </p:nvSpPr>
              <p:spPr>
                <a:xfrm>
                  <a:off x="889356" y="2466599"/>
                  <a:ext cx="2186072" cy="138499"/>
                </a:xfrm>
                <a:prstGeom prst="rect">
                  <a:avLst/>
                </a:prstGeom>
                <a:noFill/>
                <a:ln>
                  <a:solidFill>
                    <a:schemeClr val="tx2"/>
                  </a:solidFill>
                </a:ln>
              </p:spPr>
              <p:txBody>
                <a:bodyPr wrap="square" lIns="0" tIns="0" rIns="0" bIns="0" numCol="1" spcCol="151200" rtlCol="0">
                  <a:spAutoFit/>
                </a:bodyPr>
                <a:lstStyle/>
                <a:p>
                  <a:pPr algn="ctr"/>
                  <a:r>
                    <a:rPr lang="en-US" sz="900" b="1" i="0" dirty="0">
                      <a:solidFill>
                        <a:srgbClr val="24292F"/>
                      </a:solidFill>
                      <a:effectLst/>
                      <a:latin typeface="WordVisi_MSFontService"/>
                    </a:rPr>
                    <a:t>Yes: </a:t>
                  </a:r>
                  <a:r>
                    <a:rPr lang="en-US" sz="900" b="1" i="0" dirty="0">
                      <a:solidFill>
                        <a:schemeClr val="accent4"/>
                      </a:solidFill>
                      <a:effectLst/>
                      <a:latin typeface="WordVisi_MSFontService"/>
                    </a:rPr>
                    <a:t>variables cluster show a correlation&gt; 0.5</a:t>
                  </a:r>
                  <a:endParaRPr lang="en-US" sz="900" dirty="0">
                    <a:solidFill>
                      <a:schemeClr val="accent4"/>
                    </a:solidFill>
                  </a:endParaRPr>
                </a:p>
              </p:txBody>
            </p:sp>
            <p:sp>
              <p:nvSpPr>
                <p:cNvPr id="107" name="TextBox 106">
                  <a:extLst>
                    <a:ext uri="{FF2B5EF4-FFF2-40B4-BE49-F238E27FC236}">
                      <a16:creationId xmlns:a16="http://schemas.microsoft.com/office/drawing/2014/main" id="{CE5B46F1-6128-4B8F-9DE0-34CA6BFDC658}"/>
                    </a:ext>
                  </a:extLst>
                </p:cNvPr>
                <p:cNvSpPr txBox="1"/>
                <p:nvPr/>
              </p:nvSpPr>
              <p:spPr>
                <a:xfrm>
                  <a:off x="4038522" y="2464063"/>
                  <a:ext cx="2361073" cy="138499"/>
                </a:xfrm>
                <a:prstGeom prst="rect">
                  <a:avLst/>
                </a:prstGeom>
                <a:noFill/>
                <a:ln>
                  <a:solidFill>
                    <a:schemeClr val="tx2"/>
                  </a:solidFill>
                </a:ln>
              </p:spPr>
              <p:txBody>
                <a:bodyPr wrap="square" lIns="0" tIns="0" rIns="0" bIns="0" numCol="1" spcCol="151200" rtlCol="0">
                  <a:spAutoFit/>
                </a:bodyPr>
                <a:lstStyle/>
                <a:p>
                  <a:pPr algn="ctr"/>
                  <a:r>
                    <a:rPr lang="en-US" sz="900" b="1" i="0" dirty="0">
                      <a:solidFill>
                        <a:srgbClr val="24292F"/>
                      </a:solidFill>
                      <a:effectLst/>
                      <a:latin typeface="WordVisi_MSFontService"/>
                    </a:rPr>
                    <a:t>No: </a:t>
                  </a:r>
                  <a:r>
                    <a:rPr lang="en-US" sz="900" b="1" i="0" dirty="0">
                      <a:solidFill>
                        <a:schemeClr val="accent4"/>
                      </a:solidFill>
                      <a:effectLst/>
                      <a:latin typeface="WordVisi_MSFontService"/>
                    </a:rPr>
                    <a:t>variables cluster show a correlation&lt;= 0.5</a:t>
                  </a:r>
                  <a:endParaRPr lang="en-US" sz="900" dirty="0">
                    <a:solidFill>
                      <a:schemeClr val="accent4"/>
                    </a:solidFill>
                  </a:endParaRPr>
                </a:p>
              </p:txBody>
            </p:sp>
            <p:sp>
              <p:nvSpPr>
                <p:cNvPr id="108" name="TextBox 107">
                  <a:extLst>
                    <a:ext uri="{FF2B5EF4-FFF2-40B4-BE49-F238E27FC236}">
                      <a16:creationId xmlns:a16="http://schemas.microsoft.com/office/drawing/2014/main" id="{3A5D29BB-39F4-42E3-8C52-07738E5D9404}"/>
                    </a:ext>
                  </a:extLst>
                </p:cNvPr>
                <p:cNvSpPr txBox="1"/>
                <p:nvPr/>
              </p:nvSpPr>
              <p:spPr>
                <a:xfrm>
                  <a:off x="829671" y="3984659"/>
                  <a:ext cx="1288530" cy="138499"/>
                </a:xfrm>
                <a:prstGeom prst="rect">
                  <a:avLst/>
                </a:prstGeom>
                <a:noFill/>
                <a:ln>
                  <a:solidFill>
                    <a:schemeClr val="tx2"/>
                  </a:solidFill>
                </a:ln>
              </p:spPr>
              <p:txBody>
                <a:bodyPr wrap="square" lIns="0" tIns="0" rIns="0" bIns="0" numCol="1" spcCol="151200" rtlCol="0">
                  <a:spAutoFit/>
                </a:bodyPr>
                <a:lstStyle/>
                <a:p>
                  <a:pPr algn="ctr"/>
                  <a:r>
                    <a:rPr lang="en-US" sz="900" b="1" i="0" dirty="0">
                      <a:solidFill>
                        <a:srgbClr val="24292F"/>
                      </a:solidFill>
                      <a:effectLst/>
                      <a:latin typeface="WordVisi_MSFontService"/>
                    </a:rPr>
                    <a:t>Yes: </a:t>
                  </a:r>
                  <a:r>
                    <a:rPr lang="en-US" sz="900" b="1" dirty="0">
                      <a:solidFill>
                        <a:schemeClr val="accent4"/>
                      </a:solidFill>
                      <a:latin typeface="WordVisi_MSFontService"/>
                    </a:rPr>
                    <a:t>H-statistic &gt;30%</a:t>
                  </a:r>
                </a:p>
              </p:txBody>
            </p:sp>
            <p:sp>
              <p:nvSpPr>
                <p:cNvPr id="109" name="TextBox 108">
                  <a:extLst>
                    <a:ext uri="{FF2B5EF4-FFF2-40B4-BE49-F238E27FC236}">
                      <a16:creationId xmlns:a16="http://schemas.microsoft.com/office/drawing/2014/main" id="{F34E7CC1-59C0-48B5-8C6C-47A688A5E49C}"/>
                    </a:ext>
                  </a:extLst>
                </p:cNvPr>
                <p:cNvSpPr txBox="1"/>
                <p:nvPr/>
              </p:nvSpPr>
              <p:spPr>
                <a:xfrm>
                  <a:off x="3318868" y="3422315"/>
                  <a:ext cx="1288530" cy="138499"/>
                </a:xfrm>
                <a:prstGeom prst="rect">
                  <a:avLst/>
                </a:prstGeom>
                <a:noFill/>
                <a:ln>
                  <a:solidFill>
                    <a:schemeClr val="tx2"/>
                  </a:solidFill>
                </a:ln>
              </p:spPr>
              <p:txBody>
                <a:bodyPr wrap="square" lIns="0" tIns="0" rIns="0" bIns="0" numCol="1" spcCol="151200" rtlCol="0">
                  <a:spAutoFit/>
                </a:bodyPr>
                <a:lstStyle/>
                <a:p>
                  <a:pPr algn="ctr"/>
                  <a:r>
                    <a:rPr lang="en-US" sz="900" b="1" i="0" dirty="0">
                      <a:solidFill>
                        <a:srgbClr val="24292F"/>
                      </a:solidFill>
                      <a:effectLst/>
                      <a:latin typeface="WordVisi_MSFontService"/>
                    </a:rPr>
                    <a:t>No: </a:t>
                  </a:r>
                  <a:r>
                    <a:rPr lang="en-US" sz="900" b="1" dirty="0">
                      <a:solidFill>
                        <a:schemeClr val="accent4"/>
                      </a:solidFill>
                      <a:latin typeface="WordVisi_MSFontService"/>
                    </a:rPr>
                    <a:t>H-statistic &lt;=30%</a:t>
                  </a:r>
                </a:p>
              </p:txBody>
            </p:sp>
            <p:sp>
              <p:nvSpPr>
                <p:cNvPr id="110" name="Oval 109">
                  <a:extLst>
                    <a:ext uri="{FF2B5EF4-FFF2-40B4-BE49-F238E27FC236}">
                      <a16:creationId xmlns:a16="http://schemas.microsoft.com/office/drawing/2014/main" id="{A12C1926-E3DA-4EBD-B23D-DEC9933BC173}"/>
                    </a:ext>
                  </a:extLst>
                </p:cNvPr>
                <p:cNvSpPr/>
                <p:nvPr/>
              </p:nvSpPr>
              <p:spPr>
                <a:xfrm>
                  <a:off x="4690181" y="3249531"/>
                  <a:ext cx="2217895" cy="682952"/>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71752F70-BF1E-46B2-8592-18161D0E6D17}"/>
                    </a:ext>
                  </a:extLst>
                </p:cNvPr>
                <p:cNvSpPr txBox="1"/>
                <p:nvPr/>
              </p:nvSpPr>
              <p:spPr>
                <a:xfrm>
                  <a:off x="5103892" y="3371446"/>
                  <a:ext cx="1654024" cy="461665"/>
                </a:xfrm>
                <a:prstGeom prst="rect">
                  <a:avLst/>
                </a:prstGeom>
                <a:noFill/>
              </p:spPr>
              <p:txBody>
                <a:bodyPr wrap="square" lIns="0" tIns="0" rIns="0" bIns="0" numCol="1" spcCol="151200" rtlCol="0">
                  <a:spAutoFit/>
                </a:bodyPr>
                <a:lstStyle/>
                <a:p>
                  <a:r>
                    <a:rPr lang="en-US" sz="1000" dirty="0">
                      <a:solidFill>
                        <a:schemeClr val="tx2"/>
                      </a:solidFill>
                    </a:rPr>
                    <a:t>How single variables contribute to the final prediction</a:t>
                  </a:r>
                </a:p>
              </p:txBody>
            </p:sp>
          </p:grpSp>
          <p:cxnSp>
            <p:nvCxnSpPr>
              <p:cNvPr id="126" name="Straight Arrow Connector 125">
                <a:extLst>
                  <a:ext uri="{FF2B5EF4-FFF2-40B4-BE49-F238E27FC236}">
                    <a16:creationId xmlns:a16="http://schemas.microsoft.com/office/drawing/2014/main" id="{94960E5B-2E0D-40F7-953A-9794D754CA48}"/>
                  </a:ext>
                </a:extLst>
              </p:cNvPr>
              <p:cNvCxnSpPr>
                <a:stCxn id="110" idx="4"/>
              </p:cNvCxnSpPr>
              <p:nvPr/>
            </p:nvCxnSpPr>
            <p:spPr>
              <a:xfrm flipH="1">
                <a:off x="5818446" y="3960008"/>
                <a:ext cx="1" cy="33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5FE0811-F1DE-4BF9-8988-43FF8BACCD99}"/>
                  </a:ext>
                </a:extLst>
              </p:cNvPr>
              <p:cNvCxnSpPr>
                <a:cxnSpLocks/>
                <a:stCxn id="117" idx="4"/>
              </p:cNvCxnSpPr>
              <p:nvPr/>
            </p:nvCxnSpPr>
            <p:spPr>
              <a:xfrm>
                <a:off x="2333942" y="4870627"/>
                <a:ext cx="0" cy="19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252" name="Straight Arrow Connector 251">
            <a:extLst>
              <a:ext uri="{FF2B5EF4-FFF2-40B4-BE49-F238E27FC236}">
                <a16:creationId xmlns:a16="http://schemas.microsoft.com/office/drawing/2014/main" id="{A53B2EE6-EB0C-4118-B94E-4B3E9DCF8D36}"/>
              </a:ext>
            </a:extLst>
          </p:cNvPr>
          <p:cNvCxnSpPr>
            <a:cxnSpLocks/>
          </p:cNvCxnSpPr>
          <p:nvPr/>
        </p:nvCxnSpPr>
        <p:spPr>
          <a:xfrm>
            <a:off x="5983470" y="5576244"/>
            <a:ext cx="8795" cy="22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86DB4CF4-B793-4C6C-8C75-443AE54C89A4}"/>
              </a:ext>
            </a:extLst>
          </p:cNvPr>
          <p:cNvGrpSpPr/>
          <p:nvPr/>
        </p:nvGrpSpPr>
        <p:grpSpPr>
          <a:xfrm>
            <a:off x="8462863" y="1046226"/>
            <a:ext cx="2734142" cy="4489550"/>
            <a:chOff x="8630149" y="163549"/>
            <a:chExt cx="2734142" cy="4489550"/>
          </a:xfrm>
        </p:grpSpPr>
        <p:sp>
          <p:nvSpPr>
            <p:cNvPr id="227" name="Freeform: Shape 226">
              <a:extLst>
                <a:ext uri="{FF2B5EF4-FFF2-40B4-BE49-F238E27FC236}">
                  <a16:creationId xmlns:a16="http://schemas.microsoft.com/office/drawing/2014/main" id="{C2071EE0-035A-4C5E-B162-75555F8DB0E0}"/>
                </a:ext>
              </a:extLst>
            </p:cNvPr>
            <p:cNvSpPr/>
            <p:nvPr/>
          </p:nvSpPr>
          <p:spPr>
            <a:xfrm>
              <a:off x="8768733" y="163549"/>
              <a:ext cx="2098988" cy="290554"/>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sz="1100" b="1" dirty="0">
                  <a:solidFill>
                    <a:srgbClr val="24292F"/>
                  </a:solidFill>
                  <a:latin typeface="WordVisi_MSFontService"/>
                </a:rPr>
                <a:t>Predict Model + Model data</a:t>
              </a:r>
            </a:p>
          </p:txBody>
        </p:sp>
        <p:sp>
          <p:nvSpPr>
            <p:cNvPr id="229" name="Freeform: Shape 228">
              <a:extLst>
                <a:ext uri="{FF2B5EF4-FFF2-40B4-BE49-F238E27FC236}">
                  <a16:creationId xmlns:a16="http://schemas.microsoft.com/office/drawing/2014/main" id="{1613425D-5C73-4656-B4D8-D98B3D086DB4}"/>
                </a:ext>
              </a:extLst>
            </p:cNvPr>
            <p:cNvSpPr/>
            <p:nvPr/>
          </p:nvSpPr>
          <p:spPr>
            <a:xfrm>
              <a:off x="8768733" y="1456034"/>
              <a:ext cx="2218117" cy="266261"/>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R="0" lvl="0" indent="0" algn="ctr" defTabSz="533400" fontAlgn="auto">
                <a:lnSpc>
                  <a:spcPct val="90000"/>
                </a:lnSpc>
                <a:spcBef>
                  <a:spcPct val="0"/>
                </a:spcBef>
                <a:spcAft>
                  <a:spcPct val="35000"/>
                </a:spcAft>
                <a:buClrTx/>
                <a:buSzTx/>
                <a:buFontTx/>
                <a:buNone/>
                <a:tabLst/>
                <a:defRPr/>
              </a:pPr>
              <a:r>
                <a:rPr lang="en-US" sz="1100" b="1" dirty="0" err="1">
                  <a:solidFill>
                    <a:srgbClr val="24292F"/>
                  </a:solidFill>
                  <a:latin typeface="WordVisi_MSFontService"/>
                </a:rPr>
                <a:t>Shap</a:t>
              </a:r>
              <a:r>
                <a:rPr lang="en-US" sz="1100" b="1" dirty="0">
                  <a:solidFill>
                    <a:srgbClr val="24292F"/>
                  </a:solidFill>
                  <a:latin typeface="WordVisi_MSFontService"/>
                </a:rPr>
                <a:t> Value</a:t>
              </a:r>
            </a:p>
          </p:txBody>
        </p:sp>
        <p:cxnSp>
          <p:nvCxnSpPr>
            <p:cNvPr id="231" name="Straight Arrow Connector 230">
              <a:extLst>
                <a:ext uri="{FF2B5EF4-FFF2-40B4-BE49-F238E27FC236}">
                  <a16:creationId xmlns:a16="http://schemas.microsoft.com/office/drawing/2014/main" id="{3D2D3183-17EF-46E6-95F8-CB63FC7033E8}"/>
                </a:ext>
              </a:extLst>
            </p:cNvPr>
            <p:cNvCxnSpPr>
              <a:cxnSpLocks/>
            </p:cNvCxnSpPr>
            <p:nvPr/>
          </p:nvCxnSpPr>
          <p:spPr>
            <a:xfrm>
              <a:off x="9891895" y="1246397"/>
              <a:ext cx="15945" cy="232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8" name="Group 267">
              <a:extLst>
                <a:ext uri="{FF2B5EF4-FFF2-40B4-BE49-F238E27FC236}">
                  <a16:creationId xmlns:a16="http://schemas.microsoft.com/office/drawing/2014/main" id="{BD665536-B84D-4374-B264-F5117C21CD33}"/>
                </a:ext>
              </a:extLst>
            </p:cNvPr>
            <p:cNvGrpSpPr/>
            <p:nvPr/>
          </p:nvGrpSpPr>
          <p:grpSpPr>
            <a:xfrm>
              <a:off x="8714941" y="578809"/>
              <a:ext cx="2403235" cy="778457"/>
              <a:chOff x="8714941" y="578809"/>
              <a:chExt cx="2403235" cy="778457"/>
            </a:xfrm>
          </p:grpSpPr>
          <p:sp>
            <p:nvSpPr>
              <p:cNvPr id="234" name="TextBox 233">
                <a:extLst>
                  <a:ext uri="{FF2B5EF4-FFF2-40B4-BE49-F238E27FC236}">
                    <a16:creationId xmlns:a16="http://schemas.microsoft.com/office/drawing/2014/main" id="{3D9314B4-41EE-47FE-94A0-5415B29DD021}"/>
                  </a:ext>
                </a:extLst>
              </p:cNvPr>
              <p:cNvSpPr txBox="1"/>
              <p:nvPr/>
            </p:nvSpPr>
            <p:spPr>
              <a:xfrm>
                <a:off x="9075403" y="710935"/>
                <a:ext cx="2042773" cy="646331"/>
              </a:xfrm>
              <a:prstGeom prst="rect">
                <a:avLst/>
              </a:prstGeom>
              <a:noFill/>
            </p:spPr>
            <p:txBody>
              <a:bodyPr wrap="square" lIns="0" tIns="0" rIns="0" bIns="0" numCol="1" spcCol="151200" rtlCol="0">
                <a:spAutoFit/>
              </a:bodyPr>
              <a:lstStyle/>
              <a:p>
                <a:r>
                  <a:rPr lang="en-US" sz="1000" dirty="0">
                    <a:solidFill>
                      <a:schemeClr val="tx2"/>
                    </a:solidFill>
                  </a:rPr>
                  <a:t>What are the top reasons for assigning a higher (or lower) score for this record?</a:t>
                </a:r>
              </a:p>
              <a:p>
                <a:endParaRPr lang="en-US" sz="1200" dirty="0"/>
              </a:p>
            </p:txBody>
          </p:sp>
          <p:sp>
            <p:nvSpPr>
              <p:cNvPr id="235" name="Oval 234">
                <a:extLst>
                  <a:ext uri="{FF2B5EF4-FFF2-40B4-BE49-F238E27FC236}">
                    <a16:creationId xmlns:a16="http://schemas.microsoft.com/office/drawing/2014/main" id="{9B055510-978D-45E9-A664-B8B8B935FED5}"/>
                  </a:ext>
                </a:extLst>
              </p:cNvPr>
              <p:cNvSpPr/>
              <p:nvPr/>
            </p:nvSpPr>
            <p:spPr>
              <a:xfrm>
                <a:off x="8714941" y="578809"/>
                <a:ext cx="2353909" cy="667588"/>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96AA214C-9D2D-4F53-B89C-7F840992F698}"/>
                </a:ext>
              </a:extLst>
            </p:cNvPr>
            <p:cNvGrpSpPr/>
            <p:nvPr/>
          </p:nvGrpSpPr>
          <p:grpSpPr>
            <a:xfrm>
              <a:off x="8789109" y="3426204"/>
              <a:ext cx="2555381" cy="716136"/>
              <a:chOff x="6797610" y="1913209"/>
              <a:chExt cx="2555381" cy="716136"/>
            </a:xfrm>
          </p:grpSpPr>
          <p:sp>
            <p:nvSpPr>
              <p:cNvPr id="236" name="Oval 235">
                <a:extLst>
                  <a:ext uri="{FF2B5EF4-FFF2-40B4-BE49-F238E27FC236}">
                    <a16:creationId xmlns:a16="http://schemas.microsoft.com/office/drawing/2014/main" id="{20AA4750-49AC-440B-A19D-DDADCA1FC307}"/>
                  </a:ext>
                </a:extLst>
              </p:cNvPr>
              <p:cNvSpPr/>
              <p:nvPr/>
            </p:nvSpPr>
            <p:spPr>
              <a:xfrm>
                <a:off x="6797610" y="1913209"/>
                <a:ext cx="2555381" cy="716136"/>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949FF0F1-C763-4B28-A388-1A0DEC30DD3F}"/>
                  </a:ext>
                </a:extLst>
              </p:cNvPr>
              <p:cNvSpPr txBox="1"/>
              <p:nvPr/>
            </p:nvSpPr>
            <p:spPr>
              <a:xfrm>
                <a:off x="7192770" y="2026700"/>
                <a:ext cx="1972772" cy="461665"/>
              </a:xfrm>
              <a:prstGeom prst="rect">
                <a:avLst/>
              </a:prstGeom>
              <a:noFill/>
            </p:spPr>
            <p:txBody>
              <a:bodyPr wrap="square" lIns="0" tIns="0" rIns="0" bIns="0" numCol="1" spcCol="151200" rtlCol="0">
                <a:spAutoFit/>
              </a:bodyPr>
              <a:lstStyle/>
              <a:p>
                <a:r>
                  <a:rPr lang="en-US" sz="1000" dirty="0">
                    <a:solidFill>
                      <a:schemeClr val="tx2"/>
                    </a:solidFill>
                  </a:rPr>
                  <a:t>What features does customer / record X need to improve in order to improve their score by Y points</a:t>
                </a:r>
              </a:p>
            </p:txBody>
          </p:sp>
        </p:grpSp>
        <p:grpSp>
          <p:nvGrpSpPr>
            <p:cNvPr id="248" name="Group 247">
              <a:extLst>
                <a:ext uri="{FF2B5EF4-FFF2-40B4-BE49-F238E27FC236}">
                  <a16:creationId xmlns:a16="http://schemas.microsoft.com/office/drawing/2014/main" id="{114016F3-F99E-478D-B35B-060B4611A78D}"/>
                </a:ext>
              </a:extLst>
            </p:cNvPr>
            <p:cNvGrpSpPr/>
            <p:nvPr/>
          </p:nvGrpSpPr>
          <p:grpSpPr>
            <a:xfrm>
              <a:off x="8630149" y="1944631"/>
              <a:ext cx="2555381" cy="716136"/>
              <a:chOff x="6725283" y="2095896"/>
              <a:chExt cx="2555381" cy="716136"/>
            </a:xfrm>
          </p:grpSpPr>
          <p:sp>
            <p:nvSpPr>
              <p:cNvPr id="249" name="Oval 248">
                <a:extLst>
                  <a:ext uri="{FF2B5EF4-FFF2-40B4-BE49-F238E27FC236}">
                    <a16:creationId xmlns:a16="http://schemas.microsoft.com/office/drawing/2014/main" id="{EE564CFD-636D-4BD9-868C-77F2F9D24B75}"/>
                  </a:ext>
                </a:extLst>
              </p:cNvPr>
              <p:cNvSpPr/>
              <p:nvPr/>
            </p:nvSpPr>
            <p:spPr>
              <a:xfrm>
                <a:off x="6725283" y="2095896"/>
                <a:ext cx="2555381" cy="716136"/>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a:extLst>
                  <a:ext uri="{FF2B5EF4-FFF2-40B4-BE49-F238E27FC236}">
                    <a16:creationId xmlns:a16="http://schemas.microsoft.com/office/drawing/2014/main" id="{8B2DBF91-6043-4BEB-B0D0-EF82723FF8CB}"/>
                  </a:ext>
                </a:extLst>
              </p:cNvPr>
              <p:cNvSpPr txBox="1"/>
              <p:nvPr/>
            </p:nvSpPr>
            <p:spPr>
              <a:xfrm>
                <a:off x="7170537" y="2276160"/>
                <a:ext cx="1972772" cy="307777"/>
              </a:xfrm>
              <a:prstGeom prst="rect">
                <a:avLst/>
              </a:prstGeom>
              <a:noFill/>
            </p:spPr>
            <p:txBody>
              <a:bodyPr wrap="square" lIns="0" tIns="0" rIns="0" bIns="0" numCol="1" spcCol="151200" rtlCol="0">
                <a:spAutoFit/>
              </a:bodyPr>
              <a:lstStyle/>
              <a:p>
                <a:r>
                  <a:rPr lang="en-US" sz="1000" dirty="0">
                    <a:solidFill>
                      <a:schemeClr val="tx2"/>
                    </a:solidFill>
                  </a:rPr>
                  <a:t>How this record compare to the whole sample</a:t>
                </a:r>
              </a:p>
            </p:txBody>
          </p:sp>
        </p:grpSp>
        <p:cxnSp>
          <p:nvCxnSpPr>
            <p:cNvPr id="251" name="Straight Arrow Connector 250">
              <a:extLst>
                <a:ext uri="{FF2B5EF4-FFF2-40B4-BE49-F238E27FC236}">
                  <a16:creationId xmlns:a16="http://schemas.microsoft.com/office/drawing/2014/main" id="{8D74F4D4-08F8-4DB0-9933-BCA6340666FE}"/>
                </a:ext>
              </a:extLst>
            </p:cNvPr>
            <p:cNvCxnSpPr>
              <a:cxnSpLocks/>
            </p:cNvCxnSpPr>
            <p:nvPr/>
          </p:nvCxnSpPr>
          <p:spPr>
            <a:xfrm>
              <a:off x="9950996" y="2659917"/>
              <a:ext cx="8795" cy="22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3" name="Freeform: Shape 252">
              <a:extLst>
                <a:ext uri="{FF2B5EF4-FFF2-40B4-BE49-F238E27FC236}">
                  <a16:creationId xmlns:a16="http://schemas.microsoft.com/office/drawing/2014/main" id="{38D00C87-E04E-4823-98CC-E16D67EBAE85}"/>
                </a:ext>
              </a:extLst>
            </p:cNvPr>
            <p:cNvSpPr/>
            <p:nvPr/>
          </p:nvSpPr>
          <p:spPr>
            <a:xfrm>
              <a:off x="8778920" y="2875754"/>
              <a:ext cx="2555382" cy="283701"/>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algn="ctr" defTabSz="533400">
                <a:lnSpc>
                  <a:spcPct val="90000"/>
                </a:lnSpc>
                <a:spcBef>
                  <a:spcPct val="0"/>
                </a:spcBef>
                <a:spcAft>
                  <a:spcPct val="35000"/>
                </a:spcAft>
                <a:defRPr/>
              </a:pPr>
              <a:r>
                <a:rPr lang="en-US" sz="1100" b="1" dirty="0" err="1">
                  <a:solidFill>
                    <a:srgbClr val="24292F"/>
                  </a:solidFill>
                  <a:latin typeface="WordVisi_MSFontService"/>
                </a:rPr>
                <a:t>Shap</a:t>
              </a:r>
              <a:r>
                <a:rPr lang="en-US" sz="1100" b="1" dirty="0">
                  <a:solidFill>
                    <a:srgbClr val="24292F"/>
                  </a:solidFill>
                  <a:latin typeface="WordVisi_MSFontService"/>
                </a:rPr>
                <a:t> effect on each instance</a:t>
              </a:r>
            </a:p>
          </p:txBody>
        </p:sp>
        <p:sp>
          <p:nvSpPr>
            <p:cNvPr id="254" name="Freeform: Shape 253">
              <a:extLst>
                <a:ext uri="{FF2B5EF4-FFF2-40B4-BE49-F238E27FC236}">
                  <a16:creationId xmlns:a16="http://schemas.microsoft.com/office/drawing/2014/main" id="{4582BA9A-38A9-473F-A5B3-A7FC59CC4D2F}"/>
                </a:ext>
              </a:extLst>
            </p:cNvPr>
            <p:cNvSpPr/>
            <p:nvPr/>
          </p:nvSpPr>
          <p:spPr>
            <a:xfrm>
              <a:off x="8829286" y="4369398"/>
              <a:ext cx="2535005" cy="283701"/>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algn="ctr" defTabSz="533400">
                <a:lnSpc>
                  <a:spcPct val="90000"/>
                </a:lnSpc>
                <a:spcBef>
                  <a:spcPct val="0"/>
                </a:spcBef>
                <a:spcAft>
                  <a:spcPct val="35000"/>
                </a:spcAft>
                <a:defRPr/>
              </a:pPr>
              <a:r>
                <a:rPr lang="en-US" sz="1100" b="1" dirty="0">
                  <a:solidFill>
                    <a:srgbClr val="24292F"/>
                  </a:solidFill>
                  <a:latin typeface="WordVisi_MSFontService"/>
                </a:rPr>
                <a:t>counterfactual explanation</a:t>
              </a:r>
            </a:p>
          </p:txBody>
        </p:sp>
        <p:cxnSp>
          <p:nvCxnSpPr>
            <p:cNvPr id="255" name="Straight Arrow Connector 254">
              <a:extLst>
                <a:ext uri="{FF2B5EF4-FFF2-40B4-BE49-F238E27FC236}">
                  <a16:creationId xmlns:a16="http://schemas.microsoft.com/office/drawing/2014/main" id="{32FDB99C-1358-445A-A702-C6C5A731E5CA}"/>
                </a:ext>
              </a:extLst>
            </p:cNvPr>
            <p:cNvCxnSpPr>
              <a:cxnSpLocks/>
            </p:cNvCxnSpPr>
            <p:nvPr/>
          </p:nvCxnSpPr>
          <p:spPr>
            <a:xfrm>
              <a:off x="9987615" y="3168415"/>
              <a:ext cx="0" cy="29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5E4A034-4ADC-4688-853B-93D38AE3149C}"/>
                </a:ext>
              </a:extLst>
            </p:cNvPr>
            <p:cNvCxnSpPr>
              <a:cxnSpLocks/>
            </p:cNvCxnSpPr>
            <p:nvPr/>
          </p:nvCxnSpPr>
          <p:spPr>
            <a:xfrm>
              <a:off x="9891895" y="1727695"/>
              <a:ext cx="0" cy="216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CD369063-B911-46AA-B29F-17BA782D802E}"/>
                </a:ext>
              </a:extLst>
            </p:cNvPr>
            <p:cNvCxnSpPr>
              <a:cxnSpLocks/>
            </p:cNvCxnSpPr>
            <p:nvPr/>
          </p:nvCxnSpPr>
          <p:spPr>
            <a:xfrm flipH="1">
              <a:off x="9989575" y="4180819"/>
              <a:ext cx="1" cy="22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97DE6427-3590-415E-9CFC-1B754AB83142}"/>
                </a:ext>
              </a:extLst>
            </p:cNvPr>
            <p:cNvCxnSpPr>
              <a:cxnSpLocks/>
            </p:cNvCxnSpPr>
            <p:nvPr/>
          </p:nvCxnSpPr>
          <p:spPr>
            <a:xfrm>
              <a:off x="9878868" y="465103"/>
              <a:ext cx="0" cy="124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BEEDC637-EEDE-4654-B010-AC7CA115E328}"/>
              </a:ext>
            </a:extLst>
          </p:cNvPr>
          <p:cNvSpPr txBox="1"/>
          <p:nvPr/>
        </p:nvSpPr>
        <p:spPr>
          <a:xfrm>
            <a:off x="6953644" y="649906"/>
            <a:ext cx="1730986" cy="246221"/>
          </a:xfrm>
          <a:prstGeom prst="rect">
            <a:avLst/>
          </a:prstGeom>
          <a:noFill/>
          <a:ln>
            <a:solidFill>
              <a:schemeClr val="tx2"/>
            </a:solidFill>
          </a:ln>
        </p:spPr>
        <p:txBody>
          <a:bodyPr wrap="square" lIns="0" tIns="0" rIns="0" bIns="0" numCol="1" spcCol="151200" rtlCol="0">
            <a:spAutoFit/>
          </a:bodyPr>
          <a:lstStyle/>
          <a:p>
            <a:pPr algn="ctr"/>
            <a:r>
              <a:rPr lang="en-US" sz="1200" dirty="0">
                <a:solidFill>
                  <a:schemeClr val="tx2"/>
                </a:solidFill>
              </a:rPr>
              <a:t>Local</a:t>
            </a:r>
            <a:r>
              <a:rPr kumimoji="0" lang="en-US" sz="1600" b="0" i="0" u="none" strike="noStrike" kern="1200" cap="none" spc="0" normalizeH="0" baseline="0" noProof="0" dirty="0">
                <a:ln>
                  <a:noFill/>
                </a:ln>
                <a:solidFill>
                  <a:schemeClr val="tx2"/>
                </a:solidFill>
                <a:effectLst/>
                <a:uLnTx/>
                <a:uFillTx/>
                <a:latin typeface="Arial"/>
                <a:ea typeface="+mn-ea"/>
                <a:cs typeface="+mn-cs"/>
              </a:rPr>
              <a:t> </a:t>
            </a:r>
            <a:r>
              <a:rPr kumimoji="0" lang="en-US" sz="1200" b="0" i="0" u="none" strike="noStrike" kern="1200" cap="none" spc="0" normalizeH="0" baseline="0" noProof="0" dirty="0" err="1">
                <a:ln>
                  <a:noFill/>
                </a:ln>
                <a:solidFill>
                  <a:schemeClr val="tx2"/>
                </a:solidFill>
                <a:effectLst/>
                <a:uLnTx/>
                <a:uFillTx/>
                <a:latin typeface="Arial"/>
                <a:ea typeface="+mn-ea"/>
                <a:cs typeface="+mn-cs"/>
              </a:rPr>
              <a:t>Explainability</a:t>
            </a:r>
            <a:endParaRPr lang="en-US" sz="1200" dirty="0">
              <a:solidFill>
                <a:schemeClr val="tx2"/>
              </a:solidFill>
            </a:endParaRPr>
          </a:p>
        </p:txBody>
      </p:sp>
      <p:sp>
        <p:nvSpPr>
          <p:cNvPr id="77" name="Title 2">
            <a:extLst>
              <a:ext uri="{FF2B5EF4-FFF2-40B4-BE49-F238E27FC236}">
                <a16:creationId xmlns:a16="http://schemas.microsoft.com/office/drawing/2014/main" id="{7E303FD9-D864-4400-9BB8-597DE15AD66C}"/>
              </a:ext>
            </a:extLst>
          </p:cNvPr>
          <p:cNvSpPr txBox="1">
            <a:spLocks/>
          </p:cNvSpPr>
          <p:nvPr/>
        </p:nvSpPr>
        <p:spPr>
          <a:xfrm>
            <a:off x="227558" y="184577"/>
            <a:ext cx="11257200" cy="60740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26478D"/>
                </a:solidFill>
                <a:effectLst/>
                <a:uLnTx/>
                <a:uFillTx/>
                <a:latin typeface="Arial"/>
                <a:ea typeface="+mj-ea"/>
                <a:cs typeface="+mj-cs"/>
              </a:rPr>
              <a:t>Transparency Product– Record / Prediction Explainability</a:t>
            </a:r>
            <a:endParaRPr kumimoji="0" lang="en-US" sz="1800" b="0" i="0" u="none" strike="noStrike" kern="1200" cap="none" spc="0" normalizeH="0" baseline="0" noProof="0" dirty="0">
              <a:ln>
                <a:noFill/>
              </a:ln>
              <a:solidFill>
                <a:srgbClr val="26478D"/>
              </a:solidFill>
              <a:effectLst/>
              <a:uLnTx/>
              <a:uFillTx/>
              <a:latin typeface="Arial"/>
              <a:ea typeface="+mj-ea"/>
              <a:cs typeface="+mj-cs"/>
            </a:endParaRPr>
          </a:p>
        </p:txBody>
      </p:sp>
    </p:spTree>
    <p:extLst>
      <p:ext uri="{BB962C8B-B14F-4D97-AF65-F5344CB8AC3E}">
        <p14:creationId xmlns:p14="http://schemas.microsoft.com/office/powerpoint/2010/main" val="321475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6DC6F8-1857-4284-A0B0-486B5AB17F0C}"/>
              </a:ext>
            </a:extLst>
          </p:cNvPr>
          <p:cNvSpPr>
            <a:spLocks noGrp="1"/>
          </p:cNvSpPr>
          <p:nvPr>
            <p:ph type="title"/>
          </p:nvPr>
        </p:nvSpPr>
        <p:spPr/>
        <p:txBody>
          <a:bodyPr/>
          <a:lstStyle/>
          <a:p>
            <a:r>
              <a:rPr lang="en-GB" dirty="0"/>
              <a:t>Machine Learning - Learning Approaches</a:t>
            </a:r>
            <a:endParaRPr lang="en-US" dirty="0"/>
          </a:p>
        </p:txBody>
      </p:sp>
      <p:sp>
        <p:nvSpPr>
          <p:cNvPr id="6" name="Google Shape;134;p18">
            <a:extLst>
              <a:ext uri="{FF2B5EF4-FFF2-40B4-BE49-F238E27FC236}">
                <a16:creationId xmlns:a16="http://schemas.microsoft.com/office/drawing/2014/main" id="{5012C218-2277-4325-8821-F4B6875D470D}"/>
              </a:ext>
            </a:extLst>
          </p:cNvPr>
          <p:cNvSpPr/>
          <p:nvPr/>
        </p:nvSpPr>
        <p:spPr>
          <a:xfrm>
            <a:off x="496044" y="4693436"/>
            <a:ext cx="1554400" cy="1190800"/>
          </a:xfrm>
          <a:prstGeom prst="rect">
            <a:avLst/>
          </a:prstGeom>
          <a:solidFill>
            <a:srgbClr val="EFEFEF"/>
          </a:solidFill>
          <a:ln>
            <a:noFill/>
          </a:ln>
        </p:spPr>
        <p:txBody>
          <a:bodyPr spcFirstLastPara="1" wrap="square" lIns="121897" tIns="121897" rIns="121897" bIns="121897" anchor="ctr" anchorCtr="0">
            <a:noAutofit/>
          </a:bodyPr>
          <a:lstStyle/>
          <a:p>
            <a:endParaRPr/>
          </a:p>
        </p:txBody>
      </p:sp>
      <p:sp>
        <p:nvSpPr>
          <p:cNvPr id="7" name="Google Shape;135;p18">
            <a:extLst>
              <a:ext uri="{FF2B5EF4-FFF2-40B4-BE49-F238E27FC236}">
                <a16:creationId xmlns:a16="http://schemas.microsoft.com/office/drawing/2014/main" id="{18EE5B73-6964-46B0-949D-6D0E3DE73FA5}"/>
              </a:ext>
            </a:extLst>
          </p:cNvPr>
          <p:cNvSpPr/>
          <p:nvPr/>
        </p:nvSpPr>
        <p:spPr>
          <a:xfrm>
            <a:off x="496044" y="3299536"/>
            <a:ext cx="1554400" cy="1190800"/>
          </a:xfrm>
          <a:prstGeom prst="rect">
            <a:avLst/>
          </a:prstGeom>
          <a:solidFill>
            <a:srgbClr val="EFEFEF"/>
          </a:solidFill>
          <a:ln>
            <a:noFill/>
          </a:ln>
        </p:spPr>
        <p:txBody>
          <a:bodyPr spcFirstLastPara="1" wrap="square" lIns="121897" tIns="121897" rIns="121897" bIns="121897" anchor="ctr" anchorCtr="0">
            <a:noAutofit/>
          </a:bodyPr>
          <a:lstStyle/>
          <a:p>
            <a:endParaRPr/>
          </a:p>
        </p:txBody>
      </p:sp>
      <p:sp>
        <p:nvSpPr>
          <p:cNvPr id="8" name="Google Shape;136;p18">
            <a:extLst>
              <a:ext uri="{FF2B5EF4-FFF2-40B4-BE49-F238E27FC236}">
                <a16:creationId xmlns:a16="http://schemas.microsoft.com/office/drawing/2014/main" id="{465865AC-BCA1-4B54-9CD4-D49C83258313}"/>
              </a:ext>
            </a:extLst>
          </p:cNvPr>
          <p:cNvSpPr/>
          <p:nvPr/>
        </p:nvSpPr>
        <p:spPr>
          <a:xfrm>
            <a:off x="496044" y="1892019"/>
            <a:ext cx="1554400" cy="1190800"/>
          </a:xfrm>
          <a:prstGeom prst="rect">
            <a:avLst/>
          </a:prstGeom>
          <a:solidFill>
            <a:srgbClr val="EFEFEF"/>
          </a:solidFill>
          <a:ln>
            <a:noFill/>
          </a:ln>
        </p:spPr>
        <p:txBody>
          <a:bodyPr spcFirstLastPara="1" wrap="square" lIns="121897" tIns="121897" rIns="121897" bIns="121897" anchor="ctr" anchorCtr="0">
            <a:noAutofit/>
          </a:bodyPr>
          <a:lstStyle/>
          <a:p>
            <a:endParaRPr/>
          </a:p>
        </p:txBody>
      </p:sp>
      <p:sp>
        <p:nvSpPr>
          <p:cNvPr id="9" name="Google Shape;137;p18">
            <a:extLst>
              <a:ext uri="{FF2B5EF4-FFF2-40B4-BE49-F238E27FC236}">
                <a16:creationId xmlns:a16="http://schemas.microsoft.com/office/drawing/2014/main" id="{F93F140C-D94A-4035-9808-A116A04ECA2B}"/>
              </a:ext>
            </a:extLst>
          </p:cNvPr>
          <p:cNvSpPr/>
          <p:nvPr/>
        </p:nvSpPr>
        <p:spPr>
          <a:xfrm>
            <a:off x="466801" y="1875843"/>
            <a:ext cx="9100457" cy="1222800"/>
          </a:xfrm>
          <a:custGeom>
            <a:avLst/>
            <a:gdLst/>
            <a:ahLst/>
            <a:cxnLst/>
            <a:rect l="l" t="t" r="r" b="b"/>
            <a:pathLst>
              <a:path w="120000" h="120000" extrusionOk="0">
                <a:moveTo>
                  <a:pt x="0" y="120000"/>
                </a:moveTo>
                <a:lnTo>
                  <a:pt x="119994" y="120000"/>
                </a:lnTo>
                <a:lnTo>
                  <a:pt x="119994" y="0"/>
                </a:lnTo>
                <a:lnTo>
                  <a:pt x="0" y="0"/>
                </a:lnTo>
                <a:lnTo>
                  <a:pt x="0" y="12000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endParaRPr sz="2400"/>
          </a:p>
        </p:txBody>
      </p:sp>
      <p:sp>
        <p:nvSpPr>
          <p:cNvPr id="10" name="Google Shape;138;p18">
            <a:extLst>
              <a:ext uri="{FF2B5EF4-FFF2-40B4-BE49-F238E27FC236}">
                <a16:creationId xmlns:a16="http://schemas.microsoft.com/office/drawing/2014/main" id="{4203EDAA-CAFD-4BDB-A48F-CE294D76F4A6}"/>
              </a:ext>
            </a:extLst>
          </p:cNvPr>
          <p:cNvSpPr/>
          <p:nvPr/>
        </p:nvSpPr>
        <p:spPr>
          <a:xfrm>
            <a:off x="466801" y="4707043"/>
            <a:ext cx="9100457" cy="1222800"/>
          </a:xfrm>
          <a:custGeom>
            <a:avLst/>
            <a:gdLst/>
            <a:ahLst/>
            <a:cxnLst/>
            <a:rect l="l" t="t" r="r" b="b"/>
            <a:pathLst>
              <a:path w="120000" h="120000" extrusionOk="0">
                <a:moveTo>
                  <a:pt x="0" y="120000"/>
                </a:moveTo>
                <a:lnTo>
                  <a:pt x="119994" y="120000"/>
                </a:lnTo>
                <a:lnTo>
                  <a:pt x="119994" y="0"/>
                </a:lnTo>
                <a:lnTo>
                  <a:pt x="0" y="0"/>
                </a:lnTo>
                <a:lnTo>
                  <a:pt x="0" y="12000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endParaRPr sz="2400"/>
          </a:p>
        </p:txBody>
      </p:sp>
      <p:sp>
        <p:nvSpPr>
          <p:cNvPr id="11" name="Google Shape;139;p18">
            <a:extLst>
              <a:ext uri="{FF2B5EF4-FFF2-40B4-BE49-F238E27FC236}">
                <a16:creationId xmlns:a16="http://schemas.microsoft.com/office/drawing/2014/main" id="{C1CAA9DA-68D0-4A9D-9E06-1F768ED4F90E}"/>
              </a:ext>
            </a:extLst>
          </p:cNvPr>
          <p:cNvSpPr/>
          <p:nvPr/>
        </p:nvSpPr>
        <p:spPr>
          <a:xfrm>
            <a:off x="466801" y="3284643"/>
            <a:ext cx="9100457" cy="1222800"/>
          </a:xfrm>
          <a:custGeom>
            <a:avLst/>
            <a:gdLst/>
            <a:ahLst/>
            <a:cxnLst/>
            <a:rect l="l" t="t" r="r" b="b"/>
            <a:pathLst>
              <a:path w="120000" h="120000" extrusionOk="0">
                <a:moveTo>
                  <a:pt x="0" y="120000"/>
                </a:moveTo>
                <a:lnTo>
                  <a:pt x="119994" y="120000"/>
                </a:lnTo>
                <a:lnTo>
                  <a:pt x="119994" y="0"/>
                </a:lnTo>
                <a:lnTo>
                  <a:pt x="0" y="0"/>
                </a:lnTo>
                <a:lnTo>
                  <a:pt x="0" y="12000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endParaRPr sz="2400"/>
          </a:p>
        </p:txBody>
      </p:sp>
      <p:sp>
        <p:nvSpPr>
          <p:cNvPr id="12" name="Google Shape;141;p18">
            <a:extLst>
              <a:ext uri="{FF2B5EF4-FFF2-40B4-BE49-F238E27FC236}">
                <a16:creationId xmlns:a16="http://schemas.microsoft.com/office/drawing/2014/main" id="{26AC6F3B-684F-4D02-B9C7-98469F1AD4AD}"/>
              </a:ext>
            </a:extLst>
          </p:cNvPr>
          <p:cNvSpPr txBox="1"/>
          <p:nvPr/>
        </p:nvSpPr>
        <p:spPr>
          <a:xfrm>
            <a:off x="2050445" y="2060731"/>
            <a:ext cx="8152539" cy="1011600"/>
          </a:xfrm>
          <a:prstGeom prst="rect">
            <a:avLst/>
          </a:prstGeom>
          <a:noFill/>
          <a:ln>
            <a:noFill/>
          </a:ln>
        </p:spPr>
        <p:txBody>
          <a:bodyPr spcFirstLastPara="1" wrap="square" lIns="0" tIns="27066" rIns="0" bIns="0" anchor="t" anchorCtr="0">
            <a:noAutofit/>
          </a:bodyPr>
          <a:lstStyle/>
          <a:p>
            <a:pPr marL="235367" marR="658690" indent="-15238">
              <a:lnSpc>
                <a:spcPct val="116363"/>
              </a:lnSpc>
            </a:pPr>
            <a:r>
              <a:rPr lang="en-GB" sz="2100" dirty="0">
                <a:solidFill>
                  <a:srgbClr val="434343"/>
                </a:solidFill>
                <a:latin typeface="Cabin"/>
                <a:ea typeface="Cabin"/>
                <a:cs typeface="Cabin"/>
                <a:sym typeface="Cabin"/>
              </a:rPr>
              <a:t>Supervised Learning: Learning with a </a:t>
            </a:r>
            <a:r>
              <a:rPr lang="en-GB" sz="2100" dirty="0" err="1">
                <a:solidFill>
                  <a:srgbClr val="F57B00"/>
                </a:solidFill>
                <a:latin typeface="Cabin"/>
                <a:ea typeface="Cabin"/>
                <a:cs typeface="Cabin"/>
                <a:sym typeface="Cabin"/>
              </a:rPr>
              <a:t>labeled</a:t>
            </a:r>
            <a:r>
              <a:rPr lang="en-GB" sz="2100" dirty="0">
                <a:solidFill>
                  <a:srgbClr val="F57B00"/>
                </a:solidFill>
                <a:latin typeface="Cabin"/>
                <a:ea typeface="Cabin"/>
                <a:cs typeface="Cabin"/>
                <a:sym typeface="Cabin"/>
              </a:rPr>
              <a:t> training set  </a:t>
            </a:r>
          </a:p>
          <a:p>
            <a:pPr marL="235367" marR="658690" indent="-15238">
              <a:lnSpc>
                <a:spcPct val="116363"/>
              </a:lnSpc>
            </a:pPr>
            <a:r>
              <a:rPr lang="en-GB" sz="2000" i="1" dirty="0">
                <a:solidFill>
                  <a:srgbClr val="434343"/>
                </a:solidFill>
                <a:latin typeface="Cabin"/>
                <a:ea typeface="Cabin"/>
                <a:cs typeface="Cabin"/>
                <a:sym typeface="Cabin"/>
              </a:rPr>
              <a:t>E.g.: Classification of risky and non–risky customer based on past data</a:t>
            </a:r>
            <a:endParaRPr sz="2000" dirty="0">
              <a:latin typeface="Cabin"/>
              <a:ea typeface="Cabin"/>
              <a:cs typeface="Cabin"/>
              <a:sym typeface="Cabin"/>
            </a:endParaRPr>
          </a:p>
        </p:txBody>
      </p:sp>
      <p:sp>
        <p:nvSpPr>
          <p:cNvPr id="13" name="Google Shape;142;p18">
            <a:extLst>
              <a:ext uri="{FF2B5EF4-FFF2-40B4-BE49-F238E27FC236}">
                <a16:creationId xmlns:a16="http://schemas.microsoft.com/office/drawing/2014/main" id="{32B5FF05-18B4-4DD9-A9E9-DE69E3135AC1}"/>
              </a:ext>
            </a:extLst>
          </p:cNvPr>
          <p:cNvSpPr txBox="1"/>
          <p:nvPr/>
        </p:nvSpPr>
        <p:spPr>
          <a:xfrm>
            <a:off x="2026703" y="4956040"/>
            <a:ext cx="8714497" cy="686800"/>
          </a:xfrm>
          <a:prstGeom prst="rect">
            <a:avLst/>
          </a:prstGeom>
          <a:noFill/>
          <a:ln>
            <a:noFill/>
          </a:ln>
        </p:spPr>
        <p:txBody>
          <a:bodyPr spcFirstLastPara="1" wrap="square" lIns="0" tIns="16066" rIns="0" bIns="0" anchor="t" anchorCtr="0">
            <a:noAutofit/>
          </a:bodyPr>
          <a:lstStyle/>
          <a:p>
            <a:pPr marL="235367" indent="-15238">
              <a:lnSpc>
                <a:spcPct val="118437"/>
              </a:lnSpc>
            </a:pPr>
            <a:r>
              <a:rPr lang="en-GB" sz="2100" dirty="0">
                <a:solidFill>
                  <a:srgbClr val="434343"/>
                </a:solidFill>
                <a:latin typeface="Cabin"/>
                <a:ea typeface="Cabin"/>
                <a:cs typeface="Cabin"/>
                <a:sym typeface="Cabin"/>
              </a:rPr>
              <a:t>Reinforcement Learning: learning based on </a:t>
            </a:r>
            <a:r>
              <a:rPr lang="en-GB" sz="2100" dirty="0">
                <a:solidFill>
                  <a:srgbClr val="F57B00"/>
                </a:solidFill>
                <a:latin typeface="Cabin"/>
                <a:ea typeface="Cabin"/>
                <a:cs typeface="Cabin"/>
                <a:sym typeface="Cabin"/>
              </a:rPr>
              <a:t>feedback </a:t>
            </a:r>
            <a:r>
              <a:rPr lang="en-GB" sz="2100" dirty="0">
                <a:solidFill>
                  <a:srgbClr val="434343"/>
                </a:solidFill>
                <a:latin typeface="Cabin"/>
                <a:ea typeface="Cabin"/>
                <a:cs typeface="Cabin"/>
                <a:sym typeface="Cabin"/>
              </a:rPr>
              <a:t>or reward</a:t>
            </a:r>
            <a:endParaRPr sz="2100" dirty="0">
              <a:latin typeface="Cabin"/>
              <a:ea typeface="Cabin"/>
              <a:cs typeface="Cabin"/>
              <a:sym typeface="Cabin"/>
            </a:endParaRPr>
          </a:p>
          <a:p>
            <a:pPr marL="235367" indent="-15238">
              <a:lnSpc>
                <a:spcPct val="118484"/>
              </a:lnSpc>
            </a:pPr>
            <a:r>
              <a:rPr lang="en-GB" sz="2000" i="1" dirty="0">
                <a:solidFill>
                  <a:srgbClr val="434343"/>
                </a:solidFill>
                <a:latin typeface="Cabin"/>
                <a:ea typeface="Cabin"/>
                <a:cs typeface="Cabin"/>
                <a:sym typeface="Cabin"/>
              </a:rPr>
              <a:t>Example: learn to play chess by winning or losing</a:t>
            </a:r>
            <a:endParaRPr sz="2000" dirty="0">
              <a:latin typeface="Cabin"/>
              <a:ea typeface="Cabin"/>
              <a:cs typeface="Cabin"/>
              <a:sym typeface="Cabin"/>
            </a:endParaRPr>
          </a:p>
        </p:txBody>
      </p:sp>
      <p:sp>
        <p:nvSpPr>
          <p:cNvPr id="14" name="Google Shape;143;p18">
            <a:extLst>
              <a:ext uri="{FF2B5EF4-FFF2-40B4-BE49-F238E27FC236}">
                <a16:creationId xmlns:a16="http://schemas.microsoft.com/office/drawing/2014/main" id="{2DB215F7-98CE-4389-84F5-E3D688646577}"/>
              </a:ext>
            </a:extLst>
          </p:cNvPr>
          <p:cNvSpPr txBox="1"/>
          <p:nvPr/>
        </p:nvSpPr>
        <p:spPr>
          <a:xfrm>
            <a:off x="2050446" y="3501448"/>
            <a:ext cx="8690756" cy="686800"/>
          </a:xfrm>
          <a:prstGeom prst="rect">
            <a:avLst/>
          </a:prstGeom>
          <a:noFill/>
          <a:ln>
            <a:noFill/>
          </a:ln>
        </p:spPr>
        <p:txBody>
          <a:bodyPr spcFirstLastPara="1" wrap="square" lIns="0" tIns="16066" rIns="0" bIns="0" anchor="t" anchorCtr="0">
            <a:noAutofit/>
          </a:bodyPr>
          <a:lstStyle/>
          <a:p>
            <a:pPr marL="235367" indent="-15238">
              <a:lnSpc>
                <a:spcPct val="118437"/>
              </a:lnSpc>
            </a:pPr>
            <a:r>
              <a:rPr lang="en-GB" sz="2100" dirty="0">
                <a:solidFill>
                  <a:srgbClr val="434343"/>
                </a:solidFill>
                <a:latin typeface="Cabin"/>
                <a:ea typeface="Cabin"/>
                <a:cs typeface="Cabin"/>
                <a:sym typeface="Cabin"/>
              </a:rPr>
              <a:t>Unsupervised Learning: </a:t>
            </a:r>
            <a:r>
              <a:rPr lang="en-GB" sz="2100" dirty="0">
                <a:solidFill>
                  <a:srgbClr val="F57B00"/>
                </a:solidFill>
                <a:latin typeface="Cabin"/>
                <a:ea typeface="Cabin"/>
                <a:cs typeface="Cabin"/>
                <a:sym typeface="Cabin"/>
              </a:rPr>
              <a:t>Discovering patterns </a:t>
            </a:r>
            <a:r>
              <a:rPr lang="en-GB" sz="2100" dirty="0">
                <a:solidFill>
                  <a:srgbClr val="434343"/>
                </a:solidFill>
                <a:latin typeface="Cabin"/>
                <a:ea typeface="Cabin"/>
                <a:cs typeface="Cabin"/>
                <a:sym typeface="Cabin"/>
              </a:rPr>
              <a:t>in unlabelled data</a:t>
            </a:r>
            <a:endParaRPr sz="2100" dirty="0">
              <a:latin typeface="Cabin"/>
              <a:ea typeface="Cabin"/>
              <a:cs typeface="Cabin"/>
              <a:sym typeface="Cabin"/>
            </a:endParaRPr>
          </a:p>
          <a:p>
            <a:pPr marL="235367" indent="-15238">
              <a:lnSpc>
                <a:spcPct val="118484"/>
              </a:lnSpc>
            </a:pPr>
            <a:r>
              <a:rPr lang="en-GB" sz="2000" i="1" dirty="0">
                <a:solidFill>
                  <a:srgbClr val="434343"/>
                </a:solidFill>
                <a:latin typeface="Cabin"/>
                <a:ea typeface="Cabin"/>
                <a:cs typeface="Cabin"/>
                <a:sym typeface="Cabin"/>
              </a:rPr>
              <a:t>Example: cluster similar customers based on demographics</a:t>
            </a:r>
            <a:endParaRPr sz="2000" dirty="0">
              <a:latin typeface="Cabin"/>
              <a:ea typeface="Cabin"/>
              <a:cs typeface="Cabin"/>
              <a:sym typeface="Cabin"/>
            </a:endParaRPr>
          </a:p>
        </p:txBody>
      </p:sp>
      <p:sp>
        <p:nvSpPr>
          <p:cNvPr id="15" name="Google Shape;144;p18">
            <a:extLst>
              <a:ext uri="{FF2B5EF4-FFF2-40B4-BE49-F238E27FC236}">
                <a16:creationId xmlns:a16="http://schemas.microsoft.com/office/drawing/2014/main" id="{FBAED86A-3806-4572-B038-4984C22CCAAB}"/>
              </a:ext>
            </a:extLst>
          </p:cNvPr>
          <p:cNvSpPr/>
          <p:nvPr/>
        </p:nvSpPr>
        <p:spPr>
          <a:xfrm>
            <a:off x="847195" y="4819628"/>
            <a:ext cx="1829600" cy="9596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2400"/>
          </a:p>
        </p:txBody>
      </p:sp>
      <p:sp>
        <p:nvSpPr>
          <p:cNvPr id="16" name="Google Shape;145;p18">
            <a:extLst>
              <a:ext uri="{FF2B5EF4-FFF2-40B4-BE49-F238E27FC236}">
                <a16:creationId xmlns:a16="http://schemas.microsoft.com/office/drawing/2014/main" id="{5B9C9889-1943-4440-AB9A-5886F14191AE}"/>
              </a:ext>
            </a:extLst>
          </p:cNvPr>
          <p:cNvSpPr/>
          <p:nvPr/>
        </p:nvSpPr>
        <p:spPr>
          <a:xfrm>
            <a:off x="842847" y="2013227"/>
            <a:ext cx="1828800" cy="959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2400"/>
          </a:p>
        </p:txBody>
      </p:sp>
      <p:sp>
        <p:nvSpPr>
          <p:cNvPr id="17" name="Google Shape;146;p18">
            <a:extLst>
              <a:ext uri="{FF2B5EF4-FFF2-40B4-BE49-F238E27FC236}">
                <a16:creationId xmlns:a16="http://schemas.microsoft.com/office/drawing/2014/main" id="{3CF13A77-C84D-403E-9D38-EEBC4E1D1174}"/>
              </a:ext>
            </a:extLst>
          </p:cNvPr>
          <p:cNvSpPr/>
          <p:nvPr/>
        </p:nvSpPr>
        <p:spPr>
          <a:xfrm>
            <a:off x="845680" y="3402616"/>
            <a:ext cx="1828800" cy="959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2400"/>
          </a:p>
        </p:txBody>
      </p:sp>
      <p:sp>
        <p:nvSpPr>
          <p:cNvPr id="18" name="TextBox 17">
            <a:extLst>
              <a:ext uri="{FF2B5EF4-FFF2-40B4-BE49-F238E27FC236}">
                <a16:creationId xmlns:a16="http://schemas.microsoft.com/office/drawing/2014/main" id="{2E13455A-A7CE-4450-93E8-C52D9B9494E3}"/>
              </a:ext>
            </a:extLst>
          </p:cNvPr>
          <p:cNvSpPr txBox="1"/>
          <p:nvPr/>
        </p:nvSpPr>
        <p:spPr>
          <a:xfrm>
            <a:off x="466801" y="1235525"/>
            <a:ext cx="11166355" cy="276999"/>
          </a:xfrm>
          <a:prstGeom prst="rect">
            <a:avLst/>
          </a:prstGeom>
          <a:noFill/>
        </p:spPr>
        <p:txBody>
          <a:bodyPr wrap="square" lIns="0" tIns="0" rIns="0" bIns="0">
            <a:spAutoFit/>
          </a:bodyPr>
          <a:lstStyle/>
          <a:p>
            <a:r>
              <a:rPr lang="en-GB" dirty="0"/>
              <a:t>Machine Learning is a process for computers to </a:t>
            </a:r>
            <a:r>
              <a:rPr lang="en-GB" b="1" dirty="0">
                <a:solidFill>
                  <a:schemeClr val="accent2"/>
                </a:solidFill>
              </a:rPr>
              <a:t>learn without being explicitly programmed.</a:t>
            </a:r>
            <a:endParaRPr lang="en-US" dirty="0"/>
          </a:p>
        </p:txBody>
      </p:sp>
      <p:grpSp>
        <p:nvGrpSpPr>
          <p:cNvPr id="19" name="Group 18">
            <a:extLst>
              <a:ext uri="{FF2B5EF4-FFF2-40B4-BE49-F238E27FC236}">
                <a16:creationId xmlns:a16="http://schemas.microsoft.com/office/drawing/2014/main" id="{FC8B47D1-6CEA-46B5-B5F2-227F623C2521}"/>
              </a:ext>
            </a:extLst>
          </p:cNvPr>
          <p:cNvGrpSpPr/>
          <p:nvPr/>
        </p:nvGrpSpPr>
        <p:grpSpPr>
          <a:xfrm>
            <a:off x="9818358" y="1892456"/>
            <a:ext cx="2004670" cy="1201545"/>
            <a:chOff x="1782055" y="1650676"/>
            <a:chExt cx="3744416" cy="2630840"/>
          </a:xfrm>
        </p:grpSpPr>
        <p:sp>
          <p:nvSpPr>
            <p:cNvPr id="20" name="矩形 327">
              <a:extLst>
                <a:ext uri="{FF2B5EF4-FFF2-40B4-BE49-F238E27FC236}">
                  <a16:creationId xmlns:a16="http://schemas.microsoft.com/office/drawing/2014/main" id="{DE9EA5E7-60FF-4A43-AB87-8525265B7A88}"/>
                </a:ext>
              </a:extLst>
            </p:cNvPr>
            <p:cNvSpPr/>
            <p:nvPr/>
          </p:nvSpPr>
          <p:spPr>
            <a:xfrm>
              <a:off x="1782055" y="1650676"/>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329">
              <a:extLst>
                <a:ext uri="{FF2B5EF4-FFF2-40B4-BE49-F238E27FC236}">
                  <a16:creationId xmlns:a16="http://schemas.microsoft.com/office/drawing/2014/main" id="{D7925741-F929-409F-BDCA-F16CC14D8F4F}"/>
                </a:ext>
              </a:extLst>
            </p:cNvPr>
            <p:cNvSpPr txBox="1"/>
            <p:nvPr/>
          </p:nvSpPr>
          <p:spPr>
            <a:xfrm>
              <a:off x="2070086" y="3670098"/>
              <a:ext cx="3252194" cy="611418"/>
            </a:xfrm>
            <a:prstGeom prst="rect">
              <a:avLst/>
            </a:prstGeom>
            <a:noFill/>
            <a:ln>
              <a:solidFill>
                <a:schemeClr val="accent1">
                  <a:shade val="50000"/>
                </a:schemeClr>
              </a:solidFill>
            </a:ln>
          </p:spPr>
          <p:txBody>
            <a:bodyPr wrap="square" rtlCol="0">
              <a:spAutoFit/>
            </a:bodyPr>
            <a:lstStyle/>
            <a:p>
              <a:pPr algn="ctr"/>
              <a:r>
                <a:rPr lang="en-US" altLang="zh-TW" sz="1200" dirty="0">
                  <a:solidFill>
                    <a:schemeClr val="tx2">
                      <a:lumMod val="95000"/>
                      <a:lumOff val="5000"/>
                    </a:schemeClr>
                  </a:solidFill>
                </a:rPr>
                <a:t>Supervised learning</a:t>
              </a:r>
              <a:endParaRPr lang="zh-TW" altLang="en-US" sz="1200" dirty="0">
                <a:solidFill>
                  <a:schemeClr val="tx2">
                    <a:lumMod val="95000"/>
                    <a:lumOff val="5000"/>
                  </a:schemeClr>
                </a:solidFill>
              </a:endParaRPr>
            </a:p>
          </p:txBody>
        </p:sp>
        <p:sp>
          <p:nvSpPr>
            <p:cNvPr id="22" name="流程圖: 接點 332">
              <a:extLst>
                <a:ext uri="{FF2B5EF4-FFF2-40B4-BE49-F238E27FC236}">
                  <a16:creationId xmlns:a16="http://schemas.microsoft.com/office/drawing/2014/main" id="{D95DA7AE-6D89-412D-B5EF-88FCA11D3963}"/>
                </a:ext>
              </a:extLst>
            </p:cNvPr>
            <p:cNvSpPr/>
            <p:nvPr/>
          </p:nvSpPr>
          <p:spPr>
            <a:xfrm>
              <a:off x="2286111" y="19387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3" name="流程圖: 接點 333">
              <a:extLst>
                <a:ext uri="{FF2B5EF4-FFF2-40B4-BE49-F238E27FC236}">
                  <a16:creationId xmlns:a16="http://schemas.microsoft.com/office/drawing/2014/main" id="{A5EEC3FB-8285-4081-8E19-7A4EDE88FDDD}"/>
                </a:ext>
              </a:extLst>
            </p:cNvPr>
            <p:cNvSpPr/>
            <p:nvPr/>
          </p:nvSpPr>
          <p:spPr>
            <a:xfrm>
              <a:off x="2070087" y="21547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4" name="流程圖: 接點 334">
              <a:extLst>
                <a:ext uri="{FF2B5EF4-FFF2-40B4-BE49-F238E27FC236}">
                  <a16:creationId xmlns:a16="http://schemas.microsoft.com/office/drawing/2014/main" id="{005F3716-A696-48A9-AAEA-F56B4E286B14}"/>
                </a:ext>
              </a:extLst>
            </p:cNvPr>
            <p:cNvSpPr/>
            <p:nvPr/>
          </p:nvSpPr>
          <p:spPr>
            <a:xfrm>
              <a:off x="2358119" y="21547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5" name="流程圖: 接點 335">
              <a:extLst>
                <a:ext uri="{FF2B5EF4-FFF2-40B4-BE49-F238E27FC236}">
                  <a16:creationId xmlns:a16="http://schemas.microsoft.com/office/drawing/2014/main" id="{050B0AF0-2C0D-4689-860F-CEC2776A4393}"/>
                </a:ext>
              </a:extLst>
            </p:cNvPr>
            <p:cNvSpPr/>
            <p:nvPr/>
          </p:nvSpPr>
          <p:spPr>
            <a:xfrm>
              <a:off x="2430127" y="17946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6" name="流程圖: 接點 336">
              <a:extLst>
                <a:ext uri="{FF2B5EF4-FFF2-40B4-BE49-F238E27FC236}">
                  <a16:creationId xmlns:a16="http://schemas.microsoft.com/office/drawing/2014/main" id="{525840A4-09D6-4E94-8372-F0AFC9373B58}"/>
                </a:ext>
              </a:extLst>
            </p:cNvPr>
            <p:cNvSpPr/>
            <p:nvPr/>
          </p:nvSpPr>
          <p:spPr>
            <a:xfrm>
              <a:off x="2718159" y="237075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7" name="流程圖: 接點 337">
              <a:extLst>
                <a:ext uri="{FF2B5EF4-FFF2-40B4-BE49-F238E27FC236}">
                  <a16:creationId xmlns:a16="http://schemas.microsoft.com/office/drawing/2014/main" id="{F4D8F468-8A92-4C2C-A4D4-AE078FAEA6C4}"/>
                </a:ext>
              </a:extLst>
            </p:cNvPr>
            <p:cNvSpPr/>
            <p:nvPr/>
          </p:nvSpPr>
          <p:spPr>
            <a:xfrm>
              <a:off x="2646151" y="20107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8" name="乘號 338">
              <a:extLst>
                <a:ext uri="{FF2B5EF4-FFF2-40B4-BE49-F238E27FC236}">
                  <a16:creationId xmlns:a16="http://schemas.microsoft.com/office/drawing/2014/main" id="{BF207D64-E2DE-4257-8163-21F55A06C883}"/>
                </a:ext>
              </a:extLst>
            </p:cNvPr>
            <p:cNvSpPr/>
            <p:nvPr/>
          </p:nvSpPr>
          <p:spPr>
            <a:xfrm>
              <a:off x="3582255" y="215473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乘號 339">
              <a:extLst>
                <a:ext uri="{FF2B5EF4-FFF2-40B4-BE49-F238E27FC236}">
                  <a16:creationId xmlns:a16="http://schemas.microsoft.com/office/drawing/2014/main" id="{D3A0EA13-E10E-4513-A326-33704B971F3E}"/>
                </a:ext>
              </a:extLst>
            </p:cNvPr>
            <p:cNvSpPr/>
            <p:nvPr/>
          </p:nvSpPr>
          <p:spPr>
            <a:xfrm>
              <a:off x="3734655" y="230713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乘號 340">
              <a:extLst>
                <a:ext uri="{FF2B5EF4-FFF2-40B4-BE49-F238E27FC236}">
                  <a16:creationId xmlns:a16="http://schemas.microsoft.com/office/drawing/2014/main" id="{EA5AF305-727C-4E2E-A362-A3C58326DA79}"/>
                </a:ext>
              </a:extLst>
            </p:cNvPr>
            <p:cNvSpPr/>
            <p:nvPr/>
          </p:nvSpPr>
          <p:spPr>
            <a:xfrm>
              <a:off x="3887055" y="245953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乘號 341">
              <a:extLst>
                <a:ext uri="{FF2B5EF4-FFF2-40B4-BE49-F238E27FC236}">
                  <a16:creationId xmlns:a16="http://schemas.microsoft.com/office/drawing/2014/main" id="{74D05716-DEA1-40E2-9ED6-6FD7C278AE22}"/>
                </a:ext>
              </a:extLst>
            </p:cNvPr>
            <p:cNvSpPr/>
            <p:nvPr/>
          </p:nvSpPr>
          <p:spPr>
            <a:xfrm>
              <a:off x="4039455" y="261193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乘號 342">
              <a:extLst>
                <a:ext uri="{FF2B5EF4-FFF2-40B4-BE49-F238E27FC236}">
                  <a16:creationId xmlns:a16="http://schemas.microsoft.com/office/drawing/2014/main" id="{ECE26911-5179-4BF8-8B85-52862E3AE260}"/>
                </a:ext>
              </a:extLst>
            </p:cNvPr>
            <p:cNvSpPr/>
            <p:nvPr/>
          </p:nvSpPr>
          <p:spPr>
            <a:xfrm>
              <a:off x="4230327" y="23707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乘號 343">
              <a:extLst>
                <a:ext uri="{FF2B5EF4-FFF2-40B4-BE49-F238E27FC236}">
                  <a16:creationId xmlns:a16="http://schemas.microsoft.com/office/drawing/2014/main" id="{0990450C-7E8B-4C0D-8104-9ECF996082CF}"/>
                </a:ext>
              </a:extLst>
            </p:cNvPr>
            <p:cNvSpPr/>
            <p:nvPr/>
          </p:nvSpPr>
          <p:spPr>
            <a:xfrm>
              <a:off x="4374343" y="25867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乘號 344">
              <a:extLst>
                <a:ext uri="{FF2B5EF4-FFF2-40B4-BE49-F238E27FC236}">
                  <a16:creationId xmlns:a16="http://schemas.microsoft.com/office/drawing/2014/main" id="{C9A8F495-562E-492E-90F1-632BBB258816}"/>
                </a:ext>
              </a:extLst>
            </p:cNvPr>
            <p:cNvSpPr/>
            <p:nvPr/>
          </p:nvSpPr>
          <p:spPr>
            <a:xfrm>
              <a:off x="4590367" y="28028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乘號 345">
              <a:extLst>
                <a:ext uri="{FF2B5EF4-FFF2-40B4-BE49-F238E27FC236}">
                  <a16:creationId xmlns:a16="http://schemas.microsoft.com/office/drawing/2014/main" id="{F841661C-7FEF-4469-BBDC-3E6F6C899AE7}"/>
                </a:ext>
              </a:extLst>
            </p:cNvPr>
            <p:cNvSpPr/>
            <p:nvPr/>
          </p:nvSpPr>
          <p:spPr>
            <a:xfrm>
              <a:off x="4649055" y="25147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五角星形 346">
              <a:extLst>
                <a:ext uri="{FF2B5EF4-FFF2-40B4-BE49-F238E27FC236}">
                  <a16:creationId xmlns:a16="http://schemas.microsoft.com/office/drawing/2014/main" id="{012C6E3B-DCF8-4AC5-B6CC-9EAEB0C08886}"/>
                </a:ext>
              </a:extLst>
            </p:cNvPr>
            <p:cNvSpPr/>
            <p:nvPr/>
          </p:nvSpPr>
          <p:spPr>
            <a:xfrm>
              <a:off x="3438239" y="294682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37" name="五角星形 347">
              <a:extLst>
                <a:ext uri="{FF2B5EF4-FFF2-40B4-BE49-F238E27FC236}">
                  <a16:creationId xmlns:a16="http://schemas.microsoft.com/office/drawing/2014/main" id="{F47A5F93-1273-431A-A36A-F380EFA370C9}"/>
                </a:ext>
              </a:extLst>
            </p:cNvPr>
            <p:cNvSpPr/>
            <p:nvPr/>
          </p:nvSpPr>
          <p:spPr>
            <a:xfrm>
              <a:off x="3438239" y="316284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38" name="五角星形 348">
              <a:extLst>
                <a:ext uri="{FF2B5EF4-FFF2-40B4-BE49-F238E27FC236}">
                  <a16:creationId xmlns:a16="http://schemas.microsoft.com/office/drawing/2014/main" id="{2640E93F-FBEE-4BF5-A963-0F189F1722F5}"/>
                </a:ext>
              </a:extLst>
            </p:cNvPr>
            <p:cNvSpPr/>
            <p:nvPr/>
          </p:nvSpPr>
          <p:spPr>
            <a:xfrm>
              <a:off x="3726271" y="301882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39" name="五角星形 349">
              <a:extLst>
                <a:ext uri="{FF2B5EF4-FFF2-40B4-BE49-F238E27FC236}">
                  <a16:creationId xmlns:a16="http://schemas.microsoft.com/office/drawing/2014/main" id="{E4DF15B6-54FF-43DE-A5B0-FA5AFF6ACCCD}"/>
                </a:ext>
              </a:extLst>
            </p:cNvPr>
            <p:cNvSpPr/>
            <p:nvPr/>
          </p:nvSpPr>
          <p:spPr>
            <a:xfrm>
              <a:off x="3654263" y="33788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40" name="五角星形 350">
              <a:extLst>
                <a:ext uri="{FF2B5EF4-FFF2-40B4-BE49-F238E27FC236}">
                  <a16:creationId xmlns:a16="http://schemas.microsoft.com/office/drawing/2014/main" id="{08995323-A6EA-47C4-9764-14B703EDB022}"/>
                </a:ext>
              </a:extLst>
            </p:cNvPr>
            <p:cNvSpPr/>
            <p:nvPr/>
          </p:nvSpPr>
          <p:spPr>
            <a:xfrm>
              <a:off x="3831815" y="326838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41" name="五角星形 351">
              <a:extLst>
                <a:ext uri="{FF2B5EF4-FFF2-40B4-BE49-F238E27FC236}">
                  <a16:creationId xmlns:a16="http://schemas.microsoft.com/office/drawing/2014/main" id="{C8888CAF-7846-4D3E-9D9E-B21BD035F68B}"/>
                </a:ext>
              </a:extLst>
            </p:cNvPr>
            <p:cNvSpPr/>
            <p:nvPr/>
          </p:nvSpPr>
          <p:spPr>
            <a:xfrm>
              <a:off x="4014303" y="33788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42" name="五角星形 352">
              <a:extLst>
                <a:ext uri="{FF2B5EF4-FFF2-40B4-BE49-F238E27FC236}">
                  <a16:creationId xmlns:a16="http://schemas.microsoft.com/office/drawing/2014/main" id="{D38286ED-435C-4BD9-80E4-E3FB9807F59B}"/>
                </a:ext>
              </a:extLst>
            </p:cNvPr>
            <p:cNvSpPr/>
            <p:nvPr/>
          </p:nvSpPr>
          <p:spPr>
            <a:xfrm>
              <a:off x="4014303" y="309083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43" name="五角星形 353">
              <a:extLst>
                <a:ext uri="{FF2B5EF4-FFF2-40B4-BE49-F238E27FC236}">
                  <a16:creationId xmlns:a16="http://schemas.microsoft.com/office/drawing/2014/main" id="{E6085AD4-5049-4F09-A154-B1052D7C7724}"/>
                </a:ext>
              </a:extLst>
            </p:cNvPr>
            <p:cNvSpPr/>
            <p:nvPr/>
          </p:nvSpPr>
          <p:spPr>
            <a:xfrm>
              <a:off x="4230327" y="330686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44" name="五角星形 354">
              <a:extLst>
                <a:ext uri="{FF2B5EF4-FFF2-40B4-BE49-F238E27FC236}">
                  <a16:creationId xmlns:a16="http://schemas.microsoft.com/office/drawing/2014/main" id="{00CA9188-4214-406D-AE51-525A883415A7}"/>
                </a:ext>
              </a:extLst>
            </p:cNvPr>
            <p:cNvSpPr/>
            <p:nvPr/>
          </p:nvSpPr>
          <p:spPr>
            <a:xfrm>
              <a:off x="3150207" y="309083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45" name="五角星形 355">
              <a:extLst>
                <a:ext uri="{FF2B5EF4-FFF2-40B4-BE49-F238E27FC236}">
                  <a16:creationId xmlns:a16="http://schemas.microsoft.com/office/drawing/2014/main" id="{C59D0AA6-D068-463F-B5C6-9AF1AB446C90}"/>
                </a:ext>
              </a:extLst>
            </p:cNvPr>
            <p:cNvSpPr/>
            <p:nvPr/>
          </p:nvSpPr>
          <p:spPr>
            <a:xfrm>
              <a:off x="3366231" y="33788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46" name="五角星形 356">
              <a:extLst>
                <a:ext uri="{FF2B5EF4-FFF2-40B4-BE49-F238E27FC236}">
                  <a16:creationId xmlns:a16="http://schemas.microsoft.com/office/drawing/2014/main" id="{01D5AA7F-C74C-470A-902D-F8B8B73D9697}"/>
                </a:ext>
              </a:extLst>
            </p:cNvPr>
            <p:cNvSpPr/>
            <p:nvPr/>
          </p:nvSpPr>
          <p:spPr>
            <a:xfrm>
              <a:off x="3078199" y="330686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47" name="流程圖: 接點 357">
              <a:extLst>
                <a:ext uri="{FF2B5EF4-FFF2-40B4-BE49-F238E27FC236}">
                  <a16:creationId xmlns:a16="http://schemas.microsoft.com/office/drawing/2014/main" id="{654FFC5E-AB57-4D37-B64D-01E693738D20}"/>
                </a:ext>
              </a:extLst>
            </p:cNvPr>
            <p:cNvSpPr/>
            <p:nvPr/>
          </p:nvSpPr>
          <p:spPr>
            <a:xfrm>
              <a:off x="2510519" y="23071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8" name="流程圖: 接點 358">
              <a:extLst>
                <a:ext uri="{FF2B5EF4-FFF2-40B4-BE49-F238E27FC236}">
                  <a16:creationId xmlns:a16="http://schemas.microsoft.com/office/drawing/2014/main" id="{56450CFC-4FA4-4B5F-A673-EE8F32660770}"/>
                </a:ext>
              </a:extLst>
            </p:cNvPr>
            <p:cNvSpPr/>
            <p:nvPr/>
          </p:nvSpPr>
          <p:spPr>
            <a:xfrm>
              <a:off x="2502135" y="258678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9" name="流程圖: 接點 359">
              <a:extLst>
                <a:ext uri="{FF2B5EF4-FFF2-40B4-BE49-F238E27FC236}">
                  <a16:creationId xmlns:a16="http://schemas.microsoft.com/office/drawing/2014/main" id="{CDC116F7-FCEB-4B12-95F0-F450C2707278}"/>
                </a:ext>
              </a:extLst>
            </p:cNvPr>
            <p:cNvSpPr/>
            <p:nvPr/>
          </p:nvSpPr>
          <p:spPr>
            <a:xfrm>
              <a:off x="2815319" y="26119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0" name="流程圖: 接點 360">
              <a:extLst>
                <a:ext uri="{FF2B5EF4-FFF2-40B4-BE49-F238E27FC236}">
                  <a16:creationId xmlns:a16="http://schemas.microsoft.com/office/drawing/2014/main" id="{900891DD-EC5B-4DEE-B12C-C32ECD4BA398}"/>
                </a:ext>
              </a:extLst>
            </p:cNvPr>
            <p:cNvSpPr/>
            <p:nvPr/>
          </p:nvSpPr>
          <p:spPr>
            <a:xfrm>
              <a:off x="2646151" y="280280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1" name="流程圖: 接點 361">
              <a:extLst>
                <a:ext uri="{FF2B5EF4-FFF2-40B4-BE49-F238E27FC236}">
                  <a16:creationId xmlns:a16="http://schemas.microsoft.com/office/drawing/2014/main" id="{F9F583F8-7DD6-4968-BE17-0E32A102F39D}"/>
                </a:ext>
              </a:extLst>
            </p:cNvPr>
            <p:cNvSpPr/>
            <p:nvPr/>
          </p:nvSpPr>
          <p:spPr>
            <a:xfrm>
              <a:off x="2934183" y="237075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2" name="流程圖: 接點 362">
              <a:extLst>
                <a:ext uri="{FF2B5EF4-FFF2-40B4-BE49-F238E27FC236}">
                  <a16:creationId xmlns:a16="http://schemas.microsoft.com/office/drawing/2014/main" id="{B9190B30-BB64-420B-B343-F54F16EE25E3}"/>
                </a:ext>
              </a:extLst>
            </p:cNvPr>
            <p:cNvSpPr/>
            <p:nvPr/>
          </p:nvSpPr>
          <p:spPr>
            <a:xfrm>
              <a:off x="2798551" y="20911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3" name="流程圖: 接點 363">
              <a:extLst>
                <a:ext uri="{FF2B5EF4-FFF2-40B4-BE49-F238E27FC236}">
                  <a16:creationId xmlns:a16="http://schemas.microsoft.com/office/drawing/2014/main" id="{42C1E1E9-D230-4E5E-9F28-F649B7688218}"/>
                </a:ext>
              </a:extLst>
            </p:cNvPr>
            <p:cNvSpPr/>
            <p:nvPr/>
          </p:nvSpPr>
          <p:spPr>
            <a:xfrm>
              <a:off x="2286111" y="24427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4" name="乘號 364">
              <a:extLst>
                <a:ext uri="{FF2B5EF4-FFF2-40B4-BE49-F238E27FC236}">
                  <a16:creationId xmlns:a16="http://schemas.microsoft.com/office/drawing/2014/main" id="{847E4703-6D14-4F52-9765-C6C0EF4C1FCB}"/>
                </a:ext>
              </a:extLst>
            </p:cNvPr>
            <p:cNvSpPr/>
            <p:nvPr/>
          </p:nvSpPr>
          <p:spPr>
            <a:xfrm>
              <a:off x="4801455" y="26671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乘號 365">
              <a:extLst>
                <a:ext uri="{FF2B5EF4-FFF2-40B4-BE49-F238E27FC236}">
                  <a16:creationId xmlns:a16="http://schemas.microsoft.com/office/drawing/2014/main" id="{BFF6B7DB-B4C7-4BA4-AED6-0D8704E15FD5}"/>
                </a:ext>
              </a:extLst>
            </p:cNvPr>
            <p:cNvSpPr/>
            <p:nvPr/>
          </p:nvSpPr>
          <p:spPr>
            <a:xfrm>
              <a:off x="4953855" y="28195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乘號 366">
              <a:extLst>
                <a:ext uri="{FF2B5EF4-FFF2-40B4-BE49-F238E27FC236}">
                  <a16:creationId xmlns:a16="http://schemas.microsoft.com/office/drawing/2014/main" id="{F6E7FF9A-E4E9-4076-B16E-620A6747DF86}"/>
                </a:ext>
              </a:extLst>
            </p:cNvPr>
            <p:cNvSpPr/>
            <p:nvPr/>
          </p:nvSpPr>
          <p:spPr>
            <a:xfrm>
              <a:off x="4662375" y="229874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乘號 367">
              <a:extLst>
                <a:ext uri="{FF2B5EF4-FFF2-40B4-BE49-F238E27FC236}">
                  <a16:creationId xmlns:a16="http://schemas.microsoft.com/office/drawing/2014/main" id="{93DC9281-39B0-4968-97C3-505164148BF1}"/>
                </a:ext>
              </a:extLst>
            </p:cNvPr>
            <p:cNvSpPr/>
            <p:nvPr/>
          </p:nvSpPr>
          <p:spPr>
            <a:xfrm>
              <a:off x="5106255" y="29719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solidFill>
              </a:endParaRPr>
            </a:p>
          </p:txBody>
        </p:sp>
        <p:sp>
          <p:nvSpPr>
            <p:cNvPr id="58" name="乘號 368">
              <a:extLst>
                <a:ext uri="{FF2B5EF4-FFF2-40B4-BE49-F238E27FC236}">
                  <a16:creationId xmlns:a16="http://schemas.microsoft.com/office/drawing/2014/main" id="{F86560BF-3185-4672-8106-A225EC487E8E}"/>
                </a:ext>
              </a:extLst>
            </p:cNvPr>
            <p:cNvSpPr/>
            <p:nvPr/>
          </p:nvSpPr>
          <p:spPr>
            <a:xfrm>
              <a:off x="4446351" y="229874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接點 369">
              <a:extLst>
                <a:ext uri="{FF2B5EF4-FFF2-40B4-BE49-F238E27FC236}">
                  <a16:creationId xmlns:a16="http://schemas.microsoft.com/office/drawing/2014/main" id="{1DF6DE67-0495-44D9-BA30-8E3528AB88D5}"/>
                </a:ext>
              </a:extLst>
            </p:cNvPr>
            <p:cNvCxnSpPr/>
            <p:nvPr/>
          </p:nvCxnSpPr>
          <p:spPr>
            <a:xfrm rot="16200000" flipH="1">
              <a:off x="2826171" y="1974712"/>
              <a:ext cx="936104" cy="432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接點 370">
              <a:extLst>
                <a:ext uri="{FF2B5EF4-FFF2-40B4-BE49-F238E27FC236}">
                  <a16:creationId xmlns:a16="http://schemas.microsoft.com/office/drawing/2014/main" id="{B40266D9-CA34-4F38-9A5D-9DE5DE1D4A9B}"/>
                </a:ext>
              </a:extLst>
            </p:cNvPr>
            <p:cNvCxnSpPr/>
            <p:nvPr/>
          </p:nvCxnSpPr>
          <p:spPr>
            <a:xfrm rot="10800000" flipV="1">
              <a:off x="2358119" y="2658788"/>
              <a:ext cx="1152128" cy="8640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線接點 371">
              <a:extLst>
                <a:ext uri="{FF2B5EF4-FFF2-40B4-BE49-F238E27FC236}">
                  <a16:creationId xmlns:a16="http://schemas.microsoft.com/office/drawing/2014/main" id="{2FF3DFC3-7536-440B-ADD0-61CF186EB9FA}"/>
                </a:ext>
              </a:extLst>
            </p:cNvPr>
            <p:cNvCxnSpPr/>
            <p:nvPr/>
          </p:nvCxnSpPr>
          <p:spPr>
            <a:xfrm>
              <a:off x="3510247" y="2658788"/>
              <a:ext cx="1656184" cy="7200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14816CD3-4A93-4177-A754-F592397F00DD}"/>
              </a:ext>
            </a:extLst>
          </p:cNvPr>
          <p:cNvGrpSpPr/>
          <p:nvPr/>
        </p:nvGrpSpPr>
        <p:grpSpPr>
          <a:xfrm>
            <a:off x="9818358" y="3297086"/>
            <a:ext cx="2004670" cy="1216246"/>
            <a:chOff x="6246551" y="1650676"/>
            <a:chExt cx="3744416" cy="2541610"/>
          </a:xfrm>
        </p:grpSpPr>
        <p:sp>
          <p:nvSpPr>
            <p:cNvPr id="63" name="矩形 328">
              <a:extLst>
                <a:ext uri="{FF2B5EF4-FFF2-40B4-BE49-F238E27FC236}">
                  <a16:creationId xmlns:a16="http://schemas.microsoft.com/office/drawing/2014/main" id="{72E7B954-7D78-442A-B8D7-A1A2EA0DF20B}"/>
                </a:ext>
              </a:extLst>
            </p:cNvPr>
            <p:cNvSpPr/>
            <p:nvPr/>
          </p:nvSpPr>
          <p:spPr>
            <a:xfrm>
              <a:off x="6246551" y="1650676"/>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文字方塊 330">
              <a:extLst>
                <a:ext uri="{FF2B5EF4-FFF2-40B4-BE49-F238E27FC236}">
                  <a16:creationId xmlns:a16="http://schemas.microsoft.com/office/drawing/2014/main" id="{D31D69B4-C2C3-4B76-A36C-2802B57FE6E1}"/>
                </a:ext>
              </a:extLst>
            </p:cNvPr>
            <p:cNvSpPr txBox="1"/>
            <p:nvPr/>
          </p:nvSpPr>
          <p:spPr>
            <a:xfrm>
              <a:off x="6366495" y="3666900"/>
              <a:ext cx="3411265" cy="525386"/>
            </a:xfrm>
            <a:prstGeom prst="rect">
              <a:avLst/>
            </a:prstGeom>
            <a:noFill/>
            <a:ln>
              <a:solidFill>
                <a:schemeClr val="accent1">
                  <a:shade val="50000"/>
                </a:schemeClr>
              </a:solidFill>
            </a:ln>
          </p:spPr>
          <p:txBody>
            <a:bodyPr wrap="square" rtlCol="0">
              <a:spAutoFit/>
            </a:bodyPr>
            <a:lstStyle/>
            <a:p>
              <a:pPr algn="ctr"/>
              <a:r>
                <a:rPr lang="en-US" altLang="zh-TW" sz="1200" dirty="0">
                  <a:solidFill>
                    <a:schemeClr val="tx2">
                      <a:lumMod val="95000"/>
                      <a:lumOff val="5000"/>
                    </a:schemeClr>
                  </a:solidFill>
                </a:rPr>
                <a:t>Unsupervised learning</a:t>
              </a:r>
              <a:endParaRPr lang="zh-TW" altLang="en-US" sz="1200" dirty="0">
                <a:solidFill>
                  <a:schemeClr val="tx2">
                    <a:lumMod val="95000"/>
                    <a:lumOff val="5000"/>
                  </a:schemeClr>
                </a:solidFill>
              </a:endParaRPr>
            </a:p>
          </p:txBody>
        </p:sp>
        <p:sp>
          <p:nvSpPr>
            <p:cNvPr id="65" name="流程圖: 接點 372">
              <a:extLst>
                <a:ext uri="{FF2B5EF4-FFF2-40B4-BE49-F238E27FC236}">
                  <a16:creationId xmlns:a16="http://schemas.microsoft.com/office/drawing/2014/main" id="{B0B28D7D-4DE0-4E8D-9BE0-C58239F577E4}"/>
                </a:ext>
              </a:extLst>
            </p:cNvPr>
            <p:cNvSpPr/>
            <p:nvPr/>
          </p:nvSpPr>
          <p:spPr>
            <a:xfrm>
              <a:off x="6725455" y="198556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6" name="流程圖: 接點 373">
              <a:extLst>
                <a:ext uri="{FF2B5EF4-FFF2-40B4-BE49-F238E27FC236}">
                  <a16:creationId xmlns:a16="http://schemas.microsoft.com/office/drawing/2014/main" id="{DD6DECC6-B442-4A04-851F-47174CBC76CB}"/>
                </a:ext>
              </a:extLst>
            </p:cNvPr>
            <p:cNvSpPr/>
            <p:nvPr/>
          </p:nvSpPr>
          <p:spPr>
            <a:xfrm>
              <a:off x="6509431" y="22015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7" name="流程圖: 接點 374">
              <a:extLst>
                <a:ext uri="{FF2B5EF4-FFF2-40B4-BE49-F238E27FC236}">
                  <a16:creationId xmlns:a16="http://schemas.microsoft.com/office/drawing/2014/main" id="{37581157-8A61-4D1C-B426-1AF99A1DEC39}"/>
                </a:ext>
              </a:extLst>
            </p:cNvPr>
            <p:cNvSpPr/>
            <p:nvPr/>
          </p:nvSpPr>
          <p:spPr>
            <a:xfrm>
              <a:off x="6797463" y="22015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8" name="流程圖: 接點 375">
              <a:extLst>
                <a:ext uri="{FF2B5EF4-FFF2-40B4-BE49-F238E27FC236}">
                  <a16:creationId xmlns:a16="http://schemas.microsoft.com/office/drawing/2014/main" id="{1569A1C3-6F42-4974-BC43-63137C65FFB0}"/>
                </a:ext>
              </a:extLst>
            </p:cNvPr>
            <p:cNvSpPr/>
            <p:nvPr/>
          </p:nvSpPr>
          <p:spPr>
            <a:xfrm>
              <a:off x="6869471" y="184154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9" name="流程圖: 接點 376">
              <a:extLst>
                <a:ext uri="{FF2B5EF4-FFF2-40B4-BE49-F238E27FC236}">
                  <a16:creationId xmlns:a16="http://schemas.microsoft.com/office/drawing/2014/main" id="{E5A992CA-B879-4C49-BA51-7215E9F1DE65}"/>
                </a:ext>
              </a:extLst>
            </p:cNvPr>
            <p:cNvSpPr/>
            <p:nvPr/>
          </p:nvSpPr>
          <p:spPr>
            <a:xfrm>
              <a:off x="7157503" y="241761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0" name="流程圖: 接點 377">
              <a:extLst>
                <a:ext uri="{FF2B5EF4-FFF2-40B4-BE49-F238E27FC236}">
                  <a16:creationId xmlns:a16="http://schemas.microsoft.com/office/drawing/2014/main" id="{4C92DC5D-3480-408E-8B67-D079AA1BE051}"/>
                </a:ext>
              </a:extLst>
            </p:cNvPr>
            <p:cNvSpPr/>
            <p:nvPr/>
          </p:nvSpPr>
          <p:spPr>
            <a:xfrm>
              <a:off x="7085495" y="205757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1" name="流程圖: 接點 378">
              <a:extLst>
                <a:ext uri="{FF2B5EF4-FFF2-40B4-BE49-F238E27FC236}">
                  <a16:creationId xmlns:a16="http://schemas.microsoft.com/office/drawing/2014/main" id="{9EFD5BE0-9E71-4F97-BE17-1E80B5DFA65D}"/>
                </a:ext>
              </a:extLst>
            </p:cNvPr>
            <p:cNvSpPr/>
            <p:nvPr/>
          </p:nvSpPr>
          <p:spPr>
            <a:xfrm>
              <a:off x="6949863" y="23539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2" name="流程圖: 接點 379">
              <a:extLst>
                <a:ext uri="{FF2B5EF4-FFF2-40B4-BE49-F238E27FC236}">
                  <a16:creationId xmlns:a16="http://schemas.microsoft.com/office/drawing/2014/main" id="{B423D306-38C3-4343-A0D5-20F6F047797F}"/>
                </a:ext>
              </a:extLst>
            </p:cNvPr>
            <p:cNvSpPr/>
            <p:nvPr/>
          </p:nvSpPr>
          <p:spPr>
            <a:xfrm>
              <a:off x="6941479" y="263363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3" name="流程圖: 接點 380">
              <a:extLst>
                <a:ext uri="{FF2B5EF4-FFF2-40B4-BE49-F238E27FC236}">
                  <a16:creationId xmlns:a16="http://schemas.microsoft.com/office/drawing/2014/main" id="{4B0FF6BC-75C2-4209-BC6F-A232BCA1813F}"/>
                </a:ext>
              </a:extLst>
            </p:cNvPr>
            <p:cNvSpPr/>
            <p:nvPr/>
          </p:nvSpPr>
          <p:spPr>
            <a:xfrm>
              <a:off x="7254663" y="26587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4" name="流程圖: 接點 381">
              <a:extLst>
                <a:ext uri="{FF2B5EF4-FFF2-40B4-BE49-F238E27FC236}">
                  <a16:creationId xmlns:a16="http://schemas.microsoft.com/office/drawing/2014/main" id="{BE13B3B8-20D6-4F3F-9125-567835D2DB68}"/>
                </a:ext>
              </a:extLst>
            </p:cNvPr>
            <p:cNvSpPr/>
            <p:nvPr/>
          </p:nvSpPr>
          <p:spPr>
            <a:xfrm>
              <a:off x="7085495" y="28496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5" name="流程圖: 接點 382">
              <a:extLst>
                <a:ext uri="{FF2B5EF4-FFF2-40B4-BE49-F238E27FC236}">
                  <a16:creationId xmlns:a16="http://schemas.microsoft.com/office/drawing/2014/main" id="{899ED5B0-2770-4B05-B0F5-FEF3E1012985}"/>
                </a:ext>
              </a:extLst>
            </p:cNvPr>
            <p:cNvSpPr/>
            <p:nvPr/>
          </p:nvSpPr>
          <p:spPr>
            <a:xfrm>
              <a:off x="7373527" y="241761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6" name="流程圖: 接點 383">
              <a:extLst>
                <a:ext uri="{FF2B5EF4-FFF2-40B4-BE49-F238E27FC236}">
                  <a16:creationId xmlns:a16="http://schemas.microsoft.com/office/drawing/2014/main" id="{5D00BF1D-ADC5-416A-B5B8-FF83759E1C29}"/>
                </a:ext>
              </a:extLst>
            </p:cNvPr>
            <p:cNvSpPr/>
            <p:nvPr/>
          </p:nvSpPr>
          <p:spPr>
            <a:xfrm>
              <a:off x="7237895" y="213796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7" name="流程圖: 接點 384">
              <a:extLst>
                <a:ext uri="{FF2B5EF4-FFF2-40B4-BE49-F238E27FC236}">
                  <a16:creationId xmlns:a16="http://schemas.microsoft.com/office/drawing/2014/main" id="{3316E625-5F6E-409B-B462-7AAD9E9F28BF}"/>
                </a:ext>
              </a:extLst>
            </p:cNvPr>
            <p:cNvSpPr/>
            <p:nvPr/>
          </p:nvSpPr>
          <p:spPr>
            <a:xfrm>
              <a:off x="6725455" y="24896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8" name="流程圖: 接點 385">
              <a:extLst>
                <a:ext uri="{FF2B5EF4-FFF2-40B4-BE49-F238E27FC236}">
                  <a16:creationId xmlns:a16="http://schemas.microsoft.com/office/drawing/2014/main" id="{596860D9-F5D3-4D76-A5A6-8B74DA29E842}"/>
                </a:ext>
              </a:extLst>
            </p:cNvPr>
            <p:cNvSpPr/>
            <p:nvPr/>
          </p:nvSpPr>
          <p:spPr>
            <a:xfrm>
              <a:off x="8190767" y="237075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9" name="流程圖: 接點 386">
              <a:extLst>
                <a:ext uri="{FF2B5EF4-FFF2-40B4-BE49-F238E27FC236}">
                  <a16:creationId xmlns:a16="http://schemas.microsoft.com/office/drawing/2014/main" id="{567F6CB9-44AA-4D2E-803E-D58DD3C09D25}"/>
                </a:ext>
              </a:extLst>
            </p:cNvPr>
            <p:cNvSpPr/>
            <p:nvPr/>
          </p:nvSpPr>
          <p:spPr>
            <a:xfrm>
              <a:off x="8478799" y="26587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0" name="流程圖: 接點 387">
              <a:extLst>
                <a:ext uri="{FF2B5EF4-FFF2-40B4-BE49-F238E27FC236}">
                  <a16:creationId xmlns:a16="http://schemas.microsoft.com/office/drawing/2014/main" id="{BE62BDDC-AB38-4CA4-AEDE-73980CCA4E82}"/>
                </a:ext>
              </a:extLst>
            </p:cNvPr>
            <p:cNvSpPr/>
            <p:nvPr/>
          </p:nvSpPr>
          <p:spPr>
            <a:xfrm>
              <a:off x="8334783" y="251477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1" name="流程圖: 接點 388">
              <a:extLst>
                <a:ext uri="{FF2B5EF4-FFF2-40B4-BE49-F238E27FC236}">
                  <a16:creationId xmlns:a16="http://schemas.microsoft.com/office/drawing/2014/main" id="{C32D3099-5153-4EB8-B9BE-F17FA46B3707}"/>
                </a:ext>
              </a:extLst>
            </p:cNvPr>
            <p:cNvSpPr/>
            <p:nvPr/>
          </p:nvSpPr>
          <p:spPr>
            <a:xfrm>
              <a:off x="8694823" y="244276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2" name="流程圖: 接點 389">
              <a:extLst>
                <a:ext uri="{FF2B5EF4-FFF2-40B4-BE49-F238E27FC236}">
                  <a16:creationId xmlns:a16="http://schemas.microsoft.com/office/drawing/2014/main" id="{B3E4070C-9066-4D46-BEAD-510918D0BF39}"/>
                </a:ext>
              </a:extLst>
            </p:cNvPr>
            <p:cNvSpPr/>
            <p:nvPr/>
          </p:nvSpPr>
          <p:spPr>
            <a:xfrm>
              <a:off x="8046751" y="222674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3" name="流程圖: 接點 390">
              <a:extLst>
                <a:ext uri="{FF2B5EF4-FFF2-40B4-BE49-F238E27FC236}">
                  <a16:creationId xmlns:a16="http://schemas.microsoft.com/office/drawing/2014/main" id="{9350E016-8170-4777-8A55-7B25F0A06375}"/>
                </a:ext>
              </a:extLst>
            </p:cNvPr>
            <p:cNvSpPr/>
            <p:nvPr/>
          </p:nvSpPr>
          <p:spPr>
            <a:xfrm>
              <a:off x="8910847" y="237075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4" name="流程圖: 接點 391">
              <a:extLst>
                <a:ext uri="{FF2B5EF4-FFF2-40B4-BE49-F238E27FC236}">
                  <a16:creationId xmlns:a16="http://schemas.microsoft.com/office/drawing/2014/main" id="{210D2370-DDCC-453F-98E4-7296A18F51C9}"/>
                </a:ext>
              </a:extLst>
            </p:cNvPr>
            <p:cNvSpPr/>
            <p:nvPr/>
          </p:nvSpPr>
          <p:spPr>
            <a:xfrm>
              <a:off x="9054863" y="258678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5" name="流程圖: 接點 392">
              <a:extLst>
                <a:ext uri="{FF2B5EF4-FFF2-40B4-BE49-F238E27FC236}">
                  <a16:creationId xmlns:a16="http://schemas.microsoft.com/office/drawing/2014/main" id="{AB2BECC2-B24B-4088-96F9-85F76774BC49}"/>
                </a:ext>
              </a:extLst>
            </p:cNvPr>
            <p:cNvSpPr/>
            <p:nvPr/>
          </p:nvSpPr>
          <p:spPr>
            <a:xfrm>
              <a:off x="8982855" y="28111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6" name="流程圖: 接點 393">
              <a:extLst>
                <a:ext uri="{FF2B5EF4-FFF2-40B4-BE49-F238E27FC236}">
                  <a16:creationId xmlns:a16="http://schemas.microsoft.com/office/drawing/2014/main" id="{A5CDE31D-3EFC-4CEE-95AE-89E30A102405}"/>
                </a:ext>
              </a:extLst>
            </p:cNvPr>
            <p:cNvSpPr/>
            <p:nvPr/>
          </p:nvSpPr>
          <p:spPr>
            <a:xfrm>
              <a:off x="9126871" y="237075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7" name="流程圖: 接點 394">
              <a:extLst>
                <a:ext uri="{FF2B5EF4-FFF2-40B4-BE49-F238E27FC236}">
                  <a16:creationId xmlns:a16="http://schemas.microsoft.com/office/drawing/2014/main" id="{CD1BAD04-011C-420E-A574-DA13E891369B}"/>
                </a:ext>
              </a:extLst>
            </p:cNvPr>
            <p:cNvSpPr/>
            <p:nvPr/>
          </p:nvSpPr>
          <p:spPr>
            <a:xfrm>
              <a:off x="9198879" y="27307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8" name="流程圖: 接點 395">
              <a:extLst>
                <a:ext uri="{FF2B5EF4-FFF2-40B4-BE49-F238E27FC236}">
                  <a16:creationId xmlns:a16="http://schemas.microsoft.com/office/drawing/2014/main" id="{8BC61D18-2992-4266-890C-CA265D06C13B}"/>
                </a:ext>
              </a:extLst>
            </p:cNvPr>
            <p:cNvSpPr/>
            <p:nvPr/>
          </p:nvSpPr>
          <p:spPr>
            <a:xfrm>
              <a:off x="8766831" y="26587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9" name="流程圖: 接點 396">
              <a:extLst>
                <a:ext uri="{FF2B5EF4-FFF2-40B4-BE49-F238E27FC236}">
                  <a16:creationId xmlns:a16="http://schemas.microsoft.com/office/drawing/2014/main" id="{EDCCA82A-46C8-40ED-9977-3E19783C2F8D}"/>
                </a:ext>
              </a:extLst>
            </p:cNvPr>
            <p:cNvSpPr/>
            <p:nvPr/>
          </p:nvSpPr>
          <p:spPr>
            <a:xfrm>
              <a:off x="9486911" y="301882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0" name="流程圖: 接點 397">
              <a:extLst>
                <a:ext uri="{FF2B5EF4-FFF2-40B4-BE49-F238E27FC236}">
                  <a16:creationId xmlns:a16="http://schemas.microsoft.com/office/drawing/2014/main" id="{DEAE371F-8E09-4947-B87E-ADC68FD0F28D}"/>
                </a:ext>
              </a:extLst>
            </p:cNvPr>
            <p:cNvSpPr/>
            <p:nvPr/>
          </p:nvSpPr>
          <p:spPr>
            <a:xfrm>
              <a:off x="9342895" y="287481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1" name="流程圖: 接點 398">
              <a:extLst>
                <a:ext uri="{FF2B5EF4-FFF2-40B4-BE49-F238E27FC236}">
                  <a16:creationId xmlns:a16="http://schemas.microsoft.com/office/drawing/2014/main" id="{DD9F3B93-BF18-4099-87C7-1DB0B0CA5144}"/>
                </a:ext>
              </a:extLst>
            </p:cNvPr>
            <p:cNvSpPr/>
            <p:nvPr/>
          </p:nvSpPr>
          <p:spPr>
            <a:xfrm>
              <a:off x="7470687" y="33788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2" name="流程圖: 接點 399">
              <a:extLst>
                <a:ext uri="{FF2B5EF4-FFF2-40B4-BE49-F238E27FC236}">
                  <a16:creationId xmlns:a16="http://schemas.microsoft.com/office/drawing/2014/main" id="{4D950A9F-2C72-4E7A-A1A6-6F72C7D6D5E5}"/>
                </a:ext>
              </a:extLst>
            </p:cNvPr>
            <p:cNvSpPr/>
            <p:nvPr/>
          </p:nvSpPr>
          <p:spPr>
            <a:xfrm>
              <a:off x="7542695" y="31628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3" name="流程圖: 接點 400">
              <a:extLst>
                <a:ext uri="{FF2B5EF4-FFF2-40B4-BE49-F238E27FC236}">
                  <a16:creationId xmlns:a16="http://schemas.microsoft.com/office/drawing/2014/main" id="{F2633823-DF87-4261-8D77-EA11E2E66164}"/>
                </a:ext>
              </a:extLst>
            </p:cNvPr>
            <p:cNvSpPr/>
            <p:nvPr/>
          </p:nvSpPr>
          <p:spPr>
            <a:xfrm>
              <a:off x="7758719" y="301882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4" name="流程圖: 接點 401">
              <a:extLst>
                <a:ext uri="{FF2B5EF4-FFF2-40B4-BE49-F238E27FC236}">
                  <a16:creationId xmlns:a16="http://schemas.microsoft.com/office/drawing/2014/main" id="{8CADEE7E-CA8C-4892-8610-01E764D105DE}"/>
                </a:ext>
              </a:extLst>
            </p:cNvPr>
            <p:cNvSpPr/>
            <p:nvPr/>
          </p:nvSpPr>
          <p:spPr>
            <a:xfrm>
              <a:off x="7974743" y="309083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5" name="流程圖: 接點 402">
              <a:extLst>
                <a:ext uri="{FF2B5EF4-FFF2-40B4-BE49-F238E27FC236}">
                  <a16:creationId xmlns:a16="http://schemas.microsoft.com/office/drawing/2014/main" id="{A32154F4-4FA4-4BB2-AAD9-655603D0B724}"/>
                </a:ext>
              </a:extLst>
            </p:cNvPr>
            <p:cNvSpPr/>
            <p:nvPr/>
          </p:nvSpPr>
          <p:spPr>
            <a:xfrm>
              <a:off x="7686711" y="34508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6" name="流程圖: 接點 403">
              <a:extLst>
                <a:ext uri="{FF2B5EF4-FFF2-40B4-BE49-F238E27FC236}">
                  <a16:creationId xmlns:a16="http://schemas.microsoft.com/office/drawing/2014/main" id="{7748A351-4FBF-426A-9BBE-B9AAFA979C3A}"/>
                </a:ext>
              </a:extLst>
            </p:cNvPr>
            <p:cNvSpPr/>
            <p:nvPr/>
          </p:nvSpPr>
          <p:spPr>
            <a:xfrm>
              <a:off x="7758719" y="323485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7" name="流程圖: 接點 404">
              <a:extLst>
                <a:ext uri="{FF2B5EF4-FFF2-40B4-BE49-F238E27FC236}">
                  <a16:creationId xmlns:a16="http://schemas.microsoft.com/office/drawing/2014/main" id="{3010FDD2-ACFE-42E6-81AD-0DB1DCB35C27}"/>
                </a:ext>
              </a:extLst>
            </p:cNvPr>
            <p:cNvSpPr/>
            <p:nvPr/>
          </p:nvSpPr>
          <p:spPr>
            <a:xfrm>
              <a:off x="7902735" y="34508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8" name="流程圖: 接點 405">
              <a:extLst>
                <a:ext uri="{FF2B5EF4-FFF2-40B4-BE49-F238E27FC236}">
                  <a16:creationId xmlns:a16="http://schemas.microsoft.com/office/drawing/2014/main" id="{7C9F88B3-D082-458F-8A79-65D81708B18E}"/>
                </a:ext>
              </a:extLst>
            </p:cNvPr>
            <p:cNvSpPr/>
            <p:nvPr/>
          </p:nvSpPr>
          <p:spPr>
            <a:xfrm>
              <a:off x="8190767" y="31628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99" name="流程圖: 接點 406">
              <a:extLst>
                <a:ext uri="{FF2B5EF4-FFF2-40B4-BE49-F238E27FC236}">
                  <a16:creationId xmlns:a16="http://schemas.microsoft.com/office/drawing/2014/main" id="{98CED901-7545-47E7-B6CE-0684B3E8C772}"/>
                </a:ext>
              </a:extLst>
            </p:cNvPr>
            <p:cNvSpPr/>
            <p:nvPr/>
          </p:nvSpPr>
          <p:spPr>
            <a:xfrm>
              <a:off x="8406791" y="33068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100" name="流程圖: 接點 407">
              <a:extLst>
                <a:ext uri="{FF2B5EF4-FFF2-40B4-BE49-F238E27FC236}">
                  <a16:creationId xmlns:a16="http://schemas.microsoft.com/office/drawing/2014/main" id="{E23E87FA-1973-4E37-A772-73E611FDC7A9}"/>
                </a:ext>
              </a:extLst>
            </p:cNvPr>
            <p:cNvSpPr/>
            <p:nvPr/>
          </p:nvSpPr>
          <p:spPr>
            <a:xfrm>
              <a:off x="8046751" y="33068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101" name="流程圖: 接點 408">
              <a:extLst>
                <a:ext uri="{FF2B5EF4-FFF2-40B4-BE49-F238E27FC236}">
                  <a16:creationId xmlns:a16="http://schemas.microsoft.com/office/drawing/2014/main" id="{215821A8-467F-46EE-AA5A-1D15E1E83B22}"/>
                </a:ext>
              </a:extLst>
            </p:cNvPr>
            <p:cNvSpPr/>
            <p:nvPr/>
          </p:nvSpPr>
          <p:spPr>
            <a:xfrm>
              <a:off x="8190767" y="34508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2"/>
                </a:solidFill>
              </a:endParaRPr>
            </a:p>
          </p:txBody>
        </p:sp>
        <p:sp>
          <p:nvSpPr>
            <p:cNvPr id="102" name="橢圓 480">
              <a:extLst>
                <a:ext uri="{FF2B5EF4-FFF2-40B4-BE49-F238E27FC236}">
                  <a16:creationId xmlns:a16="http://schemas.microsoft.com/office/drawing/2014/main" id="{5E5710B3-1897-4FB6-A54A-BD57D7EDA32D}"/>
                </a:ext>
              </a:extLst>
            </p:cNvPr>
            <p:cNvSpPr/>
            <p:nvPr/>
          </p:nvSpPr>
          <p:spPr>
            <a:xfrm>
              <a:off x="6390567" y="1722684"/>
              <a:ext cx="1296144"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手繪多邊形 481">
              <a:extLst>
                <a:ext uri="{FF2B5EF4-FFF2-40B4-BE49-F238E27FC236}">
                  <a16:creationId xmlns:a16="http://schemas.microsoft.com/office/drawing/2014/main" id="{8CD450A6-8E9F-44F2-95E2-9E5C519BB87C}"/>
                </a:ext>
              </a:extLst>
            </p:cNvPr>
            <p:cNvSpPr/>
            <p:nvPr/>
          </p:nvSpPr>
          <p:spPr>
            <a:xfrm>
              <a:off x="6982539" y="2807890"/>
              <a:ext cx="1918569" cy="862208"/>
            </a:xfrm>
            <a:custGeom>
              <a:avLst/>
              <a:gdLst>
                <a:gd name="connsiteX0" fmla="*/ 144049 w 1918569"/>
                <a:gd name="connsiteY0" fmla="*/ 599162 h 862208"/>
                <a:gd name="connsiteX1" fmla="*/ 807928 w 1918569"/>
                <a:gd name="connsiteY1" fmla="*/ 10438 h 862208"/>
                <a:gd name="connsiteX2" fmla="*/ 1810010 w 1918569"/>
                <a:gd name="connsiteY2" fmla="*/ 536531 h 862208"/>
                <a:gd name="connsiteX3" fmla="*/ 1459282 w 1918569"/>
                <a:gd name="connsiteY3" fmla="*/ 824630 h 862208"/>
                <a:gd name="connsiteX4" fmla="*/ 219205 w 1918569"/>
                <a:gd name="connsiteY4" fmla="*/ 762000 h 862208"/>
                <a:gd name="connsiteX5" fmla="*/ 144049 w 1918569"/>
                <a:gd name="connsiteY5" fmla="*/ 599162 h 86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8569" h="862208">
                  <a:moveTo>
                    <a:pt x="144049" y="599162"/>
                  </a:moveTo>
                  <a:cubicBezTo>
                    <a:pt x="242170" y="473902"/>
                    <a:pt x="530268" y="20876"/>
                    <a:pt x="807928" y="10438"/>
                  </a:cubicBezTo>
                  <a:cubicBezTo>
                    <a:pt x="1085588" y="0"/>
                    <a:pt x="1701451" y="400832"/>
                    <a:pt x="1810010" y="536531"/>
                  </a:cubicBezTo>
                  <a:cubicBezTo>
                    <a:pt x="1918569" y="672230"/>
                    <a:pt x="1724416" y="787052"/>
                    <a:pt x="1459282" y="824630"/>
                  </a:cubicBezTo>
                  <a:cubicBezTo>
                    <a:pt x="1194148" y="862208"/>
                    <a:pt x="438411" y="801666"/>
                    <a:pt x="219205" y="762000"/>
                  </a:cubicBezTo>
                  <a:cubicBezTo>
                    <a:pt x="0" y="722334"/>
                    <a:pt x="45929" y="724422"/>
                    <a:pt x="144049" y="599162"/>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手繪多邊形 482">
              <a:extLst>
                <a:ext uri="{FF2B5EF4-FFF2-40B4-BE49-F238E27FC236}">
                  <a16:creationId xmlns:a16="http://schemas.microsoft.com/office/drawing/2014/main" id="{2F943E83-EC45-47FB-8604-BC850CA681B4}"/>
                </a:ext>
              </a:extLst>
            </p:cNvPr>
            <p:cNvSpPr/>
            <p:nvPr/>
          </p:nvSpPr>
          <p:spPr>
            <a:xfrm>
              <a:off x="7828045" y="1947769"/>
              <a:ext cx="1939446" cy="1421704"/>
            </a:xfrm>
            <a:custGeom>
              <a:avLst/>
              <a:gdLst>
                <a:gd name="connsiteX0" fmla="*/ 137787 w 1939446"/>
                <a:gd name="connsiteY0" fmla="*/ 56367 h 1421704"/>
                <a:gd name="connsiteX1" fmla="*/ 50104 w 1939446"/>
                <a:gd name="connsiteY1" fmla="*/ 231732 h 1421704"/>
                <a:gd name="connsiteX2" fmla="*/ 438411 w 1939446"/>
                <a:gd name="connsiteY2" fmla="*/ 908137 h 1421704"/>
                <a:gd name="connsiteX3" fmla="*/ 1678488 w 1939446"/>
                <a:gd name="connsiteY3" fmla="*/ 1359074 h 1421704"/>
                <a:gd name="connsiteX4" fmla="*/ 1929008 w 1939446"/>
                <a:gd name="connsiteY4" fmla="*/ 1283918 h 1421704"/>
                <a:gd name="connsiteX5" fmla="*/ 1741118 w 1939446"/>
                <a:gd name="connsiteY5" fmla="*/ 682669 h 1421704"/>
                <a:gd name="connsiteX6" fmla="*/ 1503124 w 1939446"/>
                <a:gd name="connsiteY6" fmla="*/ 306888 h 1421704"/>
                <a:gd name="connsiteX7" fmla="*/ 538619 w 1939446"/>
                <a:gd name="connsiteY7" fmla="*/ 43841 h 1421704"/>
                <a:gd name="connsiteX8" fmla="*/ 137787 w 1939446"/>
                <a:gd name="connsiteY8" fmla="*/ 56367 h 14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446" h="1421704">
                  <a:moveTo>
                    <a:pt x="137787" y="56367"/>
                  </a:moveTo>
                  <a:cubicBezTo>
                    <a:pt x="56368" y="87682"/>
                    <a:pt x="0" y="89771"/>
                    <a:pt x="50104" y="231732"/>
                  </a:cubicBezTo>
                  <a:cubicBezTo>
                    <a:pt x="100208" y="373693"/>
                    <a:pt x="167014" y="720247"/>
                    <a:pt x="438411" y="908137"/>
                  </a:cubicBezTo>
                  <a:cubicBezTo>
                    <a:pt x="709808" y="1096027"/>
                    <a:pt x="1430055" y="1296444"/>
                    <a:pt x="1678488" y="1359074"/>
                  </a:cubicBezTo>
                  <a:cubicBezTo>
                    <a:pt x="1926921" y="1421704"/>
                    <a:pt x="1918570" y="1396652"/>
                    <a:pt x="1929008" y="1283918"/>
                  </a:cubicBezTo>
                  <a:cubicBezTo>
                    <a:pt x="1939446" y="1171184"/>
                    <a:pt x="1812099" y="845507"/>
                    <a:pt x="1741118" y="682669"/>
                  </a:cubicBezTo>
                  <a:cubicBezTo>
                    <a:pt x="1670137" y="519831"/>
                    <a:pt x="1703540" y="413359"/>
                    <a:pt x="1503124" y="306888"/>
                  </a:cubicBezTo>
                  <a:cubicBezTo>
                    <a:pt x="1302708" y="200417"/>
                    <a:pt x="768263" y="87682"/>
                    <a:pt x="538619" y="43841"/>
                  </a:cubicBezTo>
                  <a:cubicBezTo>
                    <a:pt x="308975" y="0"/>
                    <a:pt x="219206" y="25052"/>
                    <a:pt x="137787" y="5636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5" name="矩形 328">
            <a:extLst>
              <a:ext uri="{FF2B5EF4-FFF2-40B4-BE49-F238E27FC236}">
                <a16:creationId xmlns:a16="http://schemas.microsoft.com/office/drawing/2014/main" id="{5CAE4408-43A5-49E2-B49B-41CDAE8CA4FC}"/>
              </a:ext>
            </a:extLst>
          </p:cNvPr>
          <p:cNvSpPr/>
          <p:nvPr/>
        </p:nvSpPr>
        <p:spPr>
          <a:xfrm>
            <a:off x="9818358" y="4707043"/>
            <a:ext cx="2004670" cy="970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6" name="Picture 4" descr="Reinforcement Learning with Q tables | by Mohit Mayank | ITNEXT">
            <a:extLst>
              <a:ext uri="{FF2B5EF4-FFF2-40B4-BE49-F238E27FC236}">
                <a16:creationId xmlns:a16="http://schemas.microsoft.com/office/drawing/2014/main" id="{AD56AC75-E148-436F-96E6-666214F7C0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9704" y="4726805"/>
            <a:ext cx="1863256" cy="916036"/>
          </a:xfrm>
          <a:prstGeom prst="rect">
            <a:avLst/>
          </a:prstGeom>
          <a:noFill/>
          <a:extLst>
            <a:ext uri="{909E8E84-426E-40DD-AFC4-6F175D3DCCD1}">
              <a14:hiddenFill xmlns:a14="http://schemas.microsoft.com/office/drawing/2010/main">
                <a:solidFill>
                  <a:srgbClr val="FFFFFF"/>
                </a:solidFill>
              </a14:hiddenFill>
            </a:ext>
          </a:extLst>
        </p:spPr>
      </p:pic>
      <p:sp>
        <p:nvSpPr>
          <p:cNvPr id="107" name="文字方塊 330">
            <a:extLst>
              <a:ext uri="{FF2B5EF4-FFF2-40B4-BE49-F238E27FC236}">
                <a16:creationId xmlns:a16="http://schemas.microsoft.com/office/drawing/2014/main" id="{98E823B8-94AB-46F5-A205-25B7C289124E}"/>
              </a:ext>
            </a:extLst>
          </p:cNvPr>
          <p:cNvSpPr txBox="1"/>
          <p:nvPr/>
        </p:nvSpPr>
        <p:spPr>
          <a:xfrm>
            <a:off x="9882573" y="5677073"/>
            <a:ext cx="1826309" cy="276999"/>
          </a:xfrm>
          <a:prstGeom prst="rect">
            <a:avLst/>
          </a:prstGeom>
          <a:solidFill>
            <a:schemeClr val="bg1"/>
          </a:solidFill>
          <a:ln>
            <a:solidFill>
              <a:schemeClr val="accent1">
                <a:shade val="50000"/>
              </a:schemeClr>
            </a:solidFill>
          </a:ln>
        </p:spPr>
        <p:txBody>
          <a:bodyPr wrap="square" rtlCol="0">
            <a:spAutoFit/>
          </a:bodyPr>
          <a:lstStyle/>
          <a:p>
            <a:pPr algn="ctr"/>
            <a:r>
              <a:rPr lang="en-US" altLang="zh-TW" sz="1200" dirty="0">
                <a:solidFill>
                  <a:schemeClr val="tx2">
                    <a:lumMod val="95000"/>
                    <a:lumOff val="5000"/>
                  </a:schemeClr>
                </a:solidFill>
              </a:rPr>
              <a:t>Reinforcement Learning</a:t>
            </a:r>
            <a:endParaRPr lang="zh-TW" altLang="en-US" sz="1200" dirty="0">
              <a:solidFill>
                <a:schemeClr val="tx2">
                  <a:lumMod val="95000"/>
                  <a:lumOff val="5000"/>
                </a:schemeClr>
              </a:solidFill>
            </a:endParaRPr>
          </a:p>
        </p:txBody>
      </p:sp>
    </p:spTree>
    <p:extLst>
      <p:ext uri="{BB962C8B-B14F-4D97-AF65-F5344CB8AC3E}">
        <p14:creationId xmlns:p14="http://schemas.microsoft.com/office/powerpoint/2010/main" val="216486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Tree Based Algorithms: Decision Tree / CART</a:t>
            </a:r>
          </a:p>
        </p:txBody>
      </p:sp>
      <p:pic>
        <p:nvPicPr>
          <p:cNvPr id="27650" name="Picture 2" descr="../_images/sphx_glr_plot_tree_regression_0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69" y="3770325"/>
            <a:ext cx="3122738" cy="2342054"/>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s://github.com/SilverDecisions/SilverDecisions/wiki/decisiontree@2016.11.18_23.51.4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5089" y="1579225"/>
            <a:ext cx="2447704" cy="20807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76553" y="1458261"/>
            <a:ext cx="3533311" cy="207614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indent="-242888">
              <a:spcBef>
                <a:spcPts val="450"/>
              </a:spcBef>
              <a:buSzPct val="45000"/>
              <a:buFont typeface="Wingdings" pitchFamily="2" charset="2"/>
              <a:buChar char=""/>
              <a:tabLst>
                <a:tab pos="542925" algn="l"/>
                <a:tab pos="1085850" algn="l"/>
                <a:tab pos="1628775" algn="l"/>
                <a:tab pos="2171700" algn="l"/>
                <a:tab pos="2714625" algn="l"/>
                <a:tab pos="3257550" algn="l"/>
                <a:tab pos="3800475" algn="l"/>
                <a:tab pos="4343400" algn="l"/>
                <a:tab pos="4886325" algn="l"/>
                <a:tab pos="5429250" algn="l"/>
              </a:tabLst>
            </a:pPr>
            <a:endParaRPr lang="en-US" altLang="en-US" sz="1350" dirty="0">
              <a:solidFill>
                <a:srgbClr val="000000"/>
              </a:solidFill>
            </a:endParaRPr>
          </a:p>
        </p:txBody>
      </p:sp>
      <p:sp>
        <p:nvSpPr>
          <p:cNvPr id="14" name="Rectangle 13"/>
          <p:cNvSpPr/>
          <p:nvPr/>
        </p:nvSpPr>
        <p:spPr>
          <a:xfrm>
            <a:off x="466801" y="3843704"/>
            <a:ext cx="3533311" cy="2283761"/>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indent="-242888">
              <a:spcBef>
                <a:spcPts val="450"/>
              </a:spcBef>
              <a:buSzPct val="45000"/>
              <a:buFont typeface="Wingdings" pitchFamily="2" charset="2"/>
              <a:buChar char=""/>
              <a:tabLst>
                <a:tab pos="542925" algn="l"/>
                <a:tab pos="1085850" algn="l"/>
                <a:tab pos="1628775" algn="l"/>
                <a:tab pos="2171700" algn="l"/>
                <a:tab pos="2714625" algn="l"/>
                <a:tab pos="3257550" algn="l"/>
                <a:tab pos="3800475" algn="l"/>
                <a:tab pos="4343400" algn="l"/>
                <a:tab pos="4886325" algn="l"/>
                <a:tab pos="5429250" algn="l"/>
              </a:tabLst>
            </a:pPr>
            <a:endParaRPr lang="en-US" altLang="en-US" sz="1350" dirty="0">
              <a:solidFill>
                <a:srgbClr val="000000"/>
              </a:solidFill>
            </a:endParaRPr>
          </a:p>
        </p:txBody>
      </p:sp>
      <p:sp>
        <p:nvSpPr>
          <p:cNvPr id="15" name="Rectangle 14"/>
          <p:cNvSpPr/>
          <p:nvPr/>
        </p:nvSpPr>
        <p:spPr>
          <a:xfrm>
            <a:off x="466801" y="3604926"/>
            <a:ext cx="3533311" cy="393971"/>
          </a:xfrm>
          <a:prstGeom prst="rect">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i="1" dirty="0">
                <a:solidFill>
                  <a:srgbClr val="FFFFFF"/>
                </a:solidFill>
              </a:rPr>
              <a:t>Decision Boundaries</a:t>
            </a:r>
          </a:p>
        </p:txBody>
      </p:sp>
      <p:sp>
        <p:nvSpPr>
          <p:cNvPr id="16" name="Rectangle 15"/>
          <p:cNvSpPr/>
          <p:nvPr/>
        </p:nvSpPr>
        <p:spPr>
          <a:xfrm>
            <a:off x="476553" y="1338723"/>
            <a:ext cx="3533311" cy="393971"/>
          </a:xfrm>
          <a:prstGeom prst="rect">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i="1" dirty="0">
                <a:solidFill>
                  <a:srgbClr val="FFFFFF"/>
                </a:solidFill>
              </a:rPr>
              <a:t>Illustrative Decision Tree</a:t>
            </a:r>
          </a:p>
        </p:txBody>
      </p:sp>
      <p:sp>
        <p:nvSpPr>
          <p:cNvPr id="17" name="TextBox 16">
            <a:extLst>
              <a:ext uri="{FF2B5EF4-FFF2-40B4-BE49-F238E27FC236}">
                <a16:creationId xmlns:a16="http://schemas.microsoft.com/office/drawing/2014/main" id="{FBE705B0-83BE-4EDF-A3F2-C4E42EA0B179}"/>
              </a:ext>
            </a:extLst>
          </p:cNvPr>
          <p:cNvSpPr txBox="1"/>
          <p:nvPr/>
        </p:nvSpPr>
        <p:spPr>
          <a:xfrm>
            <a:off x="434793" y="6253621"/>
            <a:ext cx="3565319" cy="276999"/>
          </a:xfrm>
          <a:prstGeom prst="rect">
            <a:avLst/>
          </a:prstGeom>
          <a:noFill/>
        </p:spPr>
        <p:txBody>
          <a:bodyPr wrap="square">
            <a:spAutoFit/>
          </a:bodyPr>
          <a:lstStyle/>
          <a:p>
            <a:r>
              <a:rPr lang="en-US" sz="1200" dirty="0">
                <a:solidFill>
                  <a:schemeClr val="tx2"/>
                </a:solidFill>
              </a:rPr>
              <a:t>Splits are chosen according to a purity measure</a:t>
            </a:r>
          </a:p>
        </p:txBody>
      </p:sp>
      <p:sp>
        <p:nvSpPr>
          <p:cNvPr id="18" name="Content Placeholder 1">
            <a:extLst>
              <a:ext uri="{FF2B5EF4-FFF2-40B4-BE49-F238E27FC236}">
                <a16:creationId xmlns:a16="http://schemas.microsoft.com/office/drawing/2014/main" id="{CD53E516-4EE1-4B62-86FE-837A1F459ABF}"/>
              </a:ext>
            </a:extLst>
          </p:cNvPr>
          <p:cNvSpPr>
            <a:spLocks noGrp="1"/>
          </p:cNvSpPr>
          <p:nvPr>
            <p:ph idx="1"/>
          </p:nvPr>
        </p:nvSpPr>
        <p:spPr>
          <a:xfrm>
            <a:off x="4363987" y="2412208"/>
            <a:ext cx="3187223" cy="3723300"/>
          </a:xfrm>
        </p:spPr>
        <p:txBody>
          <a:bodyPr/>
          <a:lstStyle/>
          <a:p>
            <a:pPr marL="214313" indent="-214313">
              <a:buFont typeface="Arial" panose="020B0604020202020204" pitchFamily="34" charset="0"/>
              <a:buChar char="•"/>
            </a:pPr>
            <a:r>
              <a:rPr lang="en-GB" sz="1400" dirty="0">
                <a:solidFill>
                  <a:schemeClr val="tx2"/>
                </a:solidFill>
              </a:rPr>
              <a:t>Applicable to both classification and regression problems </a:t>
            </a:r>
          </a:p>
          <a:p>
            <a:pPr marL="214313" indent="-214313">
              <a:buFont typeface="Arial" panose="020B0604020202020204" pitchFamily="34" charset="0"/>
              <a:buChar char="•"/>
            </a:pPr>
            <a:r>
              <a:rPr lang="en-GB" sz="1400" dirty="0">
                <a:solidFill>
                  <a:schemeClr val="tx2"/>
                </a:solidFill>
              </a:rPr>
              <a:t>No assumptions on the data structure</a:t>
            </a:r>
          </a:p>
          <a:p>
            <a:pPr marL="214313" indent="-214313">
              <a:buFont typeface="Arial" panose="020B0604020202020204" pitchFamily="34" charset="0"/>
              <a:buChar char="•"/>
            </a:pPr>
            <a:r>
              <a:rPr lang="en-GB" sz="1400" dirty="0">
                <a:solidFill>
                  <a:schemeClr val="tx2"/>
                </a:solidFill>
              </a:rPr>
              <a:t>Can be applied to large datasets</a:t>
            </a:r>
          </a:p>
          <a:p>
            <a:pPr marL="214313" indent="-214313">
              <a:buFont typeface="Arial" panose="020B0604020202020204" pitchFamily="34" charset="0"/>
              <a:buChar char="•"/>
            </a:pPr>
            <a:r>
              <a:rPr lang="en-GB" sz="1400" dirty="0">
                <a:solidFill>
                  <a:schemeClr val="tx2"/>
                </a:solidFill>
              </a:rPr>
              <a:t>Handles missing data effectively</a:t>
            </a:r>
          </a:p>
          <a:p>
            <a:pPr marL="214313" indent="-214313">
              <a:buFont typeface="Arial" panose="020B0604020202020204" pitchFamily="34" charset="0"/>
              <a:buChar char="•"/>
            </a:pPr>
            <a:r>
              <a:rPr lang="en-GB" sz="1400" dirty="0">
                <a:solidFill>
                  <a:schemeClr val="tx2"/>
                </a:solidFill>
              </a:rPr>
              <a:t>Tree structure gives valuable insights into the variables and model:</a:t>
            </a:r>
            <a:endParaRPr lang="en-US" sz="1400" dirty="0">
              <a:solidFill>
                <a:schemeClr val="tx2"/>
              </a:solidFill>
            </a:endParaRPr>
          </a:p>
        </p:txBody>
      </p:sp>
      <p:sp>
        <p:nvSpPr>
          <p:cNvPr id="19" name="Rectangle 18">
            <a:extLst>
              <a:ext uri="{FF2B5EF4-FFF2-40B4-BE49-F238E27FC236}">
                <a16:creationId xmlns:a16="http://schemas.microsoft.com/office/drawing/2014/main" id="{0A1C82F5-254B-49A3-B697-47B9FAD1D9A2}"/>
              </a:ext>
            </a:extLst>
          </p:cNvPr>
          <p:cNvSpPr/>
          <p:nvPr/>
        </p:nvSpPr>
        <p:spPr>
          <a:xfrm>
            <a:off x="8042028" y="2397544"/>
            <a:ext cx="3141888" cy="2031325"/>
          </a:xfrm>
          <a:prstGeom prst="rect">
            <a:avLst/>
          </a:prstGeom>
        </p:spPr>
        <p:txBody>
          <a:bodyPr wrap="square">
            <a:spAutoFit/>
          </a:bodyPr>
          <a:lstStyle/>
          <a:p>
            <a:pPr marL="214313" indent="-214313">
              <a:buFont typeface="Arial" panose="020B0604020202020204" pitchFamily="34" charset="0"/>
              <a:buChar char="•"/>
            </a:pPr>
            <a:r>
              <a:rPr lang="en-GB" sz="1400" dirty="0">
                <a:solidFill>
                  <a:schemeClr val="tx2"/>
                </a:solidFill>
              </a:rPr>
              <a:t>Accuracy - current methods, such as support vector machines and ensemble classifiers often have 30% lower error rates than CART</a:t>
            </a:r>
          </a:p>
          <a:p>
            <a:pPr marL="214313" indent="-214313">
              <a:buFont typeface="Arial" panose="020B0604020202020204" pitchFamily="34" charset="0"/>
              <a:buChar char="•"/>
            </a:pPr>
            <a:endParaRPr lang="en-GB" sz="1400" dirty="0">
              <a:solidFill>
                <a:schemeClr val="tx2"/>
              </a:solidFill>
            </a:endParaRPr>
          </a:p>
          <a:p>
            <a:pPr marL="214313" indent="-214313">
              <a:buFont typeface="Arial" panose="020B0604020202020204" pitchFamily="34" charset="0"/>
              <a:buChar char="•"/>
            </a:pPr>
            <a:r>
              <a:rPr lang="en-GB" sz="1400" dirty="0">
                <a:solidFill>
                  <a:schemeClr val="tx2"/>
                </a:solidFill>
              </a:rPr>
              <a:t>Instability – if we change the data a little, the tree picture can change a lot. So, the interpretation is not as straightforward as it appears</a:t>
            </a:r>
          </a:p>
        </p:txBody>
      </p:sp>
      <p:sp>
        <p:nvSpPr>
          <p:cNvPr id="20" name="Rectangle 19">
            <a:extLst>
              <a:ext uri="{FF2B5EF4-FFF2-40B4-BE49-F238E27FC236}">
                <a16:creationId xmlns:a16="http://schemas.microsoft.com/office/drawing/2014/main" id="{D4A59B6A-660B-4262-ACAF-D80B5CECDA8E}"/>
              </a:ext>
            </a:extLst>
          </p:cNvPr>
          <p:cNvSpPr/>
          <p:nvPr/>
        </p:nvSpPr>
        <p:spPr>
          <a:xfrm>
            <a:off x="8310565" y="5534224"/>
            <a:ext cx="2873351" cy="369332"/>
          </a:xfrm>
          <a:prstGeom prst="rect">
            <a:avLst/>
          </a:prstGeom>
        </p:spPr>
        <p:txBody>
          <a:bodyPr wrap="none">
            <a:spAutoFit/>
          </a:bodyPr>
          <a:lstStyle/>
          <a:p>
            <a:r>
              <a:rPr lang="en-GB" b="1" i="1" dirty="0">
                <a:solidFill>
                  <a:schemeClr val="tx2"/>
                </a:solidFill>
              </a:rPr>
              <a:t>Today, we can do better!</a:t>
            </a:r>
          </a:p>
        </p:txBody>
      </p:sp>
      <p:pic>
        <p:nvPicPr>
          <p:cNvPr id="21" name="Picture 20" descr="2.png">
            <a:extLst>
              <a:ext uri="{FF2B5EF4-FFF2-40B4-BE49-F238E27FC236}">
                <a16:creationId xmlns:a16="http://schemas.microsoft.com/office/drawing/2014/main" id="{C256D2DB-B36B-4F43-AC0C-20E484158934}"/>
              </a:ext>
            </a:extLst>
          </p:cNvPr>
          <p:cNvPicPr>
            <a:picLocks noChangeAspect="1"/>
          </p:cNvPicPr>
          <p:nvPr/>
        </p:nvPicPr>
        <p:blipFill>
          <a:blip r:embed="rId5" cstate="print"/>
          <a:stretch>
            <a:fillRect/>
          </a:stretch>
        </p:blipFill>
        <p:spPr>
          <a:xfrm>
            <a:off x="4363987" y="5070712"/>
            <a:ext cx="3082720" cy="1035115"/>
          </a:xfrm>
          <a:prstGeom prst="rect">
            <a:avLst/>
          </a:prstGeom>
        </p:spPr>
      </p:pic>
      <p:sp>
        <p:nvSpPr>
          <p:cNvPr id="22" name="Rectangle 21">
            <a:extLst>
              <a:ext uri="{FF2B5EF4-FFF2-40B4-BE49-F238E27FC236}">
                <a16:creationId xmlns:a16="http://schemas.microsoft.com/office/drawing/2014/main" id="{2E0C1F21-D954-47C3-B13E-CCD85CBD86AB}"/>
              </a:ext>
            </a:extLst>
          </p:cNvPr>
          <p:cNvSpPr/>
          <p:nvPr/>
        </p:nvSpPr>
        <p:spPr>
          <a:xfrm>
            <a:off x="4191323" y="2281338"/>
            <a:ext cx="3533311" cy="3854173"/>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23" name="Rectangle 22">
            <a:extLst>
              <a:ext uri="{FF2B5EF4-FFF2-40B4-BE49-F238E27FC236}">
                <a16:creationId xmlns:a16="http://schemas.microsoft.com/office/drawing/2014/main" id="{1BF7DE57-CBDB-4398-AF63-C562F21FD25C}"/>
              </a:ext>
            </a:extLst>
          </p:cNvPr>
          <p:cNvSpPr/>
          <p:nvPr/>
        </p:nvSpPr>
        <p:spPr>
          <a:xfrm>
            <a:off x="4191323" y="1887366"/>
            <a:ext cx="3533311" cy="393971"/>
          </a:xfrm>
          <a:prstGeom prst="rect">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i="1" dirty="0">
                <a:solidFill>
                  <a:srgbClr val="FFFFFF"/>
                </a:solidFill>
              </a:rPr>
              <a:t>Advantages</a:t>
            </a:r>
          </a:p>
        </p:txBody>
      </p:sp>
      <p:sp>
        <p:nvSpPr>
          <p:cNvPr id="24" name="Rectangle 23">
            <a:extLst>
              <a:ext uri="{FF2B5EF4-FFF2-40B4-BE49-F238E27FC236}">
                <a16:creationId xmlns:a16="http://schemas.microsoft.com/office/drawing/2014/main" id="{79C8A8F4-8769-42A6-9549-EDBBC5DDB5F6}"/>
              </a:ext>
            </a:extLst>
          </p:cNvPr>
          <p:cNvSpPr/>
          <p:nvPr/>
        </p:nvSpPr>
        <p:spPr>
          <a:xfrm>
            <a:off x="7879089" y="1887364"/>
            <a:ext cx="3514342" cy="393971"/>
          </a:xfrm>
          <a:prstGeom prst="rect">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i="1" dirty="0">
                <a:solidFill>
                  <a:srgbClr val="FFFFFF"/>
                </a:solidFill>
              </a:rPr>
              <a:t>Disadvantages</a:t>
            </a:r>
          </a:p>
        </p:txBody>
      </p:sp>
      <p:sp>
        <p:nvSpPr>
          <p:cNvPr id="25" name="Rectangle 24">
            <a:extLst>
              <a:ext uri="{FF2B5EF4-FFF2-40B4-BE49-F238E27FC236}">
                <a16:creationId xmlns:a16="http://schemas.microsoft.com/office/drawing/2014/main" id="{69B85BC9-DBC5-467E-AD6F-5C077159E5A0}"/>
              </a:ext>
            </a:extLst>
          </p:cNvPr>
          <p:cNvSpPr/>
          <p:nvPr/>
        </p:nvSpPr>
        <p:spPr>
          <a:xfrm>
            <a:off x="7879089" y="2281335"/>
            <a:ext cx="3514342" cy="3854174"/>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26" name="TextBox 25">
            <a:extLst>
              <a:ext uri="{FF2B5EF4-FFF2-40B4-BE49-F238E27FC236}">
                <a16:creationId xmlns:a16="http://schemas.microsoft.com/office/drawing/2014/main" id="{EE698C10-D1B5-4191-A9B5-A8DFAC118C91}"/>
              </a:ext>
            </a:extLst>
          </p:cNvPr>
          <p:cNvSpPr txBox="1"/>
          <p:nvPr/>
        </p:nvSpPr>
        <p:spPr>
          <a:xfrm>
            <a:off x="5628001" y="1401823"/>
            <a:ext cx="6096000" cy="369332"/>
          </a:xfrm>
          <a:prstGeom prst="rect">
            <a:avLst/>
          </a:prstGeom>
          <a:noFill/>
        </p:spPr>
        <p:txBody>
          <a:bodyPr wrap="square">
            <a:spAutoFit/>
          </a:bodyPr>
          <a:lstStyle/>
          <a:p>
            <a:r>
              <a:rPr lang="en-US" dirty="0"/>
              <a:t>CART – Classification and Regression Tree</a:t>
            </a:r>
          </a:p>
        </p:txBody>
      </p:sp>
    </p:spTree>
    <p:extLst>
      <p:ext uri="{BB962C8B-B14F-4D97-AF65-F5344CB8AC3E}">
        <p14:creationId xmlns:p14="http://schemas.microsoft.com/office/powerpoint/2010/main" val="225888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Tree Based Algorithms: Ensemble of Trees</a:t>
            </a:r>
          </a:p>
        </p:txBody>
      </p:sp>
      <p:sp>
        <p:nvSpPr>
          <p:cNvPr id="27" name="Content Placeholder 1">
            <a:extLst>
              <a:ext uri="{FF2B5EF4-FFF2-40B4-BE49-F238E27FC236}">
                <a16:creationId xmlns:a16="http://schemas.microsoft.com/office/drawing/2014/main" id="{20947234-52F4-4F47-8309-D5BE296B90F6}"/>
              </a:ext>
            </a:extLst>
          </p:cNvPr>
          <p:cNvSpPr>
            <a:spLocks noGrp="1"/>
          </p:cNvSpPr>
          <p:nvPr>
            <p:ph idx="1"/>
          </p:nvPr>
        </p:nvSpPr>
        <p:spPr>
          <a:xfrm>
            <a:off x="466800" y="1535712"/>
            <a:ext cx="11257199" cy="1268448"/>
          </a:xfrm>
        </p:spPr>
        <p:txBody>
          <a:bodyPr/>
          <a:lstStyle/>
          <a:p>
            <a:r>
              <a:rPr lang="en-US" sz="2000" dirty="0">
                <a:solidFill>
                  <a:schemeClr val="tx2"/>
                </a:solidFill>
                <a:ea typeface="ＭＳ Ｐゴシック" pitchFamily="34" charset="-128"/>
              </a:rPr>
              <a:t>Ensemble algorithms are like </a:t>
            </a:r>
            <a:r>
              <a:rPr lang="en-US" sz="2000" b="1" dirty="0">
                <a:solidFill>
                  <a:schemeClr val="tx2"/>
                </a:solidFill>
                <a:ea typeface="ＭＳ Ｐゴシック" pitchFamily="34" charset="-128"/>
              </a:rPr>
              <a:t>Crowdsourced machine learning algorithms</a:t>
            </a:r>
            <a:r>
              <a:rPr lang="en-US" sz="2000" dirty="0">
                <a:solidFill>
                  <a:schemeClr val="tx2"/>
                </a:solidFill>
                <a:ea typeface="ＭＳ Ｐゴシック" pitchFamily="34" charset="-128"/>
              </a:rPr>
              <a:t>:</a:t>
            </a:r>
            <a:endParaRPr lang="en-US" sz="1600" dirty="0">
              <a:solidFill>
                <a:schemeClr val="tx2"/>
              </a:solidFill>
              <a:ea typeface="ＭＳ Ｐゴシック" pitchFamily="34" charset="-128"/>
            </a:endParaRPr>
          </a:p>
          <a:p>
            <a:pPr marL="285750" indent="-285750">
              <a:buFont typeface="Arial" panose="020B0604020202020204" pitchFamily="34" charset="0"/>
              <a:buChar char="•"/>
            </a:pPr>
            <a:r>
              <a:rPr lang="en-US" sz="1800" dirty="0">
                <a:solidFill>
                  <a:schemeClr val="tx2"/>
                </a:solidFill>
                <a:ea typeface="ＭＳ Ｐゴシック" pitchFamily="34" charset="-128"/>
              </a:rPr>
              <a:t>Take a collection of simple or </a:t>
            </a:r>
            <a:r>
              <a:rPr lang="en-US" sz="1800" i="1" dirty="0">
                <a:solidFill>
                  <a:schemeClr val="tx2"/>
                </a:solidFill>
                <a:ea typeface="ＭＳ Ｐゴシック" pitchFamily="34" charset="-128"/>
              </a:rPr>
              <a:t>weak</a:t>
            </a:r>
            <a:r>
              <a:rPr lang="en-US" sz="1800" dirty="0">
                <a:solidFill>
                  <a:schemeClr val="tx2"/>
                </a:solidFill>
                <a:ea typeface="ＭＳ Ｐゴシック" pitchFamily="34" charset="-128"/>
              </a:rPr>
              <a:t> learners</a:t>
            </a:r>
          </a:p>
          <a:p>
            <a:pPr marL="285750" indent="-285750">
              <a:buFont typeface="Arial" panose="020B0604020202020204" pitchFamily="34" charset="0"/>
              <a:buChar char="•"/>
            </a:pPr>
            <a:r>
              <a:rPr lang="en-US" sz="1800" dirty="0">
                <a:solidFill>
                  <a:schemeClr val="tx2"/>
                </a:solidFill>
                <a:ea typeface="ＭＳ Ｐゴシック" pitchFamily="34" charset="-128"/>
              </a:rPr>
              <a:t>Combine their results to make a single, better learner</a:t>
            </a:r>
          </a:p>
        </p:txBody>
      </p:sp>
      <p:sp>
        <p:nvSpPr>
          <p:cNvPr id="4" name="Rectangle 3">
            <a:extLst>
              <a:ext uri="{FF2B5EF4-FFF2-40B4-BE49-F238E27FC236}">
                <a16:creationId xmlns:a16="http://schemas.microsoft.com/office/drawing/2014/main" id="{9CA25274-919C-4558-B99A-B2B4E94BD2AF}"/>
              </a:ext>
            </a:extLst>
          </p:cNvPr>
          <p:cNvSpPr/>
          <p:nvPr/>
        </p:nvSpPr>
        <p:spPr>
          <a:xfrm>
            <a:off x="466800" y="3533177"/>
            <a:ext cx="5629200" cy="279679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14313" indent="-214313">
              <a:spcBef>
                <a:spcPts val="750"/>
              </a:spcBef>
              <a:buSzPct val="100000"/>
              <a:buFont typeface="Arial" panose="020B0604020202020204" pitchFamily="34" charset="0"/>
              <a:buChar char="•"/>
              <a:tabLst>
                <a:tab pos="542925" algn="l"/>
                <a:tab pos="1085850" algn="l"/>
                <a:tab pos="1628775" algn="l"/>
                <a:tab pos="2171700" algn="l"/>
                <a:tab pos="2714625" algn="l"/>
                <a:tab pos="3257550" algn="l"/>
                <a:tab pos="3800475" algn="l"/>
                <a:tab pos="4343400" algn="l"/>
                <a:tab pos="4886325" algn="l"/>
                <a:tab pos="5429250" algn="l"/>
              </a:tabLst>
            </a:pPr>
            <a:endParaRPr lang="en-GB" sz="1350" dirty="0">
              <a:solidFill>
                <a:schemeClr val="tx2"/>
              </a:solidFill>
            </a:endParaRPr>
          </a:p>
          <a:p>
            <a:pPr marL="214313" indent="-214313">
              <a:spcBef>
                <a:spcPts val="750"/>
              </a:spcBef>
              <a:buSzPct val="100000"/>
              <a:buFont typeface="Arial" panose="020B0604020202020204" pitchFamily="34" charset="0"/>
              <a:buChar char="•"/>
              <a:tabLst>
                <a:tab pos="542925" algn="l"/>
                <a:tab pos="1085850" algn="l"/>
                <a:tab pos="1628775" algn="l"/>
                <a:tab pos="2171700" algn="l"/>
                <a:tab pos="2714625" algn="l"/>
                <a:tab pos="3257550" algn="l"/>
                <a:tab pos="3800475" algn="l"/>
                <a:tab pos="4343400" algn="l"/>
                <a:tab pos="4886325" algn="l"/>
                <a:tab pos="5429250" algn="l"/>
              </a:tabLst>
            </a:pPr>
            <a:r>
              <a:rPr lang="en-GB" sz="1350" dirty="0">
                <a:solidFill>
                  <a:schemeClr val="tx2"/>
                </a:solidFill>
              </a:rPr>
              <a:t>Each model trained in parallel; models are combined using voting / averaging</a:t>
            </a:r>
          </a:p>
          <a:p>
            <a:pPr marL="214313" indent="-214313">
              <a:spcBef>
                <a:spcPts val="750"/>
              </a:spcBef>
              <a:buSzPct val="100000"/>
              <a:buFont typeface="Arial" panose="020B0604020202020204" pitchFamily="34" charset="0"/>
              <a:buChar char="•"/>
              <a:tabLst>
                <a:tab pos="542925" algn="l"/>
                <a:tab pos="1085850" algn="l"/>
                <a:tab pos="1628775" algn="l"/>
                <a:tab pos="2171700" algn="l"/>
                <a:tab pos="2714625" algn="l"/>
                <a:tab pos="3257550" algn="l"/>
                <a:tab pos="3800475" algn="l"/>
                <a:tab pos="4343400" algn="l"/>
                <a:tab pos="4886325" algn="l"/>
                <a:tab pos="5429250" algn="l"/>
              </a:tabLst>
            </a:pPr>
            <a:r>
              <a:rPr lang="en-GB" sz="1350" dirty="0">
                <a:solidFill>
                  <a:schemeClr val="tx2"/>
                </a:solidFill>
              </a:rPr>
              <a:t>Train each model with a random training set</a:t>
            </a:r>
          </a:p>
          <a:p>
            <a:pPr marL="557213" lvl="1" indent="-214313">
              <a:spcBef>
                <a:spcPts val="750"/>
              </a:spcBef>
              <a:buSzPct val="100000"/>
              <a:buFont typeface="Arial" panose="020B0604020202020204" pitchFamily="34" charset="0"/>
              <a:buChar char="•"/>
              <a:tabLst>
                <a:tab pos="542925" algn="l"/>
                <a:tab pos="1085850" algn="l"/>
                <a:tab pos="1628775" algn="l"/>
                <a:tab pos="2171700" algn="l"/>
                <a:tab pos="2714625" algn="l"/>
                <a:tab pos="3257550" algn="l"/>
                <a:tab pos="3800475" algn="l"/>
                <a:tab pos="4343400" algn="l"/>
                <a:tab pos="4886325" algn="l"/>
                <a:tab pos="5429250" algn="l"/>
              </a:tabLst>
            </a:pPr>
            <a:r>
              <a:rPr lang="en-GB" sz="1350" dirty="0">
                <a:solidFill>
                  <a:schemeClr val="tx2"/>
                </a:solidFill>
              </a:rPr>
              <a:t>Repeatedly draw n samples from D</a:t>
            </a:r>
          </a:p>
          <a:p>
            <a:pPr marL="557213" lvl="1" indent="-214313">
              <a:spcBef>
                <a:spcPts val="750"/>
              </a:spcBef>
              <a:buSzPct val="100000"/>
              <a:buFont typeface="Arial" panose="020B0604020202020204" pitchFamily="34" charset="0"/>
              <a:buChar char="•"/>
              <a:tabLst>
                <a:tab pos="542925" algn="l"/>
                <a:tab pos="1085850" algn="l"/>
                <a:tab pos="1628775" algn="l"/>
                <a:tab pos="2171700" algn="l"/>
                <a:tab pos="2714625" algn="l"/>
                <a:tab pos="3257550" algn="l"/>
                <a:tab pos="3800475" algn="l"/>
                <a:tab pos="4343400" algn="l"/>
                <a:tab pos="4886325" algn="l"/>
                <a:tab pos="5429250" algn="l"/>
              </a:tabLst>
            </a:pPr>
            <a:r>
              <a:rPr lang="en-GB" sz="1350" dirty="0">
                <a:solidFill>
                  <a:schemeClr val="tx2"/>
                </a:solidFill>
              </a:rPr>
              <a:t>For each set of samples, estimate a statistic</a:t>
            </a:r>
          </a:p>
          <a:p>
            <a:pPr marL="214313" indent="-214313">
              <a:spcBef>
                <a:spcPts val="750"/>
              </a:spcBef>
              <a:buSzPct val="100000"/>
              <a:buFont typeface="Arial" panose="020B0604020202020204" pitchFamily="34" charset="0"/>
              <a:buChar char="•"/>
              <a:tabLst>
                <a:tab pos="542925" algn="l"/>
                <a:tab pos="1085850" algn="l"/>
                <a:tab pos="1628775" algn="l"/>
                <a:tab pos="2171700" algn="l"/>
                <a:tab pos="2714625" algn="l"/>
                <a:tab pos="3257550" algn="l"/>
                <a:tab pos="3800475" algn="l"/>
                <a:tab pos="4343400" algn="l"/>
                <a:tab pos="4886325" algn="l"/>
                <a:tab pos="5429250" algn="l"/>
              </a:tabLst>
            </a:pPr>
            <a:r>
              <a:rPr lang="en-GB" sz="1350" dirty="0">
                <a:solidFill>
                  <a:schemeClr val="tx2"/>
                </a:solidFill>
              </a:rPr>
              <a:t>The bootstrap estimate is the mean of the individual estimates</a:t>
            </a:r>
          </a:p>
          <a:p>
            <a:pPr marL="214313" indent="-214313">
              <a:spcBef>
                <a:spcPts val="750"/>
              </a:spcBef>
              <a:buSzPct val="100000"/>
              <a:buFont typeface="Arial" panose="020B0604020202020204" pitchFamily="34" charset="0"/>
              <a:buChar char="•"/>
              <a:tabLst>
                <a:tab pos="542925" algn="l"/>
                <a:tab pos="1085850" algn="l"/>
                <a:tab pos="1628775" algn="l"/>
                <a:tab pos="2171700" algn="l"/>
                <a:tab pos="2714625" algn="l"/>
                <a:tab pos="3257550" algn="l"/>
                <a:tab pos="3800475" algn="l"/>
                <a:tab pos="4343400" algn="l"/>
                <a:tab pos="4886325" algn="l"/>
                <a:tab pos="5429250" algn="l"/>
              </a:tabLst>
            </a:pPr>
            <a:r>
              <a:rPr lang="en-GB" sz="1350" dirty="0">
                <a:solidFill>
                  <a:schemeClr val="tx2"/>
                </a:solidFill>
              </a:rPr>
              <a:t>Used to estimate a statistic (parameter) and its variance</a:t>
            </a:r>
          </a:p>
        </p:txBody>
      </p:sp>
      <p:sp>
        <p:nvSpPr>
          <p:cNvPr id="5" name="Rectangle 4">
            <a:extLst>
              <a:ext uri="{FF2B5EF4-FFF2-40B4-BE49-F238E27FC236}">
                <a16:creationId xmlns:a16="http://schemas.microsoft.com/office/drawing/2014/main" id="{B54A9F78-F193-416F-AACC-860D3BC1F117}"/>
              </a:ext>
            </a:extLst>
          </p:cNvPr>
          <p:cNvSpPr/>
          <p:nvPr/>
        </p:nvSpPr>
        <p:spPr>
          <a:xfrm>
            <a:off x="466800" y="3139205"/>
            <a:ext cx="5629200" cy="393971"/>
          </a:xfrm>
          <a:prstGeom prst="rect">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i="1" dirty="0">
                <a:solidFill>
                  <a:srgbClr val="FFFFFF"/>
                </a:solidFill>
              </a:rPr>
              <a:t>Bagging</a:t>
            </a:r>
          </a:p>
        </p:txBody>
      </p:sp>
      <p:sp>
        <p:nvSpPr>
          <p:cNvPr id="6" name="Rectangle 5">
            <a:extLst>
              <a:ext uri="{FF2B5EF4-FFF2-40B4-BE49-F238E27FC236}">
                <a16:creationId xmlns:a16="http://schemas.microsoft.com/office/drawing/2014/main" id="{87122AB2-DC67-42B1-B4D1-DB1B8DCF17B2}"/>
              </a:ext>
            </a:extLst>
          </p:cNvPr>
          <p:cNvSpPr/>
          <p:nvPr/>
        </p:nvSpPr>
        <p:spPr>
          <a:xfrm>
            <a:off x="6460958" y="3530747"/>
            <a:ext cx="5263040" cy="279679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indent="-242888">
              <a:spcBef>
                <a:spcPts val="450"/>
              </a:spcBef>
              <a:buSzPct val="45000"/>
              <a:buFont typeface="Wingdings" pitchFamily="2" charset="2"/>
              <a:buChar char=""/>
              <a:tabLst>
                <a:tab pos="542925" algn="l"/>
                <a:tab pos="1085850" algn="l"/>
                <a:tab pos="1628775" algn="l"/>
                <a:tab pos="2171700" algn="l"/>
                <a:tab pos="2714625" algn="l"/>
                <a:tab pos="3257550" algn="l"/>
                <a:tab pos="3800475" algn="l"/>
                <a:tab pos="4343400" algn="l"/>
                <a:tab pos="4886325" algn="l"/>
                <a:tab pos="5429250" algn="l"/>
              </a:tabLst>
            </a:pPr>
            <a:endParaRPr lang="en-US" altLang="en-US" sz="1350" dirty="0">
              <a:solidFill>
                <a:srgbClr val="000000"/>
              </a:solidFill>
            </a:endParaRPr>
          </a:p>
          <a:p>
            <a:pPr marL="323850" indent="-242888">
              <a:spcBef>
                <a:spcPts val="450"/>
              </a:spcBef>
              <a:buSzPct val="45000"/>
              <a:buFont typeface="Wingdings" pitchFamily="2" charset="2"/>
              <a:buChar char=""/>
              <a:tabLst>
                <a:tab pos="542925" algn="l"/>
                <a:tab pos="1085850" algn="l"/>
                <a:tab pos="1628775" algn="l"/>
                <a:tab pos="2171700" algn="l"/>
                <a:tab pos="2714625" algn="l"/>
                <a:tab pos="3257550" algn="l"/>
                <a:tab pos="3800475" algn="l"/>
                <a:tab pos="4343400" algn="l"/>
                <a:tab pos="4886325" algn="l"/>
                <a:tab pos="5429250" algn="l"/>
              </a:tabLst>
            </a:pPr>
            <a:r>
              <a:rPr lang="en-US" altLang="en-US" sz="1350" dirty="0">
                <a:solidFill>
                  <a:srgbClr val="000000"/>
                </a:solidFill>
              </a:rPr>
              <a:t>Incremental; each learner tries to correct the errors form the previous learner</a:t>
            </a:r>
          </a:p>
          <a:p>
            <a:pPr marL="323850" indent="-242888">
              <a:spcBef>
                <a:spcPts val="450"/>
              </a:spcBef>
              <a:buSzPct val="45000"/>
              <a:buFont typeface="Wingdings" pitchFamily="2" charset="2"/>
              <a:buChar char=""/>
              <a:tabLst>
                <a:tab pos="542925" algn="l"/>
                <a:tab pos="1085850" algn="l"/>
                <a:tab pos="1628775" algn="l"/>
                <a:tab pos="2171700" algn="l"/>
                <a:tab pos="2714625" algn="l"/>
                <a:tab pos="3257550" algn="l"/>
                <a:tab pos="3800475" algn="l"/>
                <a:tab pos="4343400" algn="l"/>
                <a:tab pos="4886325" algn="l"/>
                <a:tab pos="5429250" algn="l"/>
              </a:tabLst>
            </a:pPr>
            <a:r>
              <a:rPr lang="en-US" altLang="en-US" sz="1350" dirty="0">
                <a:solidFill>
                  <a:srgbClr val="000000"/>
                </a:solidFill>
              </a:rPr>
              <a:t>Randomly select samples from data and train weak learner C</a:t>
            </a:r>
            <a:r>
              <a:rPr lang="en-US" altLang="en-US" sz="1350" baseline="-25000" dirty="0">
                <a:solidFill>
                  <a:srgbClr val="000000"/>
                </a:solidFill>
              </a:rPr>
              <a:t>1</a:t>
            </a:r>
          </a:p>
          <a:p>
            <a:pPr marL="323850" indent="-242888">
              <a:spcBef>
                <a:spcPts val="450"/>
              </a:spcBef>
              <a:buSzPct val="45000"/>
              <a:buFont typeface="Wingdings" pitchFamily="2" charset="2"/>
              <a:buChar char=""/>
              <a:tabLst>
                <a:tab pos="542925" algn="l"/>
                <a:tab pos="1085850" algn="l"/>
                <a:tab pos="1628775" algn="l"/>
                <a:tab pos="2171700" algn="l"/>
                <a:tab pos="2714625" algn="l"/>
                <a:tab pos="3257550" algn="l"/>
                <a:tab pos="3800475" algn="l"/>
                <a:tab pos="4343400" algn="l"/>
                <a:tab pos="4886325" algn="l"/>
                <a:tab pos="5429250" algn="l"/>
              </a:tabLst>
            </a:pPr>
            <a:r>
              <a:rPr lang="en-US" altLang="en-US" sz="1350" dirty="0">
                <a:solidFill>
                  <a:srgbClr val="000000"/>
                </a:solidFill>
              </a:rPr>
              <a:t>Select stratified sample (C</a:t>
            </a:r>
            <a:r>
              <a:rPr lang="en-US" altLang="en-US" sz="1350" baseline="-25000" dirty="0">
                <a:solidFill>
                  <a:srgbClr val="000000"/>
                </a:solidFill>
              </a:rPr>
              <a:t>1</a:t>
            </a:r>
            <a:r>
              <a:rPr lang="en-US" altLang="en-US" sz="1350" dirty="0">
                <a:solidFill>
                  <a:srgbClr val="000000"/>
                </a:solidFill>
              </a:rPr>
              <a:t> error-rate=50%) to obtain D</a:t>
            </a:r>
            <a:r>
              <a:rPr lang="en-US" altLang="en-US" sz="1350" baseline="-25000" dirty="0">
                <a:solidFill>
                  <a:srgbClr val="000000"/>
                </a:solidFill>
              </a:rPr>
              <a:t>2</a:t>
            </a:r>
            <a:r>
              <a:rPr lang="en-US" altLang="en-US" sz="1350" dirty="0">
                <a:solidFill>
                  <a:srgbClr val="000000"/>
                </a:solidFill>
              </a:rPr>
              <a:t> and train weak learner C</a:t>
            </a:r>
            <a:r>
              <a:rPr lang="en-US" altLang="en-US" sz="1350" baseline="-25000" dirty="0">
                <a:solidFill>
                  <a:srgbClr val="000000"/>
                </a:solidFill>
              </a:rPr>
              <a:t>2</a:t>
            </a:r>
          </a:p>
          <a:p>
            <a:pPr marL="323850" indent="-242888">
              <a:spcBef>
                <a:spcPts val="450"/>
              </a:spcBef>
              <a:buSzPct val="45000"/>
              <a:buFont typeface="Wingdings" pitchFamily="2" charset="2"/>
              <a:buChar char=""/>
              <a:tabLst>
                <a:tab pos="542925" algn="l"/>
                <a:tab pos="1085850" algn="l"/>
                <a:tab pos="1628775" algn="l"/>
                <a:tab pos="2171700" algn="l"/>
                <a:tab pos="2714625" algn="l"/>
                <a:tab pos="3257550" algn="l"/>
                <a:tab pos="3800475" algn="l"/>
                <a:tab pos="4343400" algn="l"/>
                <a:tab pos="4886325" algn="l"/>
                <a:tab pos="5429250" algn="l"/>
              </a:tabLst>
            </a:pPr>
            <a:r>
              <a:rPr lang="en-US" altLang="en-US" sz="1350" dirty="0">
                <a:solidFill>
                  <a:srgbClr val="000000"/>
                </a:solidFill>
              </a:rPr>
              <a:t>Select all samples from data that C</a:t>
            </a:r>
            <a:r>
              <a:rPr lang="en-US" altLang="en-US" sz="1350" baseline="-25000" dirty="0">
                <a:solidFill>
                  <a:srgbClr val="000000"/>
                </a:solidFill>
              </a:rPr>
              <a:t>1 </a:t>
            </a:r>
            <a:r>
              <a:rPr lang="en-US" altLang="en-US" sz="1350" dirty="0">
                <a:solidFill>
                  <a:srgbClr val="000000"/>
                </a:solidFill>
              </a:rPr>
              <a:t>and C</a:t>
            </a:r>
            <a:r>
              <a:rPr lang="en-US" altLang="en-US" sz="1350" baseline="-25000" dirty="0">
                <a:solidFill>
                  <a:srgbClr val="000000"/>
                </a:solidFill>
              </a:rPr>
              <a:t>2 </a:t>
            </a:r>
            <a:r>
              <a:rPr lang="en-US" altLang="en-US" sz="1350" dirty="0">
                <a:solidFill>
                  <a:srgbClr val="000000"/>
                </a:solidFill>
              </a:rPr>
              <a:t>disagree on and train weak learner C</a:t>
            </a:r>
            <a:r>
              <a:rPr lang="en-US" altLang="en-US" sz="1350" baseline="-25000" dirty="0">
                <a:solidFill>
                  <a:srgbClr val="000000"/>
                </a:solidFill>
              </a:rPr>
              <a:t>3</a:t>
            </a:r>
            <a:r>
              <a:rPr lang="en-US" altLang="en-US" sz="1350" dirty="0">
                <a:solidFill>
                  <a:srgbClr val="000000"/>
                </a:solidFill>
              </a:rPr>
              <a:t> </a:t>
            </a:r>
          </a:p>
          <a:p>
            <a:pPr marL="323850" indent="-242888">
              <a:spcBef>
                <a:spcPts val="450"/>
              </a:spcBef>
              <a:buSzPct val="45000"/>
              <a:buFont typeface="Wingdings" pitchFamily="2" charset="2"/>
              <a:buChar char=""/>
              <a:tabLst>
                <a:tab pos="542925" algn="l"/>
                <a:tab pos="1085850" algn="l"/>
                <a:tab pos="1628775" algn="l"/>
                <a:tab pos="2171700" algn="l"/>
                <a:tab pos="2714625" algn="l"/>
                <a:tab pos="3257550" algn="l"/>
                <a:tab pos="3800475" algn="l"/>
                <a:tab pos="4343400" algn="l"/>
                <a:tab pos="4886325" algn="l"/>
                <a:tab pos="5429250" algn="l"/>
              </a:tabLst>
            </a:pPr>
            <a:r>
              <a:rPr lang="en-US" altLang="en-US" sz="1350" dirty="0">
                <a:solidFill>
                  <a:srgbClr val="000000"/>
                </a:solidFill>
              </a:rPr>
              <a:t>Final classifier is vote of weak learners</a:t>
            </a:r>
          </a:p>
        </p:txBody>
      </p:sp>
      <p:sp>
        <p:nvSpPr>
          <p:cNvPr id="7" name="Rectangle 6">
            <a:extLst>
              <a:ext uri="{FF2B5EF4-FFF2-40B4-BE49-F238E27FC236}">
                <a16:creationId xmlns:a16="http://schemas.microsoft.com/office/drawing/2014/main" id="{C99A414C-88B5-41CF-9C77-FC105FBBF489}"/>
              </a:ext>
            </a:extLst>
          </p:cNvPr>
          <p:cNvSpPr/>
          <p:nvPr/>
        </p:nvSpPr>
        <p:spPr>
          <a:xfrm>
            <a:off x="6460956" y="3136775"/>
            <a:ext cx="5263041" cy="393971"/>
          </a:xfrm>
          <a:prstGeom prst="rect">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i="1" dirty="0">
                <a:solidFill>
                  <a:srgbClr val="FFFFFF"/>
                </a:solidFill>
              </a:rPr>
              <a:t>Boosting </a:t>
            </a:r>
          </a:p>
        </p:txBody>
      </p:sp>
      <p:sp>
        <p:nvSpPr>
          <p:cNvPr id="9" name="TextBox 8">
            <a:extLst>
              <a:ext uri="{FF2B5EF4-FFF2-40B4-BE49-F238E27FC236}">
                <a16:creationId xmlns:a16="http://schemas.microsoft.com/office/drawing/2014/main" id="{D688BF4D-B638-4710-8F05-138B04B76370}"/>
              </a:ext>
            </a:extLst>
          </p:cNvPr>
          <p:cNvSpPr txBox="1"/>
          <p:nvPr/>
        </p:nvSpPr>
        <p:spPr>
          <a:xfrm>
            <a:off x="3083091" y="2810339"/>
            <a:ext cx="7685171" cy="369332"/>
          </a:xfrm>
          <a:prstGeom prst="rect">
            <a:avLst/>
          </a:prstGeom>
          <a:noFill/>
        </p:spPr>
        <p:txBody>
          <a:bodyPr wrap="square">
            <a:spAutoFit/>
          </a:bodyPr>
          <a:lstStyle/>
          <a:p>
            <a:r>
              <a:rPr lang="en-US" dirty="0">
                <a:solidFill>
                  <a:schemeClr val="tx2"/>
                </a:solidFill>
                <a:ea typeface="ＭＳ Ｐゴシック" pitchFamily="34" charset="-128"/>
              </a:rPr>
              <a:t>Popular techniques for creating Tree based Ensemble models</a:t>
            </a:r>
            <a:endParaRPr lang="en-US" dirty="0"/>
          </a:p>
        </p:txBody>
      </p:sp>
    </p:spTree>
    <p:extLst>
      <p:ext uri="{BB962C8B-B14F-4D97-AF65-F5344CB8AC3E}">
        <p14:creationId xmlns:p14="http://schemas.microsoft.com/office/powerpoint/2010/main" val="366368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Gradient Boosting: Bias and Variance Reduction </a:t>
            </a:r>
          </a:p>
        </p:txBody>
      </p:sp>
      <p:grpSp>
        <p:nvGrpSpPr>
          <p:cNvPr id="20" name="Group 19"/>
          <p:cNvGrpSpPr/>
          <p:nvPr/>
        </p:nvGrpSpPr>
        <p:grpSpPr>
          <a:xfrm>
            <a:off x="2551970" y="1423846"/>
            <a:ext cx="8382729" cy="2176733"/>
            <a:chOff x="1332078" y="4531835"/>
            <a:chExt cx="9386808" cy="3840529"/>
          </a:xfrm>
        </p:grpSpPr>
        <p:sp>
          <p:nvSpPr>
            <p:cNvPr id="6" name="Isosceles Triangle 5"/>
            <p:cNvSpPr/>
            <p:nvPr/>
          </p:nvSpPr>
          <p:spPr>
            <a:xfrm>
              <a:off x="3623729" y="4548716"/>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7" name="Isosceles Triangle 6"/>
            <p:cNvSpPr/>
            <p:nvPr/>
          </p:nvSpPr>
          <p:spPr>
            <a:xfrm>
              <a:off x="8119465" y="4548716"/>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8" name="Isosceles Triangle 7"/>
            <p:cNvSpPr/>
            <p:nvPr/>
          </p:nvSpPr>
          <p:spPr>
            <a:xfrm>
              <a:off x="5647265" y="4548716"/>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9" name="TextBox 8"/>
            <p:cNvSpPr txBox="1"/>
            <p:nvPr/>
          </p:nvSpPr>
          <p:spPr>
            <a:xfrm>
              <a:off x="7383004" y="5161287"/>
              <a:ext cx="540154" cy="570178"/>
            </a:xfrm>
            <a:prstGeom prst="rect">
              <a:avLst/>
            </a:prstGeom>
            <a:noFill/>
          </p:spPr>
          <p:txBody>
            <a:bodyPr wrap="none" rtlCol="0">
              <a:spAutoFit/>
            </a:bodyPr>
            <a:lstStyle/>
            <a:p>
              <a:r>
                <a:rPr lang="en-US" sz="1500" dirty="0">
                  <a:solidFill>
                    <a:schemeClr val="tx2"/>
                  </a:solidFill>
                </a:rPr>
                <a:t>…</a:t>
              </a:r>
            </a:p>
          </p:txBody>
        </p:sp>
        <p:sp>
          <p:nvSpPr>
            <p:cNvPr id="10" name="Left Brace 9"/>
            <p:cNvSpPr/>
            <p:nvPr/>
          </p:nvSpPr>
          <p:spPr>
            <a:xfrm>
              <a:off x="3075823" y="4531835"/>
              <a:ext cx="403977" cy="1443568"/>
            </a:xfrm>
            <a:prstGeom prst="leftBrac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solidFill>
                  <a:schemeClr val="tx2"/>
                </a:solidFill>
              </a:endParaRPr>
            </a:p>
          </p:txBody>
        </p:sp>
        <p:sp>
          <p:nvSpPr>
            <p:cNvPr id="11" name="TextBox 10"/>
            <p:cNvSpPr txBox="1"/>
            <p:nvPr/>
          </p:nvSpPr>
          <p:spPr>
            <a:xfrm>
              <a:off x="2223779" y="4787796"/>
              <a:ext cx="1077553" cy="977449"/>
            </a:xfrm>
            <a:prstGeom prst="rect">
              <a:avLst/>
            </a:prstGeom>
            <a:noFill/>
          </p:spPr>
          <p:txBody>
            <a:bodyPr wrap="none" rtlCol="0">
              <a:spAutoFit/>
            </a:bodyPr>
            <a:lstStyle/>
            <a:p>
              <a:r>
                <a:rPr lang="en-US" sz="1500" dirty="0">
                  <a:solidFill>
                    <a:schemeClr val="tx2"/>
                  </a:solidFill>
                </a:rPr>
                <a:t>Depth </a:t>
              </a:r>
              <a:br>
                <a:rPr lang="en-US" sz="1500" dirty="0">
                  <a:solidFill>
                    <a:schemeClr val="tx2"/>
                  </a:solidFill>
                </a:rPr>
              </a:br>
              <a:r>
                <a:rPr lang="en-US" sz="1500" dirty="0">
                  <a:solidFill>
                    <a:schemeClr val="tx2"/>
                  </a:solidFill>
                </a:rPr>
                <a:t>5-10</a:t>
              </a:r>
            </a:p>
          </p:txBody>
        </p:sp>
        <p:sp>
          <p:nvSpPr>
            <p:cNvPr id="12" name="Left Brace 11"/>
            <p:cNvSpPr/>
            <p:nvPr/>
          </p:nvSpPr>
          <p:spPr>
            <a:xfrm rot="16200000">
              <a:off x="6373507" y="3519890"/>
              <a:ext cx="706448" cy="6206003"/>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dirty="0">
                <a:solidFill>
                  <a:schemeClr val="tx2"/>
                </a:solidFill>
              </a:endParaRPr>
            </a:p>
          </p:txBody>
        </p:sp>
        <p:sp>
          <p:nvSpPr>
            <p:cNvPr id="13" name="TextBox 12"/>
            <p:cNvSpPr txBox="1"/>
            <p:nvPr/>
          </p:nvSpPr>
          <p:spPr>
            <a:xfrm>
              <a:off x="6155263" y="6976114"/>
              <a:ext cx="1761564" cy="570178"/>
            </a:xfrm>
            <a:prstGeom prst="rect">
              <a:avLst/>
            </a:prstGeom>
            <a:noFill/>
          </p:spPr>
          <p:txBody>
            <a:bodyPr wrap="none" rtlCol="0">
              <a:spAutoFit/>
            </a:bodyPr>
            <a:lstStyle/>
            <a:p>
              <a:r>
                <a:rPr lang="en-US" sz="1500" dirty="0">
                  <a:solidFill>
                    <a:schemeClr val="tx2"/>
                  </a:solidFill>
                </a:rPr>
                <a:t>10’s of trees</a:t>
              </a:r>
            </a:p>
          </p:txBody>
        </p:sp>
        <p:sp>
          <p:nvSpPr>
            <p:cNvPr id="14" name="Left Brace 13"/>
            <p:cNvSpPr/>
            <p:nvPr/>
          </p:nvSpPr>
          <p:spPr>
            <a:xfrm rot="16200000">
              <a:off x="4378452" y="5298014"/>
              <a:ext cx="200823" cy="1710268"/>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solidFill>
                  <a:schemeClr val="tx2"/>
                </a:solidFill>
              </a:endParaRPr>
            </a:p>
          </p:txBody>
        </p:sp>
        <p:sp>
          <p:nvSpPr>
            <p:cNvPr id="15" name="TextBox 14"/>
            <p:cNvSpPr txBox="1"/>
            <p:nvPr/>
          </p:nvSpPr>
          <p:spPr>
            <a:xfrm>
              <a:off x="3691882" y="6177936"/>
              <a:ext cx="2193320" cy="570178"/>
            </a:xfrm>
            <a:prstGeom prst="rect">
              <a:avLst/>
            </a:prstGeom>
            <a:noFill/>
          </p:spPr>
          <p:txBody>
            <a:bodyPr wrap="none" rtlCol="0">
              <a:spAutoFit/>
            </a:bodyPr>
            <a:lstStyle/>
            <a:p>
              <a:r>
                <a:rPr lang="en-US" sz="1500" dirty="0">
                  <a:solidFill>
                    <a:schemeClr val="tx2"/>
                  </a:solidFill>
                </a:rPr>
                <a:t>100k’s of nodes</a:t>
              </a:r>
            </a:p>
          </p:txBody>
        </p:sp>
        <p:sp>
          <p:nvSpPr>
            <p:cNvPr id="16" name="Down Arrow 15"/>
            <p:cNvSpPr/>
            <p:nvPr/>
          </p:nvSpPr>
          <p:spPr>
            <a:xfrm>
              <a:off x="1787041" y="4531836"/>
              <a:ext cx="592666" cy="2188634"/>
            </a:xfrm>
            <a:prstGeom prst="down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17" name="TextBox 16"/>
            <p:cNvSpPr txBox="1"/>
            <p:nvPr/>
          </p:nvSpPr>
          <p:spPr>
            <a:xfrm>
              <a:off x="1332078" y="6740933"/>
              <a:ext cx="2014555" cy="977449"/>
            </a:xfrm>
            <a:prstGeom prst="rect">
              <a:avLst/>
            </a:prstGeom>
            <a:noFill/>
          </p:spPr>
          <p:txBody>
            <a:bodyPr wrap="none" rtlCol="0">
              <a:spAutoFit/>
            </a:bodyPr>
            <a:lstStyle/>
            <a:p>
              <a:r>
                <a:rPr lang="en-US" sz="1500" dirty="0">
                  <a:solidFill>
                    <a:schemeClr val="tx2"/>
                  </a:solidFill>
                </a:rPr>
                <a:t>Bias reduction</a:t>
              </a:r>
            </a:p>
            <a:p>
              <a:r>
                <a:rPr lang="en-US" sz="1500" dirty="0">
                  <a:solidFill>
                    <a:schemeClr val="tx2"/>
                  </a:solidFill>
                </a:rPr>
                <a:t>through depth</a:t>
              </a:r>
            </a:p>
          </p:txBody>
        </p:sp>
        <p:sp>
          <p:nvSpPr>
            <p:cNvPr id="18" name="Down Arrow 17"/>
            <p:cNvSpPr/>
            <p:nvPr/>
          </p:nvSpPr>
          <p:spPr>
            <a:xfrm rot="16200000">
              <a:off x="6343630" y="4302095"/>
              <a:ext cx="592666" cy="6580773"/>
            </a:xfrm>
            <a:prstGeom prst="down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19" name="TextBox 18"/>
            <p:cNvSpPr txBox="1"/>
            <p:nvPr/>
          </p:nvSpPr>
          <p:spPr>
            <a:xfrm>
              <a:off x="4104108" y="7802186"/>
              <a:ext cx="6614778" cy="570178"/>
            </a:xfrm>
            <a:prstGeom prst="rect">
              <a:avLst/>
            </a:prstGeom>
            <a:noFill/>
          </p:spPr>
          <p:txBody>
            <a:bodyPr wrap="none" rtlCol="0">
              <a:spAutoFit/>
            </a:bodyPr>
            <a:lstStyle/>
            <a:p>
              <a:r>
                <a:rPr lang="en-US" sz="1500" dirty="0">
                  <a:solidFill>
                    <a:schemeClr val="tx2"/>
                  </a:solidFill>
                </a:rPr>
                <a:t>Variance reduction through the ensemble aggregate</a:t>
              </a:r>
            </a:p>
          </p:txBody>
        </p:sp>
      </p:grpSp>
      <p:grpSp>
        <p:nvGrpSpPr>
          <p:cNvPr id="36" name="Group 35"/>
          <p:cNvGrpSpPr/>
          <p:nvPr/>
        </p:nvGrpSpPr>
        <p:grpSpPr>
          <a:xfrm>
            <a:off x="2735515" y="3925681"/>
            <a:ext cx="7865810" cy="2300927"/>
            <a:chOff x="881957" y="2610354"/>
            <a:chExt cx="8218475" cy="3067902"/>
          </a:xfrm>
        </p:grpSpPr>
        <p:sp>
          <p:nvSpPr>
            <p:cNvPr id="21" name="Isosceles Triangle 20"/>
            <p:cNvSpPr/>
            <p:nvPr/>
          </p:nvSpPr>
          <p:spPr>
            <a:xfrm>
              <a:off x="2245387" y="2690284"/>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22" name="TextBox 21"/>
            <p:cNvSpPr txBox="1"/>
            <p:nvPr/>
          </p:nvSpPr>
          <p:spPr>
            <a:xfrm>
              <a:off x="6914968" y="2610354"/>
              <a:ext cx="502701" cy="430887"/>
            </a:xfrm>
            <a:prstGeom prst="rect">
              <a:avLst/>
            </a:prstGeom>
            <a:noFill/>
          </p:spPr>
          <p:txBody>
            <a:bodyPr wrap="none" rtlCol="0">
              <a:spAutoFit/>
            </a:bodyPr>
            <a:lstStyle/>
            <a:p>
              <a:r>
                <a:rPr lang="en-US" sz="1500" dirty="0">
                  <a:solidFill>
                    <a:schemeClr val="tx2"/>
                  </a:solidFill>
                </a:rPr>
                <a:t>…</a:t>
              </a:r>
            </a:p>
          </p:txBody>
        </p:sp>
        <p:sp>
          <p:nvSpPr>
            <p:cNvPr id="23" name="Left Brace 22"/>
            <p:cNvSpPr/>
            <p:nvPr/>
          </p:nvSpPr>
          <p:spPr>
            <a:xfrm>
              <a:off x="1697480" y="2690281"/>
              <a:ext cx="403977" cy="704905"/>
            </a:xfrm>
            <a:prstGeom prst="leftBrac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solidFill>
                  <a:schemeClr val="tx2"/>
                </a:solidFill>
              </a:endParaRPr>
            </a:p>
          </p:txBody>
        </p:sp>
        <p:sp>
          <p:nvSpPr>
            <p:cNvPr id="24" name="TextBox 23"/>
            <p:cNvSpPr txBox="1"/>
            <p:nvPr/>
          </p:nvSpPr>
          <p:spPr>
            <a:xfrm>
              <a:off x="881957" y="2690281"/>
              <a:ext cx="1002839" cy="738664"/>
            </a:xfrm>
            <a:prstGeom prst="rect">
              <a:avLst/>
            </a:prstGeom>
            <a:noFill/>
          </p:spPr>
          <p:txBody>
            <a:bodyPr wrap="none" rtlCol="0">
              <a:spAutoFit/>
            </a:bodyPr>
            <a:lstStyle/>
            <a:p>
              <a:r>
                <a:rPr lang="en-US" sz="1500" dirty="0">
                  <a:solidFill>
                    <a:schemeClr val="tx2"/>
                  </a:solidFill>
                </a:rPr>
                <a:t>Depth </a:t>
              </a:r>
              <a:br>
                <a:rPr lang="en-US" sz="1500" dirty="0">
                  <a:solidFill>
                    <a:schemeClr val="tx2"/>
                  </a:solidFill>
                </a:rPr>
              </a:br>
              <a:r>
                <a:rPr lang="en-US" sz="1500" dirty="0">
                  <a:solidFill>
                    <a:schemeClr val="tx2"/>
                  </a:solidFill>
                </a:rPr>
                <a:t>3-7</a:t>
              </a:r>
            </a:p>
          </p:txBody>
        </p:sp>
        <p:sp>
          <p:nvSpPr>
            <p:cNvPr id="25" name="Left Brace 24"/>
            <p:cNvSpPr/>
            <p:nvPr/>
          </p:nvSpPr>
          <p:spPr>
            <a:xfrm rot="16200000">
              <a:off x="4995164" y="939674"/>
              <a:ext cx="706448" cy="6206003"/>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dirty="0">
                <a:solidFill>
                  <a:schemeClr val="tx2"/>
                </a:solidFill>
              </a:endParaRPr>
            </a:p>
          </p:txBody>
        </p:sp>
        <p:sp>
          <p:nvSpPr>
            <p:cNvPr id="26" name="TextBox 25"/>
            <p:cNvSpPr txBox="1"/>
            <p:nvPr/>
          </p:nvSpPr>
          <p:spPr>
            <a:xfrm>
              <a:off x="4776921" y="4395901"/>
              <a:ext cx="1925827" cy="430887"/>
            </a:xfrm>
            <a:prstGeom prst="rect">
              <a:avLst/>
            </a:prstGeom>
            <a:noFill/>
          </p:spPr>
          <p:txBody>
            <a:bodyPr wrap="none" rtlCol="0">
              <a:spAutoFit/>
            </a:bodyPr>
            <a:lstStyle/>
            <a:p>
              <a:r>
                <a:rPr lang="en-US" sz="1500" dirty="0">
                  <a:solidFill>
                    <a:schemeClr val="tx2"/>
                  </a:solidFill>
                </a:rPr>
                <a:t>1000’s of trees</a:t>
              </a:r>
            </a:p>
          </p:txBody>
        </p:sp>
        <p:sp>
          <p:nvSpPr>
            <p:cNvPr id="27" name="Left Brace 26"/>
            <p:cNvSpPr/>
            <p:nvPr/>
          </p:nvSpPr>
          <p:spPr>
            <a:xfrm rot="16200000">
              <a:off x="3503877" y="3114196"/>
              <a:ext cx="200824" cy="855135"/>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solidFill>
                  <a:schemeClr val="tx2"/>
                </a:solidFill>
              </a:endParaRPr>
            </a:p>
          </p:txBody>
        </p:sp>
        <p:sp>
          <p:nvSpPr>
            <p:cNvPr id="28" name="TextBox 27"/>
            <p:cNvSpPr txBox="1"/>
            <p:nvPr/>
          </p:nvSpPr>
          <p:spPr>
            <a:xfrm>
              <a:off x="2900250" y="3640987"/>
              <a:ext cx="1754840" cy="430887"/>
            </a:xfrm>
            <a:prstGeom prst="rect">
              <a:avLst/>
            </a:prstGeom>
            <a:noFill/>
          </p:spPr>
          <p:txBody>
            <a:bodyPr wrap="none" rtlCol="0">
              <a:spAutoFit/>
            </a:bodyPr>
            <a:lstStyle/>
            <a:p>
              <a:r>
                <a:rPr lang="en-US" sz="1500" dirty="0">
                  <a:solidFill>
                    <a:schemeClr val="tx2"/>
                  </a:solidFill>
                </a:rPr>
                <a:t>1k’s of nodes</a:t>
              </a:r>
            </a:p>
          </p:txBody>
        </p:sp>
        <p:sp>
          <p:nvSpPr>
            <p:cNvPr id="29" name="Isosceles Triangle 28"/>
            <p:cNvSpPr/>
            <p:nvPr/>
          </p:nvSpPr>
          <p:spPr>
            <a:xfrm>
              <a:off x="3176721" y="2690284"/>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30" name="Isosceles Triangle 29"/>
            <p:cNvSpPr/>
            <p:nvPr/>
          </p:nvSpPr>
          <p:spPr>
            <a:xfrm>
              <a:off x="5128830" y="2690283"/>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31" name="Isosceles Triangle 30"/>
            <p:cNvSpPr/>
            <p:nvPr/>
          </p:nvSpPr>
          <p:spPr>
            <a:xfrm>
              <a:off x="7524430" y="2690282"/>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32" name="Isosceles Triangle 31"/>
            <p:cNvSpPr/>
            <p:nvPr/>
          </p:nvSpPr>
          <p:spPr>
            <a:xfrm>
              <a:off x="6059834" y="2690284"/>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33" name="Isosceles Triangle 32"/>
            <p:cNvSpPr/>
            <p:nvPr/>
          </p:nvSpPr>
          <p:spPr>
            <a:xfrm>
              <a:off x="4137683" y="2690284"/>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34" name="Down Arrow 33"/>
            <p:cNvSpPr/>
            <p:nvPr/>
          </p:nvSpPr>
          <p:spPr>
            <a:xfrm rot="16200000">
              <a:off x="5033013" y="1771178"/>
              <a:ext cx="592666" cy="6580773"/>
            </a:xfrm>
            <a:prstGeom prst="down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2"/>
                </a:solidFill>
              </a:endParaRPr>
            </a:p>
          </p:txBody>
        </p:sp>
        <p:sp>
          <p:nvSpPr>
            <p:cNvPr id="35" name="TextBox 34"/>
            <p:cNvSpPr txBox="1"/>
            <p:nvPr/>
          </p:nvSpPr>
          <p:spPr>
            <a:xfrm>
              <a:off x="2611048" y="5247369"/>
              <a:ext cx="6489384" cy="430887"/>
            </a:xfrm>
            <a:prstGeom prst="rect">
              <a:avLst/>
            </a:prstGeom>
            <a:noFill/>
          </p:spPr>
          <p:txBody>
            <a:bodyPr wrap="none" rtlCol="0">
              <a:spAutoFit/>
            </a:bodyPr>
            <a:lstStyle/>
            <a:p>
              <a:r>
                <a:rPr lang="en-US" sz="1500" dirty="0">
                  <a:solidFill>
                    <a:schemeClr val="tx2"/>
                  </a:solidFill>
                </a:rPr>
                <a:t>Bias reduction through boosting – variance already low</a:t>
              </a:r>
            </a:p>
          </p:txBody>
        </p:sp>
      </p:grpSp>
      <p:sp>
        <p:nvSpPr>
          <p:cNvPr id="39" name="Rectangle 38"/>
          <p:cNvSpPr/>
          <p:nvPr/>
        </p:nvSpPr>
        <p:spPr>
          <a:xfrm>
            <a:off x="466801" y="4470834"/>
            <a:ext cx="1803935" cy="1015663"/>
          </a:xfrm>
          <a:prstGeom prst="rect">
            <a:avLst/>
          </a:prstGeom>
        </p:spPr>
        <p:txBody>
          <a:bodyPr wrap="square">
            <a:spAutoFit/>
          </a:bodyPr>
          <a:lstStyle/>
          <a:p>
            <a:pPr>
              <a:spcBef>
                <a:spcPts val="450"/>
              </a:spcBef>
              <a:spcAft>
                <a:spcPts val="450"/>
              </a:spcAft>
            </a:pPr>
            <a:r>
              <a:rPr lang="en-US" sz="1500" dirty="0">
                <a:solidFill>
                  <a:schemeClr val="tx2"/>
                </a:solidFill>
              </a:rPr>
              <a:t>Boosted decision trees use 1000’s of shallow, small trees:</a:t>
            </a:r>
          </a:p>
        </p:txBody>
      </p:sp>
      <p:sp>
        <p:nvSpPr>
          <p:cNvPr id="40" name="Rectangle 39"/>
          <p:cNvSpPr/>
          <p:nvPr/>
        </p:nvSpPr>
        <p:spPr>
          <a:xfrm>
            <a:off x="495997" y="2053279"/>
            <a:ext cx="1563956" cy="1015663"/>
          </a:xfrm>
          <a:prstGeom prst="rect">
            <a:avLst/>
          </a:prstGeom>
        </p:spPr>
        <p:txBody>
          <a:bodyPr wrap="square">
            <a:spAutoFit/>
          </a:bodyPr>
          <a:lstStyle/>
          <a:p>
            <a:pPr>
              <a:spcBef>
                <a:spcPts val="450"/>
              </a:spcBef>
              <a:spcAft>
                <a:spcPts val="450"/>
              </a:spcAft>
            </a:pPr>
            <a:r>
              <a:rPr lang="en-US" sz="1500" dirty="0">
                <a:solidFill>
                  <a:schemeClr val="tx2"/>
                </a:solidFill>
              </a:rPr>
              <a:t>Random forest use 100’s of deep, large trees:</a:t>
            </a:r>
          </a:p>
        </p:txBody>
      </p:sp>
      <p:cxnSp>
        <p:nvCxnSpPr>
          <p:cNvPr id="42" name="Straight Connector 41"/>
          <p:cNvCxnSpPr>
            <a:cxnSpLocks/>
          </p:cNvCxnSpPr>
          <p:nvPr/>
        </p:nvCxnSpPr>
        <p:spPr>
          <a:xfrm>
            <a:off x="1259853" y="3681413"/>
            <a:ext cx="98843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5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880" y="167905"/>
            <a:ext cx="10942951" cy="614966"/>
          </a:xfrm>
        </p:spPr>
        <p:txBody>
          <a:bodyPr/>
          <a:lstStyle/>
          <a:p>
            <a:r>
              <a:rPr lang="en-US" altLang="en-US" sz="2400" dirty="0"/>
              <a:t>Decision Boundary: Decision Tree vs. Neural Network Learning</a:t>
            </a:r>
            <a:endParaRPr lang="en-US" sz="2400" dirty="0"/>
          </a:p>
        </p:txBody>
      </p:sp>
      <p:grpSp>
        <p:nvGrpSpPr>
          <p:cNvPr id="4" name="Group 3"/>
          <p:cNvGrpSpPr>
            <a:grpSpLocks noChangeAspect="1"/>
          </p:cNvGrpSpPr>
          <p:nvPr/>
        </p:nvGrpSpPr>
        <p:grpSpPr bwMode="auto">
          <a:xfrm>
            <a:off x="5571269" y="1298186"/>
            <a:ext cx="2276475" cy="2333625"/>
            <a:chOff x="380" y="1824"/>
            <a:chExt cx="1876" cy="1923"/>
          </a:xfrm>
        </p:grpSpPr>
        <p:sp>
          <p:nvSpPr>
            <p:cNvPr id="5" name="Line 4"/>
            <p:cNvSpPr>
              <a:spLocks noChangeAspect="1" noChangeShapeType="1"/>
            </p:cNvSpPr>
            <p:nvPr/>
          </p:nvSpPr>
          <p:spPr bwMode="auto">
            <a:xfrm>
              <a:off x="380" y="1824"/>
              <a:ext cx="0" cy="19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 name="Line 5"/>
            <p:cNvSpPr>
              <a:spLocks noChangeAspect="1" noChangeShapeType="1"/>
            </p:cNvSpPr>
            <p:nvPr/>
          </p:nvSpPr>
          <p:spPr bwMode="auto">
            <a:xfrm>
              <a:off x="380" y="3747"/>
              <a:ext cx="1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 name="AutoShape 6"/>
            <p:cNvSpPr>
              <a:spLocks noChangeAspect="1" noChangeArrowheads="1"/>
            </p:cNvSpPr>
            <p:nvPr/>
          </p:nvSpPr>
          <p:spPr bwMode="auto">
            <a:xfrm>
              <a:off x="1296" y="2112"/>
              <a:ext cx="90" cy="91"/>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 name="AutoShape 7"/>
            <p:cNvSpPr>
              <a:spLocks noChangeAspect="1" noChangeArrowheads="1"/>
            </p:cNvSpPr>
            <p:nvPr/>
          </p:nvSpPr>
          <p:spPr bwMode="auto">
            <a:xfrm>
              <a:off x="1056" y="2496"/>
              <a:ext cx="90" cy="90"/>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 name="AutoShape 8"/>
            <p:cNvSpPr>
              <a:spLocks noChangeAspect="1" noChangeArrowheads="1"/>
            </p:cNvSpPr>
            <p:nvPr/>
          </p:nvSpPr>
          <p:spPr bwMode="auto">
            <a:xfrm>
              <a:off x="720" y="2640"/>
              <a:ext cx="90" cy="91"/>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0" name="AutoShape 9"/>
            <p:cNvSpPr>
              <a:spLocks noChangeAspect="1" noChangeArrowheads="1"/>
            </p:cNvSpPr>
            <p:nvPr/>
          </p:nvSpPr>
          <p:spPr bwMode="auto">
            <a:xfrm>
              <a:off x="624" y="2448"/>
              <a:ext cx="90" cy="90"/>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 name="Oval 10"/>
            <p:cNvSpPr>
              <a:spLocks noChangeAspect="1" noChangeArrowheads="1"/>
            </p:cNvSpPr>
            <p:nvPr/>
          </p:nvSpPr>
          <p:spPr bwMode="auto">
            <a:xfrm>
              <a:off x="1440" y="2928"/>
              <a:ext cx="91" cy="9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 name="Oval 11"/>
            <p:cNvSpPr>
              <a:spLocks noChangeAspect="1" noChangeArrowheads="1"/>
            </p:cNvSpPr>
            <p:nvPr/>
          </p:nvSpPr>
          <p:spPr bwMode="auto">
            <a:xfrm>
              <a:off x="1728" y="3072"/>
              <a:ext cx="91" cy="9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3" name="Oval 12"/>
            <p:cNvSpPr>
              <a:spLocks noChangeAspect="1" noChangeArrowheads="1"/>
            </p:cNvSpPr>
            <p:nvPr/>
          </p:nvSpPr>
          <p:spPr bwMode="auto">
            <a:xfrm>
              <a:off x="1392" y="3456"/>
              <a:ext cx="91" cy="9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 name="Oval 13"/>
            <p:cNvSpPr>
              <a:spLocks noChangeAspect="1" noChangeArrowheads="1"/>
            </p:cNvSpPr>
            <p:nvPr/>
          </p:nvSpPr>
          <p:spPr bwMode="auto">
            <a:xfrm>
              <a:off x="1768" y="2645"/>
              <a:ext cx="90" cy="9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5" name="Oval 14"/>
            <p:cNvSpPr>
              <a:spLocks noChangeAspect="1" noChangeArrowheads="1"/>
            </p:cNvSpPr>
            <p:nvPr/>
          </p:nvSpPr>
          <p:spPr bwMode="auto">
            <a:xfrm>
              <a:off x="1157" y="3072"/>
              <a:ext cx="91" cy="9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6" name="Line 15"/>
            <p:cNvSpPr>
              <a:spLocks noChangeAspect="1" noChangeShapeType="1"/>
            </p:cNvSpPr>
            <p:nvPr/>
          </p:nvSpPr>
          <p:spPr bwMode="auto">
            <a:xfrm flipV="1">
              <a:off x="528" y="2112"/>
              <a:ext cx="1584" cy="105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7" name="Group 16"/>
          <p:cNvGrpSpPr>
            <a:grpSpLocks noChangeAspect="1"/>
          </p:cNvGrpSpPr>
          <p:nvPr/>
        </p:nvGrpSpPr>
        <p:grpSpPr bwMode="auto">
          <a:xfrm>
            <a:off x="8123784" y="1458922"/>
            <a:ext cx="2276475" cy="2172890"/>
            <a:chOff x="1786" y="960"/>
            <a:chExt cx="2246" cy="2303"/>
          </a:xfrm>
        </p:grpSpPr>
        <p:sp>
          <p:nvSpPr>
            <p:cNvPr id="18" name="Line 17"/>
            <p:cNvSpPr>
              <a:spLocks noChangeAspect="1" noChangeShapeType="1"/>
            </p:cNvSpPr>
            <p:nvPr/>
          </p:nvSpPr>
          <p:spPr bwMode="auto">
            <a:xfrm>
              <a:off x="1786" y="960"/>
              <a:ext cx="0" cy="23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 name="Line 18"/>
            <p:cNvSpPr>
              <a:spLocks noChangeAspect="1" noChangeShapeType="1"/>
            </p:cNvSpPr>
            <p:nvPr/>
          </p:nvSpPr>
          <p:spPr bwMode="auto">
            <a:xfrm>
              <a:off x="1786" y="3263"/>
              <a:ext cx="22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0" name="AutoShape 19"/>
            <p:cNvSpPr>
              <a:spLocks noChangeAspect="1" noChangeArrowheads="1"/>
            </p:cNvSpPr>
            <p:nvPr/>
          </p:nvSpPr>
          <p:spPr bwMode="auto">
            <a:xfrm>
              <a:off x="3368" y="1823"/>
              <a:ext cx="108" cy="109"/>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1" name="AutoShape 20"/>
            <p:cNvSpPr>
              <a:spLocks noChangeAspect="1" noChangeArrowheads="1"/>
            </p:cNvSpPr>
            <p:nvPr/>
          </p:nvSpPr>
          <p:spPr bwMode="auto">
            <a:xfrm>
              <a:off x="3296" y="2830"/>
              <a:ext cx="108" cy="108"/>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2" name="AutoShape 21"/>
            <p:cNvSpPr>
              <a:spLocks noChangeAspect="1" noChangeArrowheads="1"/>
            </p:cNvSpPr>
            <p:nvPr/>
          </p:nvSpPr>
          <p:spPr bwMode="auto">
            <a:xfrm>
              <a:off x="2865" y="1823"/>
              <a:ext cx="108" cy="109"/>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 name="AutoShape 22"/>
            <p:cNvSpPr>
              <a:spLocks noChangeAspect="1" noChangeArrowheads="1"/>
            </p:cNvSpPr>
            <p:nvPr/>
          </p:nvSpPr>
          <p:spPr bwMode="auto">
            <a:xfrm>
              <a:off x="2078" y="1708"/>
              <a:ext cx="108" cy="108"/>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 name="Oval 23"/>
            <p:cNvSpPr>
              <a:spLocks noChangeAspect="1" noChangeArrowheads="1"/>
            </p:cNvSpPr>
            <p:nvPr/>
          </p:nvSpPr>
          <p:spPr bwMode="auto">
            <a:xfrm>
              <a:off x="2937" y="2282"/>
              <a:ext cx="109" cy="10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 name="Oval 24"/>
            <p:cNvSpPr>
              <a:spLocks noChangeAspect="1" noChangeArrowheads="1"/>
            </p:cNvSpPr>
            <p:nvPr/>
          </p:nvSpPr>
          <p:spPr bwMode="auto">
            <a:xfrm>
              <a:off x="2361" y="2542"/>
              <a:ext cx="110" cy="10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 name="Oval 25"/>
            <p:cNvSpPr>
              <a:spLocks noChangeAspect="1" noChangeArrowheads="1"/>
            </p:cNvSpPr>
            <p:nvPr/>
          </p:nvSpPr>
          <p:spPr bwMode="auto">
            <a:xfrm>
              <a:off x="2998" y="2914"/>
              <a:ext cx="108" cy="10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 name="Oval 26"/>
            <p:cNvSpPr>
              <a:spLocks noChangeAspect="1" noChangeArrowheads="1"/>
            </p:cNvSpPr>
            <p:nvPr/>
          </p:nvSpPr>
          <p:spPr bwMode="auto">
            <a:xfrm>
              <a:off x="3081" y="1248"/>
              <a:ext cx="107" cy="10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 name="Oval 27"/>
            <p:cNvSpPr>
              <a:spLocks noChangeAspect="1" noChangeArrowheads="1"/>
            </p:cNvSpPr>
            <p:nvPr/>
          </p:nvSpPr>
          <p:spPr bwMode="auto">
            <a:xfrm>
              <a:off x="2289" y="1176"/>
              <a:ext cx="110" cy="10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 name="AutoShape 28"/>
            <p:cNvSpPr>
              <a:spLocks noChangeAspect="1" noChangeArrowheads="1"/>
            </p:cNvSpPr>
            <p:nvPr/>
          </p:nvSpPr>
          <p:spPr bwMode="auto">
            <a:xfrm>
              <a:off x="2577" y="1463"/>
              <a:ext cx="108" cy="110"/>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 name="AutoShape 29"/>
            <p:cNvSpPr>
              <a:spLocks noChangeAspect="1" noChangeArrowheads="1"/>
            </p:cNvSpPr>
            <p:nvPr/>
          </p:nvSpPr>
          <p:spPr bwMode="auto">
            <a:xfrm>
              <a:off x="2505" y="2183"/>
              <a:ext cx="108" cy="109"/>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 name="AutoShape 30"/>
            <p:cNvSpPr>
              <a:spLocks noChangeAspect="1" noChangeArrowheads="1"/>
            </p:cNvSpPr>
            <p:nvPr/>
          </p:nvSpPr>
          <p:spPr bwMode="auto">
            <a:xfrm>
              <a:off x="3332" y="2255"/>
              <a:ext cx="108" cy="109"/>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2" name="AutoShape 31"/>
            <p:cNvSpPr>
              <a:spLocks noChangeAspect="1" noChangeArrowheads="1"/>
            </p:cNvSpPr>
            <p:nvPr/>
          </p:nvSpPr>
          <p:spPr bwMode="auto">
            <a:xfrm>
              <a:off x="3656" y="2398"/>
              <a:ext cx="108" cy="110"/>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 name="Freeform 32"/>
            <p:cNvSpPr>
              <a:spLocks noChangeAspect="1"/>
            </p:cNvSpPr>
            <p:nvPr/>
          </p:nvSpPr>
          <p:spPr bwMode="auto">
            <a:xfrm>
              <a:off x="1856" y="1248"/>
              <a:ext cx="2128" cy="1928"/>
            </a:xfrm>
            <a:custGeom>
              <a:avLst/>
              <a:gdLst>
                <a:gd name="T0" fmla="*/ 448 w 2128"/>
                <a:gd name="T1" fmla="*/ 296 h 1928"/>
                <a:gd name="T2" fmla="*/ 784 w 2128"/>
                <a:gd name="T3" fmla="*/ 8 h 1928"/>
                <a:gd name="T4" fmla="*/ 1024 w 2128"/>
                <a:gd name="T5" fmla="*/ 248 h 1928"/>
                <a:gd name="T6" fmla="*/ 1120 w 2128"/>
                <a:gd name="T7" fmla="*/ 440 h 1928"/>
                <a:gd name="T8" fmla="*/ 1552 w 2128"/>
                <a:gd name="T9" fmla="*/ 344 h 1928"/>
                <a:gd name="T10" fmla="*/ 1888 w 2128"/>
                <a:gd name="T11" fmla="*/ 680 h 1928"/>
                <a:gd name="T12" fmla="*/ 1792 w 2128"/>
                <a:gd name="T13" fmla="*/ 872 h 1928"/>
                <a:gd name="T14" fmla="*/ 2128 w 2128"/>
                <a:gd name="T15" fmla="*/ 1256 h 1928"/>
                <a:gd name="T16" fmla="*/ 1792 w 2128"/>
                <a:gd name="T17" fmla="*/ 1496 h 1928"/>
                <a:gd name="T18" fmla="*/ 1648 w 2128"/>
                <a:gd name="T19" fmla="*/ 1880 h 1928"/>
                <a:gd name="T20" fmla="*/ 1360 w 2128"/>
                <a:gd name="T21" fmla="*/ 1784 h 1928"/>
                <a:gd name="T22" fmla="*/ 1312 w 2128"/>
                <a:gd name="T23" fmla="*/ 1304 h 1928"/>
                <a:gd name="T24" fmla="*/ 1312 w 2128"/>
                <a:gd name="T25" fmla="*/ 872 h 1928"/>
                <a:gd name="T26" fmla="*/ 976 w 2128"/>
                <a:gd name="T27" fmla="*/ 824 h 1928"/>
                <a:gd name="T28" fmla="*/ 832 w 2128"/>
                <a:gd name="T29" fmla="*/ 1112 h 1928"/>
                <a:gd name="T30" fmla="*/ 544 w 2128"/>
                <a:gd name="T31" fmla="*/ 1160 h 1928"/>
                <a:gd name="T32" fmla="*/ 352 w 2128"/>
                <a:gd name="T33" fmla="*/ 824 h 1928"/>
                <a:gd name="T34" fmla="*/ 16 w 2128"/>
                <a:gd name="T35" fmla="*/ 584 h 1928"/>
                <a:gd name="T36" fmla="*/ 256 w 2128"/>
                <a:gd name="T37" fmla="*/ 248 h 1928"/>
                <a:gd name="T38" fmla="*/ 448 w 2128"/>
                <a:gd name="T39" fmla="*/ 296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8" h="1928">
                  <a:moveTo>
                    <a:pt x="448" y="296"/>
                  </a:moveTo>
                  <a:cubicBezTo>
                    <a:pt x="536" y="256"/>
                    <a:pt x="688" y="16"/>
                    <a:pt x="784" y="8"/>
                  </a:cubicBezTo>
                  <a:cubicBezTo>
                    <a:pt x="880" y="0"/>
                    <a:pt x="968" y="176"/>
                    <a:pt x="1024" y="248"/>
                  </a:cubicBezTo>
                  <a:cubicBezTo>
                    <a:pt x="1080" y="320"/>
                    <a:pt x="1032" y="424"/>
                    <a:pt x="1120" y="440"/>
                  </a:cubicBezTo>
                  <a:cubicBezTo>
                    <a:pt x="1208" y="456"/>
                    <a:pt x="1424" y="304"/>
                    <a:pt x="1552" y="344"/>
                  </a:cubicBezTo>
                  <a:cubicBezTo>
                    <a:pt x="1680" y="384"/>
                    <a:pt x="1848" y="592"/>
                    <a:pt x="1888" y="680"/>
                  </a:cubicBezTo>
                  <a:cubicBezTo>
                    <a:pt x="1928" y="768"/>
                    <a:pt x="1752" y="776"/>
                    <a:pt x="1792" y="872"/>
                  </a:cubicBezTo>
                  <a:cubicBezTo>
                    <a:pt x="1832" y="968"/>
                    <a:pt x="2128" y="1152"/>
                    <a:pt x="2128" y="1256"/>
                  </a:cubicBezTo>
                  <a:cubicBezTo>
                    <a:pt x="2128" y="1360"/>
                    <a:pt x="1872" y="1392"/>
                    <a:pt x="1792" y="1496"/>
                  </a:cubicBezTo>
                  <a:cubicBezTo>
                    <a:pt x="1712" y="1600"/>
                    <a:pt x="1720" y="1832"/>
                    <a:pt x="1648" y="1880"/>
                  </a:cubicBezTo>
                  <a:cubicBezTo>
                    <a:pt x="1576" y="1928"/>
                    <a:pt x="1416" y="1880"/>
                    <a:pt x="1360" y="1784"/>
                  </a:cubicBezTo>
                  <a:cubicBezTo>
                    <a:pt x="1304" y="1688"/>
                    <a:pt x="1320" y="1456"/>
                    <a:pt x="1312" y="1304"/>
                  </a:cubicBezTo>
                  <a:cubicBezTo>
                    <a:pt x="1304" y="1152"/>
                    <a:pt x="1368" y="952"/>
                    <a:pt x="1312" y="872"/>
                  </a:cubicBezTo>
                  <a:cubicBezTo>
                    <a:pt x="1256" y="792"/>
                    <a:pt x="1056" y="784"/>
                    <a:pt x="976" y="824"/>
                  </a:cubicBezTo>
                  <a:cubicBezTo>
                    <a:pt x="896" y="864"/>
                    <a:pt x="904" y="1056"/>
                    <a:pt x="832" y="1112"/>
                  </a:cubicBezTo>
                  <a:cubicBezTo>
                    <a:pt x="760" y="1168"/>
                    <a:pt x="624" y="1208"/>
                    <a:pt x="544" y="1160"/>
                  </a:cubicBezTo>
                  <a:cubicBezTo>
                    <a:pt x="464" y="1112"/>
                    <a:pt x="440" y="920"/>
                    <a:pt x="352" y="824"/>
                  </a:cubicBezTo>
                  <a:cubicBezTo>
                    <a:pt x="264" y="728"/>
                    <a:pt x="32" y="680"/>
                    <a:pt x="16" y="584"/>
                  </a:cubicBezTo>
                  <a:cubicBezTo>
                    <a:pt x="0" y="488"/>
                    <a:pt x="184" y="296"/>
                    <a:pt x="256" y="248"/>
                  </a:cubicBezTo>
                  <a:cubicBezTo>
                    <a:pt x="328" y="200"/>
                    <a:pt x="408" y="286"/>
                    <a:pt x="448" y="296"/>
                  </a:cubicBezTo>
                  <a:close/>
                </a:path>
              </a:pathLst>
            </a:custGeom>
            <a:noFill/>
            <a:ln w="38100" cap="flat" cmpd="sng">
              <a:solidFill>
                <a:srgbClr val="0099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sp>
        <p:nvSpPr>
          <p:cNvPr id="34" name="Text Box 33"/>
          <p:cNvSpPr txBox="1">
            <a:spLocks noChangeArrowheads="1"/>
          </p:cNvSpPr>
          <p:nvPr/>
        </p:nvSpPr>
        <p:spPr bwMode="auto">
          <a:xfrm>
            <a:off x="5571269" y="3797747"/>
            <a:ext cx="214674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500" i="1" dirty="0">
                <a:solidFill>
                  <a:schemeClr val="tx2"/>
                </a:solidFill>
              </a:rPr>
              <a:t>single-layer perceptron</a:t>
            </a:r>
          </a:p>
        </p:txBody>
      </p:sp>
      <p:sp>
        <p:nvSpPr>
          <p:cNvPr id="35" name="Text Box 34"/>
          <p:cNvSpPr txBox="1">
            <a:spLocks noChangeArrowheads="1"/>
          </p:cNvSpPr>
          <p:nvPr/>
        </p:nvSpPr>
        <p:spPr bwMode="auto">
          <a:xfrm>
            <a:off x="8120747" y="3797746"/>
            <a:ext cx="180209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500" i="1" dirty="0">
                <a:solidFill>
                  <a:schemeClr val="tx2"/>
                </a:solidFill>
              </a:rPr>
              <a:t>multi-layer network</a:t>
            </a:r>
          </a:p>
        </p:txBody>
      </p:sp>
      <p:grpSp>
        <p:nvGrpSpPr>
          <p:cNvPr id="67" name="Group 66">
            <a:extLst>
              <a:ext uri="{FF2B5EF4-FFF2-40B4-BE49-F238E27FC236}">
                <a16:creationId xmlns:a16="http://schemas.microsoft.com/office/drawing/2014/main" id="{946151AC-CE12-45F5-94DF-75F6F35D8F14}"/>
              </a:ext>
            </a:extLst>
          </p:cNvPr>
          <p:cNvGrpSpPr/>
          <p:nvPr/>
        </p:nvGrpSpPr>
        <p:grpSpPr>
          <a:xfrm>
            <a:off x="956681" y="1143729"/>
            <a:ext cx="2632472" cy="2636043"/>
            <a:chOff x="4826794" y="2327673"/>
            <a:chExt cx="2632472" cy="2636043"/>
          </a:xfrm>
        </p:grpSpPr>
        <p:sp>
          <p:nvSpPr>
            <p:cNvPr id="68" name="Line 3">
              <a:extLst>
                <a:ext uri="{FF2B5EF4-FFF2-40B4-BE49-F238E27FC236}">
                  <a16:creationId xmlns:a16="http://schemas.microsoft.com/office/drawing/2014/main" id="{A2C13419-2108-4532-89DA-9A76527A2F28}"/>
                </a:ext>
              </a:extLst>
            </p:cNvPr>
            <p:cNvSpPr>
              <a:spLocks noChangeAspect="1" noChangeShapeType="1"/>
            </p:cNvSpPr>
            <p:nvPr/>
          </p:nvSpPr>
          <p:spPr bwMode="auto">
            <a:xfrm>
              <a:off x="4826794" y="2327673"/>
              <a:ext cx="0" cy="2631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nvGrpSpPr>
            <p:cNvPr id="69" name="Group 68">
              <a:extLst>
                <a:ext uri="{FF2B5EF4-FFF2-40B4-BE49-F238E27FC236}">
                  <a16:creationId xmlns:a16="http://schemas.microsoft.com/office/drawing/2014/main" id="{BB903416-BD62-459C-9B22-C2BDB504F0E5}"/>
                </a:ext>
              </a:extLst>
            </p:cNvPr>
            <p:cNvGrpSpPr/>
            <p:nvPr/>
          </p:nvGrpSpPr>
          <p:grpSpPr>
            <a:xfrm>
              <a:off x="4826794" y="2620567"/>
              <a:ext cx="2632472" cy="2343149"/>
              <a:chOff x="4826794" y="2620567"/>
              <a:chExt cx="2632472" cy="2343149"/>
            </a:xfrm>
          </p:grpSpPr>
          <p:grpSp>
            <p:nvGrpSpPr>
              <p:cNvPr id="70" name="Group 69">
                <a:extLst>
                  <a:ext uri="{FF2B5EF4-FFF2-40B4-BE49-F238E27FC236}">
                    <a16:creationId xmlns:a16="http://schemas.microsoft.com/office/drawing/2014/main" id="{3925F8A5-1925-4BF3-8C7A-70E578C710C1}"/>
                  </a:ext>
                </a:extLst>
              </p:cNvPr>
              <p:cNvGrpSpPr/>
              <p:nvPr/>
            </p:nvGrpSpPr>
            <p:grpSpPr>
              <a:xfrm>
                <a:off x="4826794" y="2620567"/>
                <a:ext cx="2471738" cy="2050256"/>
                <a:chOff x="4826794" y="2620567"/>
                <a:chExt cx="2471738" cy="2050256"/>
              </a:xfrm>
            </p:grpSpPr>
            <p:sp>
              <p:nvSpPr>
                <p:cNvPr id="74" name="AutoShape 7">
                  <a:extLst>
                    <a:ext uri="{FF2B5EF4-FFF2-40B4-BE49-F238E27FC236}">
                      <a16:creationId xmlns:a16="http://schemas.microsoft.com/office/drawing/2014/main" id="{D9E8AE7D-412A-4F92-9615-AB7CF8548D7F}"/>
                    </a:ext>
                  </a:extLst>
                </p:cNvPr>
                <p:cNvSpPr>
                  <a:spLocks noChangeAspect="1" noChangeArrowheads="1"/>
                </p:cNvSpPr>
                <p:nvPr/>
              </p:nvSpPr>
              <p:spPr bwMode="auto">
                <a:xfrm>
                  <a:off x="5900738" y="2811067"/>
                  <a:ext cx="108347"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5" name="AutoShape 8">
                  <a:extLst>
                    <a:ext uri="{FF2B5EF4-FFF2-40B4-BE49-F238E27FC236}">
                      <a16:creationId xmlns:a16="http://schemas.microsoft.com/office/drawing/2014/main" id="{F97B51FA-572D-4B4E-9E97-AACA5B9564D4}"/>
                    </a:ext>
                  </a:extLst>
                </p:cNvPr>
                <p:cNvSpPr>
                  <a:spLocks noChangeAspect="1" noChangeArrowheads="1"/>
                </p:cNvSpPr>
                <p:nvPr/>
              </p:nvSpPr>
              <p:spPr bwMode="auto">
                <a:xfrm>
                  <a:off x="6116242" y="2650333"/>
                  <a:ext cx="107156"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6" name="AutoShape 9">
                  <a:extLst>
                    <a:ext uri="{FF2B5EF4-FFF2-40B4-BE49-F238E27FC236}">
                      <a16:creationId xmlns:a16="http://schemas.microsoft.com/office/drawing/2014/main" id="{0AAB2412-F2F3-4FC9-A496-772C59022C25}"/>
                    </a:ext>
                  </a:extLst>
                </p:cNvPr>
                <p:cNvSpPr>
                  <a:spLocks noChangeAspect="1" noChangeArrowheads="1"/>
                </p:cNvSpPr>
                <p:nvPr/>
              </p:nvSpPr>
              <p:spPr bwMode="auto">
                <a:xfrm>
                  <a:off x="6276976" y="2864645"/>
                  <a:ext cx="108347"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7" name="AutoShape 11">
                  <a:extLst>
                    <a:ext uri="{FF2B5EF4-FFF2-40B4-BE49-F238E27FC236}">
                      <a16:creationId xmlns:a16="http://schemas.microsoft.com/office/drawing/2014/main" id="{DC3CDB9C-58A6-436B-944B-F96178CC606F}"/>
                    </a:ext>
                  </a:extLst>
                </p:cNvPr>
                <p:cNvSpPr>
                  <a:spLocks noChangeAspect="1" noChangeArrowheads="1"/>
                </p:cNvSpPr>
                <p:nvPr/>
              </p:nvSpPr>
              <p:spPr bwMode="auto">
                <a:xfrm>
                  <a:off x="5847160" y="3240883"/>
                  <a:ext cx="108347"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8" name="AutoShape 12">
                  <a:extLst>
                    <a:ext uri="{FF2B5EF4-FFF2-40B4-BE49-F238E27FC236}">
                      <a16:creationId xmlns:a16="http://schemas.microsoft.com/office/drawing/2014/main" id="{6D47C734-0DE2-4DAC-819D-A1548BBB7A74}"/>
                    </a:ext>
                  </a:extLst>
                </p:cNvPr>
                <p:cNvSpPr>
                  <a:spLocks noChangeAspect="1" noChangeArrowheads="1"/>
                </p:cNvSpPr>
                <p:nvPr/>
              </p:nvSpPr>
              <p:spPr bwMode="auto">
                <a:xfrm>
                  <a:off x="6330553" y="3187304"/>
                  <a:ext cx="108347"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9" name="AutoShape 13">
                  <a:extLst>
                    <a:ext uri="{FF2B5EF4-FFF2-40B4-BE49-F238E27FC236}">
                      <a16:creationId xmlns:a16="http://schemas.microsoft.com/office/drawing/2014/main" id="{120A4DA3-9B87-4011-B634-CD01201818E0}"/>
                    </a:ext>
                  </a:extLst>
                </p:cNvPr>
                <p:cNvSpPr>
                  <a:spLocks noChangeAspect="1" noChangeArrowheads="1"/>
                </p:cNvSpPr>
                <p:nvPr/>
              </p:nvSpPr>
              <p:spPr bwMode="auto">
                <a:xfrm>
                  <a:off x="6062663" y="3508773"/>
                  <a:ext cx="107156" cy="108347"/>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0" name="AutoShape 14">
                  <a:extLst>
                    <a:ext uri="{FF2B5EF4-FFF2-40B4-BE49-F238E27FC236}">
                      <a16:creationId xmlns:a16="http://schemas.microsoft.com/office/drawing/2014/main" id="{6695FF1F-72A3-4CE3-9482-DF8FF51C9721}"/>
                    </a:ext>
                  </a:extLst>
                </p:cNvPr>
                <p:cNvSpPr>
                  <a:spLocks noChangeAspect="1" noChangeArrowheads="1"/>
                </p:cNvSpPr>
                <p:nvPr/>
              </p:nvSpPr>
              <p:spPr bwMode="auto">
                <a:xfrm>
                  <a:off x="6546057" y="3080148"/>
                  <a:ext cx="107156"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 name="AutoShape 15">
                  <a:extLst>
                    <a:ext uri="{FF2B5EF4-FFF2-40B4-BE49-F238E27FC236}">
                      <a16:creationId xmlns:a16="http://schemas.microsoft.com/office/drawing/2014/main" id="{97724DF6-7CCA-4F5E-AE3B-60CB87D022B5}"/>
                    </a:ext>
                  </a:extLst>
                </p:cNvPr>
                <p:cNvSpPr>
                  <a:spLocks noChangeAspect="1" noChangeArrowheads="1"/>
                </p:cNvSpPr>
                <p:nvPr/>
              </p:nvSpPr>
              <p:spPr bwMode="auto">
                <a:xfrm>
                  <a:off x="6599635" y="3401617"/>
                  <a:ext cx="107156"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2" name="AutoShape 16">
                  <a:extLst>
                    <a:ext uri="{FF2B5EF4-FFF2-40B4-BE49-F238E27FC236}">
                      <a16:creationId xmlns:a16="http://schemas.microsoft.com/office/drawing/2014/main" id="{D3989783-7784-41B1-8AB6-C6DFB2FC4302}"/>
                    </a:ext>
                  </a:extLst>
                </p:cNvPr>
                <p:cNvSpPr>
                  <a:spLocks noChangeAspect="1" noChangeArrowheads="1"/>
                </p:cNvSpPr>
                <p:nvPr/>
              </p:nvSpPr>
              <p:spPr bwMode="auto">
                <a:xfrm>
                  <a:off x="6868717" y="3133726"/>
                  <a:ext cx="107156"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 name="AutoShape 17">
                  <a:extLst>
                    <a:ext uri="{FF2B5EF4-FFF2-40B4-BE49-F238E27FC236}">
                      <a16:creationId xmlns:a16="http://schemas.microsoft.com/office/drawing/2014/main" id="{FBD717AA-CEA0-4E3C-9DD8-1D64F6FB6634}"/>
                    </a:ext>
                  </a:extLst>
                </p:cNvPr>
                <p:cNvSpPr>
                  <a:spLocks noChangeAspect="1" noChangeArrowheads="1"/>
                </p:cNvSpPr>
                <p:nvPr/>
              </p:nvSpPr>
              <p:spPr bwMode="auto">
                <a:xfrm>
                  <a:off x="5912644" y="4563667"/>
                  <a:ext cx="107156"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4" name="AutoShape 19">
                  <a:extLst>
                    <a:ext uri="{FF2B5EF4-FFF2-40B4-BE49-F238E27FC236}">
                      <a16:creationId xmlns:a16="http://schemas.microsoft.com/office/drawing/2014/main" id="{4C892E1E-FE63-4C64-905F-DB56EA5EB289}"/>
                    </a:ext>
                  </a:extLst>
                </p:cNvPr>
                <p:cNvSpPr>
                  <a:spLocks noChangeAspect="1" noChangeArrowheads="1"/>
                </p:cNvSpPr>
                <p:nvPr/>
              </p:nvSpPr>
              <p:spPr bwMode="auto">
                <a:xfrm>
                  <a:off x="5169694" y="2620567"/>
                  <a:ext cx="107156"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5" name="AutoShape 20">
                  <a:extLst>
                    <a:ext uri="{FF2B5EF4-FFF2-40B4-BE49-F238E27FC236}">
                      <a16:creationId xmlns:a16="http://schemas.microsoft.com/office/drawing/2014/main" id="{908DE6E0-F6A0-44C8-8FF4-5EA5440A17FF}"/>
                    </a:ext>
                  </a:extLst>
                </p:cNvPr>
                <p:cNvSpPr>
                  <a:spLocks noChangeAspect="1" noChangeArrowheads="1"/>
                </p:cNvSpPr>
                <p:nvPr/>
              </p:nvSpPr>
              <p:spPr bwMode="auto">
                <a:xfrm>
                  <a:off x="6330553" y="3455195"/>
                  <a:ext cx="108347" cy="107156"/>
                </a:xfrm>
                <a:prstGeom prst="star4">
                  <a:avLst>
                    <a:gd name="adj" fmla="val 125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6" name="Oval 21">
                  <a:extLst>
                    <a:ext uri="{FF2B5EF4-FFF2-40B4-BE49-F238E27FC236}">
                      <a16:creationId xmlns:a16="http://schemas.microsoft.com/office/drawing/2014/main" id="{6B144151-6A0D-4089-9051-A98A3A4DFF60}"/>
                    </a:ext>
                  </a:extLst>
                </p:cNvPr>
                <p:cNvSpPr>
                  <a:spLocks noChangeAspect="1" noChangeArrowheads="1"/>
                </p:cNvSpPr>
                <p:nvPr/>
              </p:nvSpPr>
              <p:spPr bwMode="auto">
                <a:xfrm>
                  <a:off x="4987528" y="3992167"/>
                  <a:ext cx="108347"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 name="Oval 22">
                  <a:extLst>
                    <a:ext uri="{FF2B5EF4-FFF2-40B4-BE49-F238E27FC236}">
                      <a16:creationId xmlns:a16="http://schemas.microsoft.com/office/drawing/2014/main" id="{65CA0C24-0FA8-4187-B068-96827330E026}"/>
                    </a:ext>
                  </a:extLst>
                </p:cNvPr>
                <p:cNvSpPr>
                  <a:spLocks noChangeAspect="1" noChangeArrowheads="1"/>
                </p:cNvSpPr>
                <p:nvPr/>
              </p:nvSpPr>
              <p:spPr bwMode="auto">
                <a:xfrm>
                  <a:off x="5041107" y="3713560"/>
                  <a:ext cx="108347"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 name="Oval 23">
                  <a:extLst>
                    <a:ext uri="{FF2B5EF4-FFF2-40B4-BE49-F238E27FC236}">
                      <a16:creationId xmlns:a16="http://schemas.microsoft.com/office/drawing/2014/main" id="{4154D248-41EB-43D7-8F3F-0274D39080C8}"/>
                    </a:ext>
                  </a:extLst>
                </p:cNvPr>
                <p:cNvSpPr>
                  <a:spLocks noChangeAspect="1" noChangeArrowheads="1"/>
                </p:cNvSpPr>
                <p:nvPr/>
              </p:nvSpPr>
              <p:spPr bwMode="auto">
                <a:xfrm>
                  <a:off x="5417344" y="3777854"/>
                  <a:ext cx="108347"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 name="Oval 24">
                  <a:extLst>
                    <a:ext uri="{FF2B5EF4-FFF2-40B4-BE49-F238E27FC236}">
                      <a16:creationId xmlns:a16="http://schemas.microsoft.com/office/drawing/2014/main" id="{0ABE3E8B-E344-4E07-B785-6B945FC5AD3C}"/>
                    </a:ext>
                  </a:extLst>
                </p:cNvPr>
                <p:cNvSpPr>
                  <a:spLocks noChangeAspect="1" noChangeArrowheads="1"/>
                </p:cNvSpPr>
                <p:nvPr/>
              </p:nvSpPr>
              <p:spPr bwMode="auto">
                <a:xfrm>
                  <a:off x="5512594" y="3020617"/>
                  <a:ext cx="108347"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 name="Oval 25">
                  <a:extLst>
                    <a:ext uri="{FF2B5EF4-FFF2-40B4-BE49-F238E27FC236}">
                      <a16:creationId xmlns:a16="http://schemas.microsoft.com/office/drawing/2014/main" id="{BC5BFF83-2AAA-49C2-97F7-27EB3441DC84}"/>
                    </a:ext>
                  </a:extLst>
                </p:cNvPr>
                <p:cNvSpPr>
                  <a:spLocks noChangeAspect="1" noChangeArrowheads="1"/>
                </p:cNvSpPr>
                <p:nvPr/>
              </p:nvSpPr>
              <p:spPr bwMode="auto">
                <a:xfrm>
                  <a:off x="5341144" y="4163617"/>
                  <a:ext cx="107156"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 name="Oval 26">
                  <a:extLst>
                    <a:ext uri="{FF2B5EF4-FFF2-40B4-BE49-F238E27FC236}">
                      <a16:creationId xmlns:a16="http://schemas.microsoft.com/office/drawing/2014/main" id="{DFF0ABE0-BA35-4373-B9CF-DC273B6A30B6}"/>
                    </a:ext>
                  </a:extLst>
                </p:cNvPr>
                <p:cNvSpPr>
                  <a:spLocks noChangeAspect="1" noChangeArrowheads="1"/>
                </p:cNvSpPr>
                <p:nvPr/>
              </p:nvSpPr>
              <p:spPr bwMode="auto">
                <a:xfrm>
                  <a:off x="6484144" y="3763567"/>
                  <a:ext cx="108347"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 name="Oval 27">
                  <a:extLst>
                    <a:ext uri="{FF2B5EF4-FFF2-40B4-BE49-F238E27FC236}">
                      <a16:creationId xmlns:a16="http://schemas.microsoft.com/office/drawing/2014/main" id="{CA80F0CF-36B4-4439-ADC4-9FC0CA99773D}"/>
                    </a:ext>
                  </a:extLst>
                </p:cNvPr>
                <p:cNvSpPr>
                  <a:spLocks noChangeAspect="1" noChangeArrowheads="1"/>
                </p:cNvSpPr>
                <p:nvPr/>
              </p:nvSpPr>
              <p:spPr bwMode="auto">
                <a:xfrm>
                  <a:off x="6492479" y="4154092"/>
                  <a:ext cx="107156"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3" name="Oval 28">
                  <a:extLst>
                    <a:ext uri="{FF2B5EF4-FFF2-40B4-BE49-F238E27FC236}">
                      <a16:creationId xmlns:a16="http://schemas.microsoft.com/office/drawing/2014/main" id="{C829EBAF-6D5D-4C6F-A396-B3F56318D6FB}"/>
                    </a:ext>
                  </a:extLst>
                </p:cNvPr>
                <p:cNvSpPr>
                  <a:spLocks noChangeAspect="1" noChangeArrowheads="1"/>
                </p:cNvSpPr>
                <p:nvPr/>
              </p:nvSpPr>
              <p:spPr bwMode="auto">
                <a:xfrm>
                  <a:off x="6868717" y="3831433"/>
                  <a:ext cx="107156"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4" name="Oval 29">
                  <a:extLst>
                    <a:ext uri="{FF2B5EF4-FFF2-40B4-BE49-F238E27FC236}">
                      <a16:creationId xmlns:a16="http://schemas.microsoft.com/office/drawing/2014/main" id="{11D2BB64-5F4A-4014-B00C-992D2CC3C75B}"/>
                    </a:ext>
                  </a:extLst>
                </p:cNvPr>
                <p:cNvSpPr>
                  <a:spLocks noChangeAspect="1" noChangeArrowheads="1"/>
                </p:cNvSpPr>
                <p:nvPr/>
              </p:nvSpPr>
              <p:spPr bwMode="auto">
                <a:xfrm>
                  <a:off x="6369844" y="4449367"/>
                  <a:ext cx="107156"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5" name="Oval 31">
                  <a:extLst>
                    <a:ext uri="{FF2B5EF4-FFF2-40B4-BE49-F238E27FC236}">
                      <a16:creationId xmlns:a16="http://schemas.microsoft.com/office/drawing/2014/main" id="{7FDA5852-4AEE-4476-8487-B7CC97E13652}"/>
                    </a:ext>
                  </a:extLst>
                </p:cNvPr>
                <p:cNvSpPr>
                  <a:spLocks noChangeAspect="1" noChangeArrowheads="1"/>
                </p:cNvSpPr>
                <p:nvPr/>
              </p:nvSpPr>
              <p:spPr bwMode="auto">
                <a:xfrm>
                  <a:off x="6009085" y="3777854"/>
                  <a:ext cx="107156"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6" name="Line 32">
                  <a:extLst>
                    <a:ext uri="{FF2B5EF4-FFF2-40B4-BE49-F238E27FC236}">
                      <a16:creationId xmlns:a16="http://schemas.microsoft.com/office/drawing/2014/main" id="{E149B2FB-67B2-4904-822A-92EBAA5B4277}"/>
                    </a:ext>
                  </a:extLst>
                </p:cNvPr>
                <p:cNvSpPr>
                  <a:spLocks noChangeAspect="1" noChangeShapeType="1"/>
                </p:cNvSpPr>
                <p:nvPr/>
              </p:nvSpPr>
              <p:spPr bwMode="auto">
                <a:xfrm>
                  <a:off x="4826794" y="3649266"/>
                  <a:ext cx="2471738"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7" name="Oval 33">
                  <a:extLst>
                    <a:ext uri="{FF2B5EF4-FFF2-40B4-BE49-F238E27FC236}">
                      <a16:creationId xmlns:a16="http://schemas.microsoft.com/office/drawing/2014/main" id="{60F3C595-6E72-48FA-9AD9-7266810D664B}"/>
                    </a:ext>
                  </a:extLst>
                </p:cNvPr>
                <p:cNvSpPr>
                  <a:spLocks noChangeAspect="1" noChangeArrowheads="1"/>
                </p:cNvSpPr>
                <p:nvPr/>
              </p:nvSpPr>
              <p:spPr bwMode="auto">
                <a:xfrm>
                  <a:off x="5169694" y="3249217"/>
                  <a:ext cx="108347" cy="1071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8" name="Line 35">
                  <a:extLst>
                    <a:ext uri="{FF2B5EF4-FFF2-40B4-BE49-F238E27FC236}">
                      <a16:creationId xmlns:a16="http://schemas.microsoft.com/office/drawing/2014/main" id="{81C694C9-98C8-4ACE-8D93-B2EF97922780}"/>
                    </a:ext>
                  </a:extLst>
                </p:cNvPr>
                <p:cNvSpPr>
                  <a:spLocks noChangeShapeType="1"/>
                </p:cNvSpPr>
                <p:nvPr/>
              </p:nvSpPr>
              <p:spPr bwMode="auto">
                <a:xfrm>
                  <a:off x="4826794" y="2963466"/>
                  <a:ext cx="97155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9" name="Line 36">
                  <a:extLst>
                    <a:ext uri="{FF2B5EF4-FFF2-40B4-BE49-F238E27FC236}">
                      <a16:creationId xmlns:a16="http://schemas.microsoft.com/office/drawing/2014/main" id="{C47FF8E0-C013-4401-A6E5-7DC97C6C4DC7}"/>
                    </a:ext>
                  </a:extLst>
                </p:cNvPr>
                <p:cNvSpPr>
                  <a:spLocks noChangeAspect="1" noChangeShapeType="1"/>
                </p:cNvSpPr>
                <p:nvPr/>
              </p:nvSpPr>
              <p:spPr bwMode="auto">
                <a:xfrm>
                  <a:off x="4826794" y="4335066"/>
                  <a:ext cx="2471738"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71" name="Group 70">
                <a:extLst>
                  <a:ext uri="{FF2B5EF4-FFF2-40B4-BE49-F238E27FC236}">
                    <a16:creationId xmlns:a16="http://schemas.microsoft.com/office/drawing/2014/main" id="{B417D316-AB6D-4F90-9276-E45C5B68D537}"/>
                  </a:ext>
                </a:extLst>
              </p:cNvPr>
              <p:cNvGrpSpPr/>
              <p:nvPr/>
            </p:nvGrpSpPr>
            <p:grpSpPr>
              <a:xfrm>
                <a:off x="4826794" y="4335066"/>
                <a:ext cx="2632472" cy="628650"/>
                <a:chOff x="4826794" y="4335066"/>
                <a:chExt cx="2632472" cy="628650"/>
              </a:xfrm>
            </p:grpSpPr>
            <p:sp>
              <p:nvSpPr>
                <p:cNvPr id="72" name="Line 4">
                  <a:extLst>
                    <a:ext uri="{FF2B5EF4-FFF2-40B4-BE49-F238E27FC236}">
                      <a16:creationId xmlns:a16="http://schemas.microsoft.com/office/drawing/2014/main" id="{B94047DB-BCC2-4C1D-96AB-83E801954837}"/>
                    </a:ext>
                  </a:extLst>
                </p:cNvPr>
                <p:cNvSpPr>
                  <a:spLocks noChangeAspect="1" noChangeShapeType="1"/>
                </p:cNvSpPr>
                <p:nvPr/>
              </p:nvSpPr>
              <p:spPr bwMode="auto">
                <a:xfrm>
                  <a:off x="4826794" y="4958954"/>
                  <a:ext cx="2632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3" name="Line 37">
                  <a:extLst>
                    <a:ext uri="{FF2B5EF4-FFF2-40B4-BE49-F238E27FC236}">
                      <a16:creationId xmlns:a16="http://schemas.microsoft.com/office/drawing/2014/main" id="{736D4CDD-2C11-40BE-883B-850DCEC2AF00}"/>
                    </a:ext>
                  </a:extLst>
                </p:cNvPr>
                <p:cNvSpPr>
                  <a:spLocks noChangeShapeType="1"/>
                </p:cNvSpPr>
                <p:nvPr/>
              </p:nvSpPr>
              <p:spPr bwMode="auto">
                <a:xfrm>
                  <a:off x="6141244" y="4335066"/>
                  <a:ext cx="0" cy="62865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grpSp>
      <p:sp>
        <p:nvSpPr>
          <p:cNvPr id="100" name="Text Box 33">
            <a:extLst>
              <a:ext uri="{FF2B5EF4-FFF2-40B4-BE49-F238E27FC236}">
                <a16:creationId xmlns:a16="http://schemas.microsoft.com/office/drawing/2014/main" id="{5D44BABA-09C0-4D5E-8C96-B89C42068B57}"/>
              </a:ext>
            </a:extLst>
          </p:cNvPr>
          <p:cNvSpPr txBox="1">
            <a:spLocks noChangeArrowheads="1"/>
          </p:cNvSpPr>
          <p:nvPr/>
        </p:nvSpPr>
        <p:spPr bwMode="auto">
          <a:xfrm>
            <a:off x="1599909" y="4038371"/>
            <a:ext cx="148848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500" b="1" dirty="0">
                <a:solidFill>
                  <a:schemeClr val="tx2"/>
                </a:solidFill>
              </a:rPr>
              <a:t>Decision Tree </a:t>
            </a:r>
          </a:p>
        </p:txBody>
      </p:sp>
      <p:sp>
        <p:nvSpPr>
          <p:cNvPr id="101" name="Text Box 33">
            <a:extLst>
              <a:ext uri="{FF2B5EF4-FFF2-40B4-BE49-F238E27FC236}">
                <a16:creationId xmlns:a16="http://schemas.microsoft.com/office/drawing/2014/main" id="{C60D9352-3E10-4DF4-BDBA-F12B0BF0D9E5}"/>
              </a:ext>
            </a:extLst>
          </p:cNvPr>
          <p:cNvSpPr txBox="1">
            <a:spLocks noChangeArrowheads="1"/>
          </p:cNvSpPr>
          <p:nvPr/>
        </p:nvSpPr>
        <p:spPr bwMode="auto">
          <a:xfrm>
            <a:off x="6239324" y="4059264"/>
            <a:ext cx="26132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b="1" dirty="0"/>
              <a:t>Neural Network Learning</a:t>
            </a:r>
            <a:endParaRPr lang="en-US" altLang="en-US" sz="1500" b="1" dirty="0">
              <a:solidFill>
                <a:schemeClr val="tx2"/>
              </a:solidFill>
            </a:endParaRPr>
          </a:p>
        </p:txBody>
      </p:sp>
      <p:sp>
        <p:nvSpPr>
          <p:cNvPr id="102" name="Text Box 33">
            <a:extLst>
              <a:ext uri="{FF2B5EF4-FFF2-40B4-BE49-F238E27FC236}">
                <a16:creationId xmlns:a16="http://schemas.microsoft.com/office/drawing/2014/main" id="{BC2EA701-3B37-41FA-891F-23C15D5A90FD}"/>
              </a:ext>
            </a:extLst>
          </p:cNvPr>
          <p:cNvSpPr txBox="1">
            <a:spLocks noChangeArrowheads="1"/>
          </p:cNvSpPr>
          <p:nvPr/>
        </p:nvSpPr>
        <p:spPr bwMode="auto">
          <a:xfrm>
            <a:off x="3585414" y="1923281"/>
            <a:ext cx="17841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en-US" sz="1600" b="1" dirty="0"/>
              <a:t>vs.</a:t>
            </a:r>
            <a:endParaRPr lang="en-US" altLang="en-US" sz="1500" b="1" dirty="0">
              <a:solidFill>
                <a:schemeClr val="tx2"/>
              </a:solidFill>
            </a:endParaRPr>
          </a:p>
        </p:txBody>
      </p:sp>
      <p:sp>
        <p:nvSpPr>
          <p:cNvPr id="2" name="TextBox 1">
            <a:extLst>
              <a:ext uri="{FF2B5EF4-FFF2-40B4-BE49-F238E27FC236}">
                <a16:creationId xmlns:a16="http://schemas.microsoft.com/office/drawing/2014/main" id="{7092C232-D71E-4603-BA0A-9888323A418F}"/>
              </a:ext>
            </a:extLst>
          </p:cNvPr>
          <p:cNvSpPr txBox="1"/>
          <p:nvPr/>
        </p:nvSpPr>
        <p:spPr>
          <a:xfrm>
            <a:off x="1006482" y="4682266"/>
            <a:ext cx="3660391" cy="1538883"/>
          </a:xfrm>
          <a:prstGeom prst="rect">
            <a:avLst/>
          </a:prstGeom>
          <a:solidFill>
            <a:schemeClr val="accent6">
              <a:lumMod val="20000"/>
              <a:lumOff val="80000"/>
            </a:schemeClr>
          </a:solidFill>
        </p:spPr>
        <p:txBody>
          <a:bodyPr wrap="square" lIns="0" tIns="0" rIns="0" bIns="0" numCol="1" spcCol="151200" rtlCol="0">
            <a:spAutoFit/>
          </a:bodyPr>
          <a:lstStyle/>
          <a:p>
            <a:r>
              <a:rPr lang="en-US" sz="1600" b="1" i="0" dirty="0">
                <a:solidFill>
                  <a:srgbClr val="333333"/>
                </a:solidFill>
                <a:effectLst/>
                <a:latin typeface="Helvetica Neue"/>
              </a:rPr>
              <a:t>Interpretable Models:</a:t>
            </a:r>
          </a:p>
          <a:p>
            <a:r>
              <a:rPr lang="en-US" sz="1200" dirty="0">
                <a:solidFill>
                  <a:srgbClr val="333333"/>
                </a:solidFill>
                <a:latin typeface="Helvetica Neue"/>
              </a:rPr>
              <a:t>1. </a:t>
            </a:r>
            <a:r>
              <a:rPr lang="en-US" sz="1200" b="0" i="0" dirty="0">
                <a:solidFill>
                  <a:srgbClr val="333333"/>
                </a:solidFill>
                <a:effectLst/>
                <a:latin typeface="Helvetica Neue"/>
              </a:rPr>
              <a:t>Linear Regression</a:t>
            </a:r>
          </a:p>
          <a:p>
            <a:r>
              <a:rPr lang="en-US" sz="1200" b="0" i="0" dirty="0">
                <a:solidFill>
                  <a:srgbClr val="333333"/>
                </a:solidFill>
                <a:effectLst/>
                <a:latin typeface="Helvetica Neue"/>
              </a:rPr>
              <a:t>2. Logistic Regression</a:t>
            </a:r>
          </a:p>
          <a:p>
            <a:r>
              <a:rPr lang="en-US" sz="1200" b="0" i="0" dirty="0">
                <a:solidFill>
                  <a:srgbClr val="333333"/>
                </a:solidFill>
                <a:effectLst/>
                <a:latin typeface="Helvetica Neue"/>
              </a:rPr>
              <a:t>3. GLM, GAM and more</a:t>
            </a:r>
          </a:p>
          <a:p>
            <a:r>
              <a:rPr lang="en-US" sz="1200" b="0" i="0" dirty="0">
                <a:solidFill>
                  <a:srgbClr val="333333"/>
                </a:solidFill>
                <a:effectLst/>
                <a:latin typeface="Helvetica Neue"/>
              </a:rPr>
              <a:t>4. Decision Tree</a:t>
            </a:r>
          </a:p>
          <a:p>
            <a:r>
              <a:rPr lang="en-US" sz="1200" b="0" i="0" dirty="0">
                <a:solidFill>
                  <a:srgbClr val="333333"/>
                </a:solidFill>
                <a:effectLst/>
                <a:latin typeface="Helvetica Neue"/>
              </a:rPr>
              <a:t>5. Decision Rules</a:t>
            </a:r>
          </a:p>
          <a:p>
            <a:endParaRPr lang="en-US" sz="1200" b="0" i="0" dirty="0">
              <a:solidFill>
                <a:srgbClr val="333333"/>
              </a:solidFill>
              <a:effectLst/>
              <a:latin typeface="Helvetica Neue"/>
            </a:endParaRPr>
          </a:p>
          <a:p>
            <a:endParaRPr lang="en-US" sz="1200" dirty="0"/>
          </a:p>
        </p:txBody>
      </p:sp>
      <p:sp>
        <p:nvSpPr>
          <p:cNvPr id="103" name="TextBox 102">
            <a:extLst>
              <a:ext uri="{FF2B5EF4-FFF2-40B4-BE49-F238E27FC236}">
                <a16:creationId xmlns:a16="http://schemas.microsoft.com/office/drawing/2014/main" id="{4D96C214-E917-4A54-BFD2-D5CDD9D5A0AB}"/>
              </a:ext>
            </a:extLst>
          </p:cNvPr>
          <p:cNvSpPr txBox="1"/>
          <p:nvPr/>
        </p:nvSpPr>
        <p:spPr>
          <a:xfrm>
            <a:off x="5976569" y="4696660"/>
            <a:ext cx="3660391" cy="1169551"/>
          </a:xfrm>
          <a:prstGeom prst="rect">
            <a:avLst/>
          </a:prstGeom>
          <a:solidFill>
            <a:schemeClr val="accent6">
              <a:lumMod val="60000"/>
              <a:lumOff val="40000"/>
            </a:schemeClr>
          </a:solidFill>
        </p:spPr>
        <p:txBody>
          <a:bodyPr wrap="square" lIns="0" tIns="0" rIns="0" bIns="0" numCol="1" spcCol="151200" rtlCol="0">
            <a:spAutoFit/>
          </a:bodyPr>
          <a:lstStyle/>
          <a:p>
            <a:r>
              <a:rPr lang="en-US" sz="1600" b="1" i="0" dirty="0">
                <a:solidFill>
                  <a:srgbClr val="333333"/>
                </a:solidFill>
                <a:effectLst/>
                <a:latin typeface="Helvetica Neue"/>
              </a:rPr>
              <a:t>Black-box Models:</a:t>
            </a:r>
          </a:p>
          <a:p>
            <a:r>
              <a:rPr lang="en-US" sz="1200" dirty="0">
                <a:solidFill>
                  <a:srgbClr val="333333"/>
                </a:solidFill>
                <a:latin typeface="Helvetica Neue"/>
              </a:rPr>
              <a:t>1. </a:t>
            </a:r>
            <a:r>
              <a:rPr lang="en-US" sz="1200" b="0" i="0" dirty="0">
                <a:solidFill>
                  <a:srgbClr val="333333"/>
                </a:solidFill>
                <a:effectLst/>
                <a:latin typeface="Helvetica Neue"/>
              </a:rPr>
              <a:t>Random forest model</a:t>
            </a:r>
          </a:p>
          <a:p>
            <a:r>
              <a:rPr lang="en-US" sz="1200" b="0" i="0" dirty="0">
                <a:solidFill>
                  <a:srgbClr val="333333"/>
                </a:solidFill>
                <a:effectLst/>
                <a:latin typeface="Helvetica Neue"/>
              </a:rPr>
              <a:t>2. gradient boosting</a:t>
            </a:r>
          </a:p>
          <a:p>
            <a:r>
              <a:rPr lang="en-US" sz="1200" dirty="0">
                <a:solidFill>
                  <a:srgbClr val="333333"/>
                </a:solidFill>
                <a:latin typeface="Helvetica Neue"/>
              </a:rPr>
              <a:t>3. </a:t>
            </a:r>
            <a:r>
              <a:rPr lang="en-US" altLang="en-US" sz="1200" dirty="0">
                <a:solidFill>
                  <a:srgbClr val="333333"/>
                </a:solidFill>
                <a:latin typeface="Helvetica Neue"/>
              </a:rPr>
              <a:t>Neural Network Learning</a:t>
            </a:r>
            <a:endParaRPr lang="en-US" sz="1200" dirty="0">
              <a:solidFill>
                <a:srgbClr val="333333"/>
              </a:solidFill>
              <a:latin typeface="Helvetica Neue"/>
            </a:endParaRPr>
          </a:p>
          <a:p>
            <a:endParaRPr lang="en-US" sz="1200" b="0" i="0" dirty="0">
              <a:solidFill>
                <a:srgbClr val="333333"/>
              </a:solidFill>
              <a:effectLst/>
              <a:latin typeface="Helvetica Neue"/>
            </a:endParaRPr>
          </a:p>
          <a:p>
            <a:endParaRPr lang="en-US" sz="1200" dirty="0"/>
          </a:p>
        </p:txBody>
      </p:sp>
      <p:sp>
        <p:nvSpPr>
          <p:cNvPr id="104" name="Line 34">
            <a:extLst>
              <a:ext uri="{FF2B5EF4-FFF2-40B4-BE49-F238E27FC236}">
                <a16:creationId xmlns:a16="http://schemas.microsoft.com/office/drawing/2014/main" id="{925AF840-DF86-4071-9159-4B738F227F7D}"/>
              </a:ext>
            </a:extLst>
          </p:cNvPr>
          <p:cNvSpPr>
            <a:spLocks noChangeShapeType="1"/>
          </p:cNvSpPr>
          <p:nvPr/>
        </p:nvSpPr>
        <p:spPr bwMode="auto">
          <a:xfrm>
            <a:off x="1977047" y="1150872"/>
            <a:ext cx="0" cy="131445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219207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
          <p:cNvSpPr txBox="1">
            <a:spLocks/>
          </p:cNvSpPr>
          <p:nvPr/>
        </p:nvSpPr>
        <p:spPr>
          <a:xfrm>
            <a:off x="467999" y="528056"/>
            <a:ext cx="11257200" cy="60740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26478D"/>
                </a:solidFill>
                <a:effectLst/>
                <a:uLnTx/>
                <a:uFillTx/>
                <a:latin typeface="Arial"/>
                <a:ea typeface="+mj-ea"/>
                <a:cs typeface="+mj-cs"/>
              </a:rPr>
              <a:t>Transparency Product</a:t>
            </a:r>
            <a:endParaRPr kumimoji="0" lang="en-US" sz="1800" b="0" i="0" u="none" strike="noStrike" kern="1200" cap="none" spc="0" normalizeH="0" baseline="0" noProof="0" dirty="0">
              <a:ln>
                <a:noFill/>
              </a:ln>
              <a:solidFill>
                <a:srgbClr val="26478D"/>
              </a:solidFill>
              <a:effectLst/>
              <a:uLnTx/>
              <a:uFillTx/>
              <a:latin typeface="Arial"/>
              <a:ea typeface="+mj-ea"/>
              <a:cs typeface="+mj-cs"/>
            </a:endParaRPr>
          </a:p>
        </p:txBody>
      </p:sp>
      <p:sp>
        <p:nvSpPr>
          <p:cNvPr id="21" name="Content Placeholder 9"/>
          <p:cNvSpPr txBox="1">
            <a:spLocks/>
          </p:cNvSpPr>
          <p:nvPr/>
        </p:nvSpPr>
        <p:spPr>
          <a:xfrm>
            <a:off x="467997" y="1154077"/>
            <a:ext cx="11340275" cy="1095023"/>
          </a:xfrm>
          <a:prstGeom prst="rect">
            <a:avLst/>
          </a:prstGeom>
        </p:spPr>
        <p:txBody>
          <a:bodyPr/>
          <a:lstStyle>
            <a:lvl1pPr marL="0" indent="0" algn="l" defTabSz="914400" rtl="0" eaLnBrk="1" latinLnBrk="0" hangingPunct="1">
              <a:lnSpc>
                <a:spcPct val="95000"/>
              </a:lnSpc>
              <a:spcBef>
                <a:spcPts val="1000"/>
              </a:spcBef>
              <a:buFont typeface="Arial" panose="020B0604020202020204" pitchFamily="34" charset="0"/>
              <a:buNone/>
              <a:defRPr sz="1700" kern="1200">
                <a:solidFill>
                  <a:schemeClr val="tx1"/>
                </a:solidFill>
                <a:latin typeface="+mn-lt"/>
                <a:ea typeface="+mn-ea"/>
                <a:cs typeface="+mn-cs"/>
              </a:defRPr>
            </a:lvl1pPr>
            <a:lvl2pPr marL="115888" indent="-115888" algn="l" defTabSz="914400"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2pPr>
            <a:lvl3pPr marL="319088" indent="-195263" algn="l" defTabSz="914400"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3pPr>
            <a:lvl4pPr marL="457200" indent="-129600" algn="l" defTabSz="914400"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4pPr>
            <a:lvl5pPr marL="671513" indent="-194400" algn="l" defTabSz="914400"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5000"/>
              </a:lnSpc>
              <a:spcBef>
                <a:spcPts val="1000"/>
              </a:spcBef>
              <a:spcAft>
                <a:spcPts val="0"/>
              </a:spcAft>
              <a:buClrTx/>
              <a:buSzTx/>
              <a:buFont typeface="Arial" panose="020B0604020202020204" pitchFamily="34" charset="0"/>
              <a:buNone/>
              <a:tabLst/>
              <a:defRPr/>
            </a:pPr>
            <a:r>
              <a:rPr kumimoji="0" lang="en-US" sz="1600" b="0" i="1" u="none" strike="noStrike" kern="1200" cap="none" spc="-13" normalizeH="0" baseline="0" noProof="0" dirty="0">
                <a:ln>
                  <a:noFill/>
                </a:ln>
                <a:solidFill>
                  <a:srgbClr val="26478D"/>
                </a:solidFill>
                <a:effectLst/>
                <a:uLnTx/>
                <a:uFillTx/>
                <a:latin typeface="Arial" panose="020B0604020202020204" pitchFamily="34" charset="0"/>
                <a:ea typeface="+mn-ea"/>
                <a:cs typeface="Arial" panose="020B0604020202020204" pitchFamily="34" charset="0"/>
              </a:rPr>
              <a:t>Developing a tool for integrating transparency best practices into the ML model development process as standard using a framework of Explainability tools and best practice guidelines</a:t>
            </a:r>
          </a:p>
        </p:txBody>
      </p:sp>
      <p:sp>
        <p:nvSpPr>
          <p:cNvPr id="4" name="Freeform: Shape 3">
            <a:extLst>
              <a:ext uri="{FF2B5EF4-FFF2-40B4-BE49-F238E27FC236}">
                <a16:creationId xmlns:a16="http://schemas.microsoft.com/office/drawing/2014/main" id="{4D9A239A-073E-4099-BFF9-87D275B11EF4}"/>
              </a:ext>
            </a:extLst>
          </p:cNvPr>
          <p:cNvSpPr/>
          <p:nvPr/>
        </p:nvSpPr>
        <p:spPr>
          <a:xfrm>
            <a:off x="1063558" y="1852830"/>
            <a:ext cx="8269525" cy="992217"/>
          </a:xfrm>
          <a:custGeom>
            <a:avLst/>
            <a:gdLst>
              <a:gd name="connsiteX0" fmla="*/ 0 w 8123015"/>
              <a:gd name="connsiteY0" fmla="*/ 170921 h 1709208"/>
              <a:gd name="connsiteX1" fmla="*/ 170921 w 8123015"/>
              <a:gd name="connsiteY1" fmla="*/ 0 h 1709208"/>
              <a:gd name="connsiteX2" fmla="*/ 7952094 w 8123015"/>
              <a:gd name="connsiteY2" fmla="*/ 0 h 1709208"/>
              <a:gd name="connsiteX3" fmla="*/ 8123015 w 8123015"/>
              <a:gd name="connsiteY3" fmla="*/ 170921 h 1709208"/>
              <a:gd name="connsiteX4" fmla="*/ 8123015 w 8123015"/>
              <a:gd name="connsiteY4" fmla="*/ 1538287 h 1709208"/>
              <a:gd name="connsiteX5" fmla="*/ 7952094 w 8123015"/>
              <a:gd name="connsiteY5" fmla="*/ 1709208 h 1709208"/>
              <a:gd name="connsiteX6" fmla="*/ 170921 w 8123015"/>
              <a:gd name="connsiteY6" fmla="*/ 1709208 h 1709208"/>
              <a:gd name="connsiteX7" fmla="*/ 0 w 8123015"/>
              <a:gd name="connsiteY7" fmla="*/ 1538287 h 1709208"/>
              <a:gd name="connsiteX8" fmla="*/ 0 w 8123015"/>
              <a:gd name="connsiteY8" fmla="*/ 170921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015" h="1709208">
                <a:moveTo>
                  <a:pt x="0" y="170921"/>
                </a:moveTo>
                <a:cubicBezTo>
                  <a:pt x="0" y="76524"/>
                  <a:pt x="76524" y="0"/>
                  <a:pt x="170921" y="0"/>
                </a:cubicBezTo>
                <a:lnTo>
                  <a:pt x="7952094" y="0"/>
                </a:lnTo>
                <a:cubicBezTo>
                  <a:pt x="8046491" y="0"/>
                  <a:pt x="8123015" y="76524"/>
                  <a:pt x="8123015" y="170921"/>
                </a:cubicBezTo>
                <a:lnTo>
                  <a:pt x="8123015" y="1538287"/>
                </a:lnTo>
                <a:cubicBezTo>
                  <a:pt x="8123015" y="1632684"/>
                  <a:pt x="8046491" y="1709208"/>
                  <a:pt x="7952094" y="1709208"/>
                </a:cubicBezTo>
                <a:lnTo>
                  <a:pt x="170921" y="1709208"/>
                </a:lnTo>
                <a:cubicBezTo>
                  <a:pt x="76524" y="1709208"/>
                  <a:pt x="0" y="1632684"/>
                  <a:pt x="0" y="1538287"/>
                </a:cubicBezTo>
                <a:lnTo>
                  <a:pt x="0" y="170921"/>
                </a:ln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261" tIns="126261" rIns="126261" bIns="126261"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Capturing the source of data, collection/sampling process, exclusions, biases, etc. (`</a:t>
            </a:r>
            <a:r>
              <a:rPr kumimoji="0" lang="en-US" sz="1800" b="0" i="1" u="none" strike="noStrike" kern="1200" cap="none" spc="0" normalizeH="0" baseline="0" noProof="0" dirty="0">
                <a:ln>
                  <a:noFill/>
                </a:ln>
                <a:solidFill>
                  <a:srgbClr val="FFFFFF"/>
                </a:solidFill>
                <a:effectLst/>
                <a:uLnTx/>
                <a:uFillTx/>
                <a:latin typeface="Arial"/>
                <a:ea typeface="+mn-ea"/>
                <a:cs typeface="+mn-cs"/>
              </a:rPr>
              <a:t>Datasheet for data</a:t>
            </a:r>
            <a:r>
              <a:rPr kumimoji="0" lang="en-US" sz="1800" b="0" i="0" u="none" strike="noStrike" kern="1200" cap="none" spc="0" normalizeH="0" baseline="0" noProof="0" dirty="0">
                <a:ln>
                  <a:noFill/>
                </a:ln>
                <a:solidFill>
                  <a:srgbClr val="FFFFFF"/>
                </a:solidFill>
                <a:effectLst/>
                <a:uLnTx/>
                <a:uFillTx/>
                <a:latin typeface="Arial"/>
                <a:ea typeface="+mn-ea"/>
                <a:cs typeface="+mn-cs"/>
              </a:rPr>
              <a:t>`)</a:t>
            </a:r>
          </a:p>
        </p:txBody>
      </p:sp>
      <p:sp>
        <p:nvSpPr>
          <p:cNvPr id="5" name="Freeform: Shape 4">
            <a:extLst>
              <a:ext uri="{FF2B5EF4-FFF2-40B4-BE49-F238E27FC236}">
                <a16:creationId xmlns:a16="http://schemas.microsoft.com/office/drawing/2014/main" id="{6C962B97-A530-4452-882E-1BD2218BBDDA}"/>
              </a:ext>
            </a:extLst>
          </p:cNvPr>
          <p:cNvSpPr/>
          <p:nvPr/>
        </p:nvSpPr>
        <p:spPr>
          <a:xfrm>
            <a:off x="1063557" y="3463725"/>
            <a:ext cx="3728433" cy="476345"/>
          </a:xfrm>
          <a:custGeom>
            <a:avLst/>
            <a:gdLst>
              <a:gd name="connsiteX0" fmla="*/ 0 w 3414855"/>
              <a:gd name="connsiteY0" fmla="*/ 170921 h 1709208"/>
              <a:gd name="connsiteX1" fmla="*/ 170921 w 3414855"/>
              <a:gd name="connsiteY1" fmla="*/ 0 h 1709208"/>
              <a:gd name="connsiteX2" fmla="*/ 3243934 w 3414855"/>
              <a:gd name="connsiteY2" fmla="*/ 0 h 1709208"/>
              <a:gd name="connsiteX3" fmla="*/ 3414855 w 3414855"/>
              <a:gd name="connsiteY3" fmla="*/ 170921 h 1709208"/>
              <a:gd name="connsiteX4" fmla="*/ 3414855 w 3414855"/>
              <a:gd name="connsiteY4" fmla="*/ 1538287 h 1709208"/>
              <a:gd name="connsiteX5" fmla="*/ 3243934 w 3414855"/>
              <a:gd name="connsiteY5" fmla="*/ 1709208 h 1709208"/>
              <a:gd name="connsiteX6" fmla="*/ 170921 w 3414855"/>
              <a:gd name="connsiteY6" fmla="*/ 1709208 h 1709208"/>
              <a:gd name="connsiteX7" fmla="*/ 0 w 3414855"/>
              <a:gd name="connsiteY7" fmla="*/ 1538287 h 1709208"/>
              <a:gd name="connsiteX8" fmla="*/ 0 w 3414855"/>
              <a:gd name="connsiteY8" fmla="*/ 170921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4855" h="1709208">
                <a:moveTo>
                  <a:pt x="0" y="170921"/>
                </a:moveTo>
                <a:cubicBezTo>
                  <a:pt x="0" y="76524"/>
                  <a:pt x="76524" y="0"/>
                  <a:pt x="170921" y="0"/>
                </a:cubicBezTo>
                <a:lnTo>
                  <a:pt x="3243934" y="0"/>
                </a:lnTo>
                <a:cubicBezTo>
                  <a:pt x="3338331" y="0"/>
                  <a:pt x="3414855" y="76524"/>
                  <a:pt x="3414855" y="170921"/>
                </a:cubicBezTo>
                <a:lnTo>
                  <a:pt x="3414855" y="1538287"/>
                </a:lnTo>
                <a:cubicBezTo>
                  <a:pt x="3414855" y="1632684"/>
                  <a:pt x="3338331" y="1709208"/>
                  <a:pt x="3243934" y="1709208"/>
                </a:cubicBezTo>
                <a:lnTo>
                  <a:pt x="170921" y="1709208"/>
                </a:lnTo>
                <a:cubicBezTo>
                  <a:pt x="76524" y="1709208"/>
                  <a:pt x="0" y="1632684"/>
                  <a:pt x="0" y="1538287"/>
                </a:cubicBezTo>
                <a:lnTo>
                  <a:pt x="0" y="1709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81" tIns="95781" rIns="95781" bIns="9578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Feature Explainability</a:t>
            </a:r>
          </a:p>
        </p:txBody>
      </p:sp>
      <p:sp>
        <p:nvSpPr>
          <p:cNvPr id="6" name="Freeform: Shape 5">
            <a:extLst>
              <a:ext uri="{FF2B5EF4-FFF2-40B4-BE49-F238E27FC236}">
                <a16:creationId xmlns:a16="http://schemas.microsoft.com/office/drawing/2014/main" id="{148B83C1-BF28-41FC-BAB6-098DBAF92BBA}"/>
              </a:ext>
            </a:extLst>
          </p:cNvPr>
          <p:cNvSpPr/>
          <p:nvPr/>
        </p:nvSpPr>
        <p:spPr>
          <a:xfrm>
            <a:off x="1063558" y="4023416"/>
            <a:ext cx="1225525" cy="992217"/>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Data Dictionary</a:t>
            </a:r>
          </a:p>
        </p:txBody>
      </p:sp>
      <p:sp>
        <p:nvSpPr>
          <p:cNvPr id="7" name="Freeform: Shape 6">
            <a:extLst>
              <a:ext uri="{FF2B5EF4-FFF2-40B4-BE49-F238E27FC236}">
                <a16:creationId xmlns:a16="http://schemas.microsoft.com/office/drawing/2014/main" id="{4491E1B9-E3DC-495E-9301-6D94C47BE3AE}"/>
              </a:ext>
            </a:extLst>
          </p:cNvPr>
          <p:cNvSpPr/>
          <p:nvPr/>
        </p:nvSpPr>
        <p:spPr>
          <a:xfrm>
            <a:off x="2343901" y="4023416"/>
            <a:ext cx="1222565" cy="992217"/>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Feature Importance</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00"/>
                </a:solidFill>
                <a:effectLst/>
                <a:uLnTx/>
                <a:uFillTx/>
                <a:latin typeface="Arial"/>
                <a:ea typeface="+mn-ea"/>
                <a:cs typeface="+mn-cs"/>
              </a:rPr>
              <a:t>PDP / SHAP / Permutation Feat Imp.</a:t>
            </a:r>
          </a:p>
        </p:txBody>
      </p:sp>
      <p:sp>
        <p:nvSpPr>
          <p:cNvPr id="8" name="Freeform: Shape 7">
            <a:extLst>
              <a:ext uri="{FF2B5EF4-FFF2-40B4-BE49-F238E27FC236}">
                <a16:creationId xmlns:a16="http://schemas.microsoft.com/office/drawing/2014/main" id="{98890D3C-2ED9-4512-96E8-7506651CE559}"/>
              </a:ext>
            </a:extLst>
          </p:cNvPr>
          <p:cNvSpPr/>
          <p:nvPr/>
        </p:nvSpPr>
        <p:spPr>
          <a:xfrm>
            <a:off x="3621283" y="4023416"/>
            <a:ext cx="1170708" cy="992217"/>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Feature Interaction</a:t>
            </a:r>
          </a:p>
          <a:p>
            <a:pPr marL="0" marR="0" lvl="0" indent="0" algn="ctr" defTabSz="53340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00"/>
                </a:solidFill>
                <a:effectLst/>
                <a:uLnTx/>
                <a:uFillTx/>
                <a:latin typeface="Arial"/>
                <a:ea typeface="+mn-ea"/>
                <a:cs typeface="+mn-cs"/>
              </a:rPr>
              <a:t>Friedman’s H-Statistic</a:t>
            </a:r>
          </a:p>
        </p:txBody>
      </p:sp>
      <p:sp>
        <p:nvSpPr>
          <p:cNvPr id="9" name="Freeform: Shape 8">
            <a:extLst>
              <a:ext uri="{FF2B5EF4-FFF2-40B4-BE49-F238E27FC236}">
                <a16:creationId xmlns:a16="http://schemas.microsoft.com/office/drawing/2014/main" id="{A79F5C03-7375-4D15-BBF6-7737015903D2}"/>
              </a:ext>
            </a:extLst>
          </p:cNvPr>
          <p:cNvSpPr/>
          <p:nvPr/>
        </p:nvSpPr>
        <p:spPr>
          <a:xfrm>
            <a:off x="4898665" y="3457472"/>
            <a:ext cx="1604822" cy="482596"/>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Model Explainability</a:t>
            </a:r>
          </a:p>
        </p:txBody>
      </p:sp>
      <p:sp>
        <p:nvSpPr>
          <p:cNvPr id="10" name="Freeform: Shape 9">
            <a:extLst>
              <a:ext uri="{FF2B5EF4-FFF2-40B4-BE49-F238E27FC236}">
                <a16:creationId xmlns:a16="http://schemas.microsoft.com/office/drawing/2014/main" id="{6AFB61DD-B266-45CD-A8FC-4ECD863CCD03}"/>
              </a:ext>
            </a:extLst>
          </p:cNvPr>
          <p:cNvSpPr/>
          <p:nvPr/>
        </p:nvSpPr>
        <p:spPr>
          <a:xfrm>
            <a:off x="6613120" y="2947853"/>
            <a:ext cx="2719962" cy="992217"/>
          </a:xfrm>
          <a:custGeom>
            <a:avLst/>
            <a:gdLst>
              <a:gd name="connsiteX0" fmla="*/ 0 w 3414855"/>
              <a:gd name="connsiteY0" fmla="*/ 170921 h 1709208"/>
              <a:gd name="connsiteX1" fmla="*/ 170921 w 3414855"/>
              <a:gd name="connsiteY1" fmla="*/ 0 h 1709208"/>
              <a:gd name="connsiteX2" fmla="*/ 3243934 w 3414855"/>
              <a:gd name="connsiteY2" fmla="*/ 0 h 1709208"/>
              <a:gd name="connsiteX3" fmla="*/ 3414855 w 3414855"/>
              <a:gd name="connsiteY3" fmla="*/ 170921 h 1709208"/>
              <a:gd name="connsiteX4" fmla="*/ 3414855 w 3414855"/>
              <a:gd name="connsiteY4" fmla="*/ 1538287 h 1709208"/>
              <a:gd name="connsiteX5" fmla="*/ 3243934 w 3414855"/>
              <a:gd name="connsiteY5" fmla="*/ 1709208 h 1709208"/>
              <a:gd name="connsiteX6" fmla="*/ 170921 w 3414855"/>
              <a:gd name="connsiteY6" fmla="*/ 1709208 h 1709208"/>
              <a:gd name="connsiteX7" fmla="*/ 0 w 3414855"/>
              <a:gd name="connsiteY7" fmla="*/ 1538287 h 1709208"/>
              <a:gd name="connsiteX8" fmla="*/ 0 w 3414855"/>
              <a:gd name="connsiteY8" fmla="*/ 170921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4855" h="1709208">
                <a:moveTo>
                  <a:pt x="0" y="170921"/>
                </a:moveTo>
                <a:cubicBezTo>
                  <a:pt x="0" y="76524"/>
                  <a:pt x="76524" y="0"/>
                  <a:pt x="170921" y="0"/>
                </a:cubicBezTo>
                <a:lnTo>
                  <a:pt x="3243934" y="0"/>
                </a:lnTo>
                <a:cubicBezTo>
                  <a:pt x="3338331" y="0"/>
                  <a:pt x="3414855" y="76524"/>
                  <a:pt x="3414855" y="170921"/>
                </a:cubicBezTo>
                <a:lnTo>
                  <a:pt x="3414855" y="1538287"/>
                </a:lnTo>
                <a:cubicBezTo>
                  <a:pt x="3414855" y="1632684"/>
                  <a:pt x="3338331" y="1709208"/>
                  <a:pt x="3243934" y="1709208"/>
                </a:cubicBezTo>
                <a:lnTo>
                  <a:pt x="170921" y="1709208"/>
                </a:lnTo>
                <a:cubicBezTo>
                  <a:pt x="76524" y="1709208"/>
                  <a:pt x="0" y="1632684"/>
                  <a:pt x="0" y="1538287"/>
                </a:cubicBezTo>
                <a:lnTo>
                  <a:pt x="0" y="1709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81" tIns="95781" rIns="95781" bIns="9578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Local Explainability</a:t>
            </a:r>
          </a:p>
        </p:txBody>
      </p:sp>
      <p:sp>
        <p:nvSpPr>
          <p:cNvPr id="11" name="Freeform: Shape 10">
            <a:extLst>
              <a:ext uri="{FF2B5EF4-FFF2-40B4-BE49-F238E27FC236}">
                <a16:creationId xmlns:a16="http://schemas.microsoft.com/office/drawing/2014/main" id="{45CFF49D-23BA-48AC-A1A6-D42B8B772B9E}"/>
              </a:ext>
            </a:extLst>
          </p:cNvPr>
          <p:cNvSpPr/>
          <p:nvPr/>
        </p:nvSpPr>
        <p:spPr>
          <a:xfrm>
            <a:off x="6613120" y="4023416"/>
            <a:ext cx="1446869" cy="992217"/>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Explain Prediction /</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00"/>
                </a:solidFill>
                <a:effectLst/>
                <a:uLnTx/>
                <a:uFillTx/>
                <a:latin typeface="Arial"/>
                <a:ea typeface="+mn-ea"/>
                <a:cs typeface="+mn-cs"/>
              </a:rPr>
              <a:t>SHAP / ICE / Counterfactual / Reason Codes</a:t>
            </a:r>
          </a:p>
        </p:txBody>
      </p:sp>
      <p:sp>
        <p:nvSpPr>
          <p:cNvPr id="12" name="Freeform: Shape 11">
            <a:extLst>
              <a:ext uri="{FF2B5EF4-FFF2-40B4-BE49-F238E27FC236}">
                <a16:creationId xmlns:a16="http://schemas.microsoft.com/office/drawing/2014/main" id="{5F227F4F-8365-4507-B40B-A8036284CABA}"/>
              </a:ext>
            </a:extLst>
          </p:cNvPr>
          <p:cNvSpPr/>
          <p:nvPr/>
        </p:nvSpPr>
        <p:spPr>
          <a:xfrm>
            <a:off x="8114806" y="4023417"/>
            <a:ext cx="1163460" cy="427584"/>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Simulate scenarios</a:t>
            </a:r>
          </a:p>
        </p:txBody>
      </p:sp>
      <p:sp>
        <p:nvSpPr>
          <p:cNvPr id="13" name="Freeform: Shape 12">
            <a:extLst>
              <a:ext uri="{FF2B5EF4-FFF2-40B4-BE49-F238E27FC236}">
                <a16:creationId xmlns:a16="http://schemas.microsoft.com/office/drawing/2014/main" id="{524AB8D7-265E-477F-ABAC-7952857FEBB3}"/>
              </a:ext>
            </a:extLst>
          </p:cNvPr>
          <p:cNvSpPr/>
          <p:nvPr/>
        </p:nvSpPr>
        <p:spPr>
          <a:xfrm>
            <a:off x="8114807" y="4500488"/>
            <a:ext cx="1163460" cy="512726"/>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Compare Records</a:t>
            </a:r>
          </a:p>
        </p:txBody>
      </p:sp>
      <p:sp>
        <p:nvSpPr>
          <p:cNvPr id="34" name="Freeform: Shape 33">
            <a:extLst>
              <a:ext uri="{FF2B5EF4-FFF2-40B4-BE49-F238E27FC236}">
                <a16:creationId xmlns:a16="http://schemas.microsoft.com/office/drawing/2014/main" id="{551633CF-CC0C-4C32-AE81-E1CCCFB8A293}"/>
              </a:ext>
            </a:extLst>
          </p:cNvPr>
          <p:cNvSpPr/>
          <p:nvPr/>
        </p:nvSpPr>
        <p:spPr>
          <a:xfrm>
            <a:off x="1063557" y="5118439"/>
            <a:ext cx="8269525" cy="992217"/>
          </a:xfrm>
          <a:custGeom>
            <a:avLst/>
            <a:gdLst>
              <a:gd name="connsiteX0" fmla="*/ 0 w 8123015"/>
              <a:gd name="connsiteY0" fmla="*/ 170921 h 1709208"/>
              <a:gd name="connsiteX1" fmla="*/ 170921 w 8123015"/>
              <a:gd name="connsiteY1" fmla="*/ 0 h 1709208"/>
              <a:gd name="connsiteX2" fmla="*/ 7952094 w 8123015"/>
              <a:gd name="connsiteY2" fmla="*/ 0 h 1709208"/>
              <a:gd name="connsiteX3" fmla="*/ 8123015 w 8123015"/>
              <a:gd name="connsiteY3" fmla="*/ 170921 h 1709208"/>
              <a:gd name="connsiteX4" fmla="*/ 8123015 w 8123015"/>
              <a:gd name="connsiteY4" fmla="*/ 1538287 h 1709208"/>
              <a:gd name="connsiteX5" fmla="*/ 7952094 w 8123015"/>
              <a:gd name="connsiteY5" fmla="*/ 1709208 h 1709208"/>
              <a:gd name="connsiteX6" fmla="*/ 170921 w 8123015"/>
              <a:gd name="connsiteY6" fmla="*/ 1709208 h 1709208"/>
              <a:gd name="connsiteX7" fmla="*/ 0 w 8123015"/>
              <a:gd name="connsiteY7" fmla="*/ 1538287 h 1709208"/>
              <a:gd name="connsiteX8" fmla="*/ 0 w 8123015"/>
              <a:gd name="connsiteY8" fmla="*/ 170921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015" h="1709208">
                <a:moveTo>
                  <a:pt x="0" y="170921"/>
                </a:moveTo>
                <a:cubicBezTo>
                  <a:pt x="0" y="76524"/>
                  <a:pt x="76524" y="0"/>
                  <a:pt x="170921" y="0"/>
                </a:cubicBezTo>
                <a:lnTo>
                  <a:pt x="7952094" y="0"/>
                </a:lnTo>
                <a:cubicBezTo>
                  <a:pt x="8046491" y="0"/>
                  <a:pt x="8123015" y="76524"/>
                  <a:pt x="8123015" y="170921"/>
                </a:cubicBezTo>
                <a:lnTo>
                  <a:pt x="8123015" y="1538287"/>
                </a:lnTo>
                <a:cubicBezTo>
                  <a:pt x="8123015" y="1632684"/>
                  <a:pt x="8046491" y="1709208"/>
                  <a:pt x="7952094" y="1709208"/>
                </a:cubicBezTo>
                <a:lnTo>
                  <a:pt x="170921" y="1709208"/>
                </a:lnTo>
                <a:cubicBezTo>
                  <a:pt x="76524" y="1709208"/>
                  <a:pt x="0" y="1632684"/>
                  <a:pt x="0" y="1538287"/>
                </a:cubicBezTo>
                <a:lnTo>
                  <a:pt x="0" y="170921"/>
                </a:ln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261" tIns="126261" rIns="126261" bIns="126261"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Report model capability, design, working. Explain performance measures and guidelines for responsible use</a:t>
            </a:r>
          </a:p>
        </p:txBody>
      </p:sp>
      <p:sp>
        <p:nvSpPr>
          <p:cNvPr id="14" name="TextBox 13">
            <a:extLst>
              <a:ext uri="{FF2B5EF4-FFF2-40B4-BE49-F238E27FC236}">
                <a16:creationId xmlns:a16="http://schemas.microsoft.com/office/drawing/2014/main" id="{4501AE5D-D06F-4DAA-9E4C-918A90EF7DBE}"/>
              </a:ext>
            </a:extLst>
          </p:cNvPr>
          <p:cNvSpPr txBox="1"/>
          <p:nvPr/>
        </p:nvSpPr>
        <p:spPr>
          <a:xfrm rot="16200000">
            <a:off x="155461" y="3874020"/>
            <a:ext cx="1152560" cy="215444"/>
          </a:xfrm>
          <a:prstGeom prst="rect">
            <a:avLst/>
          </a:prstGeom>
          <a:noFill/>
        </p:spPr>
        <p:txBody>
          <a:bodyPr wrap="non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75756"/>
                </a:solidFill>
                <a:effectLst/>
                <a:uLnTx/>
                <a:uFillTx/>
                <a:latin typeface="Arial"/>
                <a:ea typeface="+mn-ea"/>
                <a:cs typeface="+mn-cs"/>
              </a:rPr>
              <a:t>Explainability</a:t>
            </a:r>
          </a:p>
        </p:txBody>
      </p:sp>
      <p:sp>
        <p:nvSpPr>
          <p:cNvPr id="36" name="TextBox 35">
            <a:extLst>
              <a:ext uri="{FF2B5EF4-FFF2-40B4-BE49-F238E27FC236}">
                <a16:creationId xmlns:a16="http://schemas.microsoft.com/office/drawing/2014/main" id="{6C7B59CC-4521-416B-AB06-DDB699504255}"/>
              </a:ext>
            </a:extLst>
          </p:cNvPr>
          <p:cNvSpPr txBox="1"/>
          <p:nvPr/>
        </p:nvSpPr>
        <p:spPr>
          <a:xfrm rot="16200000">
            <a:off x="309351" y="5582932"/>
            <a:ext cx="844783" cy="215444"/>
          </a:xfrm>
          <a:prstGeom prst="rect">
            <a:avLst/>
          </a:prstGeom>
          <a:noFill/>
        </p:spPr>
        <p:txBody>
          <a:bodyPr wrap="non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75756"/>
                </a:solidFill>
                <a:effectLst/>
                <a:uLnTx/>
                <a:uFillTx/>
                <a:latin typeface="Arial"/>
                <a:ea typeface="+mn-ea"/>
                <a:cs typeface="+mn-cs"/>
              </a:rPr>
              <a:t>Reporting</a:t>
            </a:r>
          </a:p>
        </p:txBody>
      </p:sp>
      <p:sp>
        <p:nvSpPr>
          <p:cNvPr id="37" name="TextBox 36">
            <a:extLst>
              <a:ext uri="{FF2B5EF4-FFF2-40B4-BE49-F238E27FC236}">
                <a16:creationId xmlns:a16="http://schemas.microsoft.com/office/drawing/2014/main" id="{B355F73F-9204-4A4A-88D4-E342FD804C34}"/>
              </a:ext>
            </a:extLst>
          </p:cNvPr>
          <p:cNvSpPr txBox="1"/>
          <p:nvPr/>
        </p:nvSpPr>
        <p:spPr>
          <a:xfrm rot="16200000">
            <a:off x="289441" y="2166623"/>
            <a:ext cx="884601" cy="215444"/>
          </a:xfrm>
          <a:prstGeom prst="rect">
            <a:avLst/>
          </a:prstGeom>
          <a:noFill/>
        </p:spPr>
        <p:txBody>
          <a:bodyPr wrap="non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575756"/>
                </a:solidFill>
                <a:effectLst/>
                <a:uLnTx/>
                <a:uFillTx/>
                <a:latin typeface="Arial"/>
                <a:ea typeface="+mn-ea"/>
                <a:cs typeface="+mn-cs"/>
              </a:rPr>
              <a:t>Tracebility</a:t>
            </a:r>
            <a:endParaRPr kumimoji="0" lang="en-US" sz="1400" b="1" i="0" u="none" strike="noStrike" kern="1200" cap="none" spc="0" normalizeH="0" baseline="0" noProof="0" dirty="0">
              <a:ln>
                <a:noFill/>
              </a:ln>
              <a:solidFill>
                <a:srgbClr val="575756"/>
              </a:solidFill>
              <a:effectLst/>
              <a:uLnTx/>
              <a:uFillTx/>
              <a:latin typeface="Arial"/>
              <a:ea typeface="+mn-ea"/>
              <a:cs typeface="+mn-cs"/>
            </a:endParaRPr>
          </a:p>
        </p:txBody>
      </p:sp>
      <p:cxnSp>
        <p:nvCxnSpPr>
          <p:cNvPr id="16" name="Straight Connector 15">
            <a:extLst>
              <a:ext uri="{FF2B5EF4-FFF2-40B4-BE49-F238E27FC236}">
                <a16:creationId xmlns:a16="http://schemas.microsoft.com/office/drawing/2014/main" id="{070D760A-C50C-4295-B20C-2DCCE9769BCB}"/>
              </a:ext>
            </a:extLst>
          </p:cNvPr>
          <p:cNvCxnSpPr>
            <a:cxnSpLocks/>
          </p:cNvCxnSpPr>
          <p:nvPr/>
        </p:nvCxnSpPr>
        <p:spPr>
          <a:xfrm>
            <a:off x="497948" y="2900785"/>
            <a:ext cx="883513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8DC320AC-791D-4ED3-A42E-02F77DCCE7D7}"/>
              </a:ext>
            </a:extLst>
          </p:cNvPr>
          <p:cNvCxnSpPr>
            <a:cxnSpLocks/>
          </p:cNvCxnSpPr>
          <p:nvPr/>
        </p:nvCxnSpPr>
        <p:spPr>
          <a:xfrm>
            <a:off x="497947" y="5068952"/>
            <a:ext cx="88351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Freeform: Shape 21">
            <a:extLst>
              <a:ext uri="{FF2B5EF4-FFF2-40B4-BE49-F238E27FC236}">
                <a16:creationId xmlns:a16="http://schemas.microsoft.com/office/drawing/2014/main" id="{6FAF32B3-875B-48AB-ADAC-E0BD39BF5063}"/>
              </a:ext>
            </a:extLst>
          </p:cNvPr>
          <p:cNvSpPr/>
          <p:nvPr/>
        </p:nvSpPr>
        <p:spPr>
          <a:xfrm>
            <a:off x="4898665" y="4023417"/>
            <a:ext cx="785698" cy="482596"/>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SHAP</a:t>
            </a:r>
          </a:p>
        </p:txBody>
      </p:sp>
      <p:sp>
        <p:nvSpPr>
          <p:cNvPr id="23" name="Freeform: Shape 22">
            <a:extLst>
              <a:ext uri="{FF2B5EF4-FFF2-40B4-BE49-F238E27FC236}">
                <a16:creationId xmlns:a16="http://schemas.microsoft.com/office/drawing/2014/main" id="{45D80753-0A59-45C7-9973-C21C8DB9974C}"/>
              </a:ext>
            </a:extLst>
          </p:cNvPr>
          <p:cNvSpPr/>
          <p:nvPr/>
        </p:nvSpPr>
        <p:spPr>
          <a:xfrm>
            <a:off x="5755892" y="4023416"/>
            <a:ext cx="747595" cy="482596"/>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ALE</a:t>
            </a:r>
          </a:p>
        </p:txBody>
      </p:sp>
      <p:sp>
        <p:nvSpPr>
          <p:cNvPr id="24" name="Freeform: Shape 23">
            <a:extLst>
              <a:ext uri="{FF2B5EF4-FFF2-40B4-BE49-F238E27FC236}">
                <a16:creationId xmlns:a16="http://schemas.microsoft.com/office/drawing/2014/main" id="{9667B66C-1E88-40E0-84A1-0C3E5A9F95A6}"/>
              </a:ext>
            </a:extLst>
          </p:cNvPr>
          <p:cNvSpPr/>
          <p:nvPr/>
        </p:nvSpPr>
        <p:spPr>
          <a:xfrm>
            <a:off x="4916857" y="4532188"/>
            <a:ext cx="1586630" cy="482596"/>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Surrogate Models</a:t>
            </a:r>
            <a:br>
              <a:rPr kumimoji="0" lang="en-US" sz="1100" b="0" i="0" u="none" strike="noStrike" kern="1200" cap="none" spc="0" normalizeH="0" baseline="0" noProof="0" dirty="0">
                <a:ln>
                  <a:noFill/>
                </a:ln>
                <a:solidFill>
                  <a:srgbClr val="FFFFFF"/>
                </a:solidFill>
                <a:effectLst/>
                <a:uLnTx/>
                <a:uFillTx/>
                <a:latin typeface="Arial"/>
                <a:ea typeface="+mn-ea"/>
                <a:cs typeface="+mn-cs"/>
              </a:rPr>
            </a:br>
            <a:r>
              <a:rPr kumimoji="0" lang="en-US" sz="1100" b="1" i="0" u="none" strike="noStrike" kern="1200" cap="none" spc="0" normalizeH="0" baseline="0" noProof="0" dirty="0">
                <a:ln>
                  <a:noFill/>
                </a:ln>
                <a:solidFill>
                  <a:srgbClr val="FFFF00"/>
                </a:solidFill>
                <a:effectLst/>
                <a:uLnTx/>
                <a:uFillTx/>
                <a:latin typeface="Arial"/>
                <a:ea typeface="+mn-ea"/>
                <a:cs typeface="+mn-cs"/>
              </a:rPr>
              <a:t>AutoML Linear</a:t>
            </a:r>
          </a:p>
        </p:txBody>
      </p:sp>
      <p:sp>
        <p:nvSpPr>
          <p:cNvPr id="26" name="Freeform: Shape 25">
            <a:extLst>
              <a:ext uri="{FF2B5EF4-FFF2-40B4-BE49-F238E27FC236}">
                <a16:creationId xmlns:a16="http://schemas.microsoft.com/office/drawing/2014/main" id="{0EC8F70A-2C08-4F1D-8D18-1441B6C874F6}"/>
              </a:ext>
            </a:extLst>
          </p:cNvPr>
          <p:cNvSpPr/>
          <p:nvPr/>
        </p:nvSpPr>
        <p:spPr>
          <a:xfrm>
            <a:off x="1063557" y="2940391"/>
            <a:ext cx="5439930" cy="482596"/>
          </a:xfrm>
          <a:custGeom>
            <a:avLst/>
            <a:gdLst>
              <a:gd name="connsiteX0" fmla="*/ 0 w 1107281"/>
              <a:gd name="connsiteY0" fmla="*/ 110728 h 1709208"/>
              <a:gd name="connsiteX1" fmla="*/ 110728 w 1107281"/>
              <a:gd name="connsiteY1" fmla="*/ 0 h 1709208"/>
              <a:gd name="connsiteX2" fmla="*/ 996553 w 1107281"/>
              <a:gd name="connsiteY2" fmla="*/ 0 h 1709208"/>
              <a:gd name="connsiteX3" fmla="*/ 1107281 w 1107281"/>
              <a:gd name="connsiteY3" fmla="*/ 110728 h 1709208"/>
              <a:gd name="connsiteX4" fmla="*/ 1107281 w 1107281"/>
              <a:gd name="connsiteY4" fmla="*/ 1598480 h 1709208"/>
              <a:gd name="connsiteX5" fmla="*/ 996553 w 1107281"/>
              <a:gd name="connsiteY5" fmla="*/ 1709208 h 1709208"/>
              <a:gd name="connsiteX6" fmla="*/ 110728 w 1107281"/>
              <a:gd name="connsiteY6" fmla="*/ 1709208 h 1709208"/>
              <a:gd name="connsiteX7" fmla="*/ 0 w 1107281"/>
              <a:gd name="connsiteY7" fmla="*/ 1598480 h 1709208"/>
              <a:gd name="connsiteX8" fmla="*/ 0 w 1107281"/>
              <a:gd name="connsiteY8" fmla="*/ 110728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281" h="1709208">
                <a:moveTo>
                  <a:pt x="0" y="110728"/>
                </a:moveTo>
                <a:cubicBezTo>
                  <a:pt x="0" y="49575"/>
                  <a:pt x="49575" y="0"/>
                  <a:pt x="110728" y="0"/>
                </a:cubicBezTo>
                <a:lnTo>
                  <a:pt x="996553" y="0"/>
                </a:lnTo>
                <a:cubicBezTo>
                  <a:pt x="1057706" y="0"/>
                  <a:pt x="1107281" y="49575"/>
                  <a:pt x="1107281" y="110728"/>
                </a:cubicBezTo>
                <a:lnTo>
                  <a:pt x="1107281" y="1598480"/>
                </a:lnTo>
                <a:cubicBezTo>
                  <a:pt x="1107281" y="1659633"/>
                  <a:pt x="1057706" y="1709208"/>
                  <a:pt x="996553" y="1709208"/>
                </a:cubicBezTo>
                <a:lnTo>
                  <a:pt x="110728" y="1709208"/>
                </a:lnTo>
                <a:cubicBezTo>
                  <a:pt x="49575" y="1709208"/>
                  <a:pt x="0" y="1659633"/>
                  <a:pt x="0" y="1598480"/>
                </a:cubicBezTo>
                <a:lnTo>
                  <a:pt x="0" y="1107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1" tIns="78151" rIns="78151" bIns="78151"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Global Explainability</a:t>
            </a:r>
          </a:p>
        </p:txBody>
      </p:sp>
      <p:sp>
        <p:nvSpPr>
          <p:cNvPr id="35" name="Freeform: Shape 34">
            <a:extLst>
              <a:ext uri="{FF2B5EF4-FFF2-40B4-BE49-F238E27FC236}">
                <a16:creationId xmlns:a16="http://schemas.microsoft.com/office/drawing/2014/main" id="{61ECE837-B311-4E3D-BBA8-898DB61D43D3}"/>
              </a:ext>
            </a:extLst>
          </p:cNvPr>
          <p:cNvSpPr/>
          <p:nvPr/>
        </p:nvSpPr>
        <p:spPr>
          <a:xfrm>
            <a:off x="9707820" y="2266907"/>
            <a:ext cx="340519" cy="233878"/>
          </a:xfrm>
          <a:custGeom>
            <a:avLst/>
            <a:gdLst>
              <a:gd name="connsiteX0" fmla="*/ 0 w 8123015"/>
              <a:gd name="connsiteY0" fmla="*/ 170921 h 1709208"/>
              <a:gd name="connsiteX1" fmla="*/ 170921 w 8123015"/>
              <a:gd name="connsiteY1" fmla="*/ 0 h 1709208"/>
              <a:gd name="connsiteX2" fmla="*/ 7952094 w 8123015"/>
              <a:gd name="connsiteY2" fmla="*/ 0 h 1709208"/>
              <a:gd name="connsiteX3" fmla="*/ 8123015 w 8123015"/>
              <a:gd name="connsiteY3" fmla="*/ 170921 h 1709208"/>
              <a:gd name="connsiteX4" fmla="*/ 8123015 w 8123015"/>
              <a:gd name="connsiteY4" fmla="*/ 1538287 h 1709208"/>
              <a:gd name="connsiteX5" fmla="*/ 7952094 w 8123015"/>
              <a:gd name="connsiteY5" fmla="*/ 1709208 h 1709208"/>
              <a:gd name="connsiteX6" fmla="*/ 170921 w 8123015"/>
              <a:gd name="connsiteY6" fmla="*/ 1709208 h 1709208"/>
              <a:gd name="connsiteX7" fmla="*/ 0 w 8123015"/>
              <a:gd name="connsiteY7" fmla="*/ 1538287 h 1709208"/>
              <a:gd name="connsiteX8" fmla="*/ 0 w 8123015"/>
              <a:gd name="connsiteY8" fmla="*/ 170921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015" h="1709208">
                <a:moveTo>
                  <a:pt x="0" y="170921"/>
                </a:moveTo>
                <a:cubicBezTo>
                  <a:pt x="0" y="76524"/>
                  <a:pt x="76524" y="0"/>
                  <a:pt x="170921" y="0"/>
                </a:cubicBezTo>
                <a:lnTo>
                  <a:pt x="7952094" y="0"/>
                </a:lnTo>
                <a:cubicBezTo>
                  <a:pt x="8046491" y="0"/>
                  <a:pt x="8123015" y="76524"/>
                  <a:pt x="8123015" y="170921"/>
                </a:cubicBezTo>
                <a:lnTo>
                  <a:pt x="8123015" y="1538287"/>
                </a:lnTo>
                <a:cubicBezTo>
                  <a:pt x="8123015" y="1632684"/>
                  <a:pt x="8046491" y="1709208"/>
                  <a:pt x="7952094" y="1709208"/>
                </a:cubicBezTo>
                <a:lnTo>
                  <a:pt x="170921" y="1709208"/>
                </a:lnTo>
                <a:cubicBezTo>
                  <a:pt x="76524" y="1709208"/>
                  <a:pt x="0" y="1632684"/>
                  <a:pt x="0" y="1538287"/>
                </a:cubicBezTo>
                <a:lnTo>
                  <a:pt x="0" y="170921"/>
                </a:ln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261" tIns="126261" rIns="126261" bIns="126261"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TextBox 19">
            <a:extLst>
              <a:ext uri="{FF2B5EF4-FFF2-40B4-BE49-F238E27FC236}">
                <a16:creationId xmlns:a16="http://schemas.microsoft.com/office/drawing/2014/main" id="{6C82F1E0-CF5E-4423-B93A-CD6EC933438D}"/>
              </a:ext>
            </a:extLst>
          </p:cNvPr>
          <p:cNvSpPr txBox="1"/>
          <p:nvPr/>
        </p:nvSpPr>
        <p:spPr>
          <a:xfrm>
            <a:off x="10209042" y="2273540"/>
            <a:ext cx="1761547" cy="1107996"/>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6"/>
                </a:solidFill>
                <a:effectLst/>
                <a:uLnTx/>
                <a:uFillTx/>
                <a:latin typeface="Arial"/>
                <a:ea typeface="+mn-ea"/>
                <a:cs typeface="+mn-cs"/>
              </a:rPr>
              <a:t>Process Implementation –</a:t>
            </a:r>
            <a:r>
              <a:rPr kumimoji="0" lang="en-US" sz="1200" b="0" i="1" u="none" strike="noStrike" kern="1200" cap="none" spc="0" normalizeH="0" baseline="0" noProof="0" dirty="0">
                <a:ln>
                  <a:noFill/>
                </a:ln>
                <a:solidFill>
                  <a:srgbClr val="575756"/>
                </a:solidFill>
                <a:effectLst/>
                <a:uLnTx/>
                <a:uFillTx/>
                <a:latin typeface="Arial"/>
                <a:ea typeface="+mn-ea"/>
                <a:cs typeface="+mn-cs"/>
              </a:rPr>
              <a:t>Require new processes / best practices to be introduced in the AL / ML development cycle to align with FEAT principles</a:t>
            </a:r>
          </a:p>
        </p:txBody>
      </p:sp>
      <p:sp>
        <p:nvSpPr>
          <p:cNvPr id="40" name="Freeform: Shape 39">
            <a:extLst>
              <a:ext uri="{FF2B5EF4-FFF2-40B4-BE49-F238E27FC236}">
                <a16:creationId xmlns:a16="http://schemas.microsoft.com/office/drawing/2014/main" id="{6C038F2E-B596-447E-8797-A5D42504EE01}"/>
              </a:ext>
            </a:extLst>
          </p:cNvPr>
          <p:cNvSpPr/>
          <p:nvPr/>
        </p:nvSpPr>
        <p:spPr>
          <a:xfrm>
            <a:off x="9707820" y="3706190"/>
            <a:ext cx="340519" cy="233878"/>
          </a:xfrm>
          <a:custGeom>
            <a:avLst/>
            <a:gdLst>
              <a:gd name="connsiteX0" fmla="*/ 0 w 8123015"/>
              <a:gd name="connsiteY0" fmla="*/ 170921 h 1709208"/>
              <a:gd name="connsiteX1" fmla="*/ 170921 w 8123015"/>
              <a:gd name="connsiteY1" fmla="*/ 0 h 1709208"/>
              <a:gd name="connsiteX2" fmla="*/ 7952094 w 8123015"/>
              <a:gd name="connsiteY2" fmla="*/ 0 h 1709208"/>
              <a:gd name="connsiteX3" fmla="*/ 8123015 w 8123015"/>
              <a:gd name="connsiteY3" fmla="*/ 170921 h 1709208"/>
              <a:gd name="connsiteX4" fmla="*/ 8123015 w 8123015"/>
              <a:gd name="connsiteY4" fmla="*/ 1538287 h 1709208"/>
              <a:gd name="connsiteX5" fmla="*/ 7952094 w 8123015"/>
              <a:gd name="connsiteY5" fmla="*/ 1709208 h 1709208"/>
              <a:gd name="connsiteX6" fmla="*/ 170921 w 8123015"/>
              <a:gd name="connsiteY6" fmla="*/ 1709208 h 1709208"/>
              <a:gd name="connsiteX7" fmla="*/ 0 w 8123015"/>
              <a:gd name="connsiteY7" fmla="*/ 1538287 h 1709208"/>
              <a:gd name="connsiteX8" fmla="*/ 0 w 8123015"/>
              <a:gd name="connsiteY8" fmla="*/ 170921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015" h="1709208">
                <a:moveTo>
                  <a:pt x="0" y="170921"/>
                </a:moveTo>
                <a:cubicBezTo>
                  <a:pt x="0" y="76524"/>
                  <a:pt x="76524" y="0"/>
                  <a:pt x="170921" y="0"/>
                </a:cubicBezTo>
                <a:lnTo>
                  <a:pt x="7952094" y="0"/>
                </a:lnTo>
                <a:cubicBezTo>
                  <a:pt x="8046491" y="0"/>
                  <a:pt x="8123015" y="76524"/>
                  <a:pt x="8123015" y="170921"/>
                </a:cubicBezTo>
                <a:lnTo>
                  <a:pt x="8123015" y="1538287"/>
                </a:lnTo>
                <a:cubicBezTo>
                  <a:pt x="8123015" y="1632684"/>
                  <a:pt x="8046491" y="1709208"/>
                  <a:pt x="7952094" y="1709208"/>
                </a:cubicBezTo>
                <a:lnTo>
                  <a:pt x="170921" y="1709208"/>
                </a:lnTo>
                <a:cubicBezTo>
                  <a:pt x="76524" y="1709208"/>
                  <a:pt x="0" y="1632684"/>
                  <a:pt x="0" y="1538287"/>
                </a:cubicBezTo>
                <a:lnTo>
                  <a:pt x="0" y="170921"/>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261" tIns="126261" rIns="126261" bIns="126261"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41" name="TextBox 40">
            <a:extLst>
              <a:ext uri="{FF2B5EF4-FFF2-40B4-BE49-F238E27FC236}">
                <a16:creationId xmlns:a16="http://schemas.microsoft.com/office/drawing/2014/main" id="{495C33F2-CB61-4014-B0E7-F1F969897880}"/>
              </a:ext>
            </a:extLst>
          </p:cNvPr>
          <p:cNvSpPr txBox="1"/>
          <p:nvPr/>
        </p:nvSpPr>
        <p:spPr>
          <a:xfrm>
            <a:off x="10209042" y="3712823"/>
            <a:ext cx="1761547" cy="1107996"/>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6"/>
                </a:solidFill>
                <a:effectLst/>
                <a:uLnTx/>
                <a:uFillTx/>
                <a:latin typeface="Arial"/>
                <a:ea typeface="+mn-ea"/>
                <a:cs typeface="+mn-cs"/>
              </a:rPr>
              <a:t>Product Development –</a:t>
            </a:r>
            <a:r>
              <a:rPr kumimoji="0" lang="en-US" sz="1200" b="0" i="1" u="none" strike="noStrike" kern="1200" cap="none" spc="0" normalizeH="0" baseline="0" noProof="0" dirty="0">
                <a:ln>
                  <a:noFill/>
                </a:ln>
                <a:solidFill>
                  <a:srgbClr val="575756"/>
                </a:solidFill>
                <a:effectLst/>
                <a:uLnTx/>
                <a:uFillTx/>
                <a:latin typeface="Arial"/>
                <a:ea typeface="+mn-ea"/>
                <a:cs typeface="+mn-cs"/>
              </a:rPr>
              <a:t>Require tools / products to be created that can facilitate quick and easy computation of transparency metrics</a:t>
            </a:r>
          </a:p>
        </p:txBody>
      </p:sp>
      <p:sp>
        <p:nvSpPr>
          <p:cNvPr id="42" name="Freeform: Shape 41">
            <a:extLst>
              <a:ext uri="{FF2B5EF4-FFF2-40B4-BE49-F238E27FC236}">
                <a16:creationId xmlns:a16="http://schemas.microsoft.com/office/drawing/2014/main" id="{637A2F34-D4CF-4A96-9A60-1063FB8B611C}"/>
              </a:ext>
            </a:extLst>
          </p:cNvPr>
          <p:cNvSpPr/>
          <p:nvPr/>
        </p:nvSpPr>
        <p:spPr>
          <a:xfrm>
            <a:off x="9707820" y="5134248"/>
            <a:ext cx="340519" cy="233878"/>
          </a:xfrm>
          <a:custGeom>
            <a:avLst/>
            <a:gdLst>
              <a:gd name="connsiteX0" fmla="*/ 0 w 8123015"/>
              <a:gd name="connsiteY0" fmla="*/ 170921 h 1709208"/>
              <a:gd name="connsiteX1" fmla="*/ 170921 w 8123015"/>
              <a:gd name="connsiteY1" fmla="*/ 0 h 1709208"/>
              <a:gd name="connsiteX2" fmla="*/ 7952094 w 8123015"/>
              <a:gd name="connsiteY2" fmla="*/ 0 h 1709208"/>
              <a:gd name="connsiteX3" fmla="*/ 8123015 w 8123015"/>
              <a:gd name="connsiteY3" fmla="*/ 170921 h 1709208"/>
              <a:gd name="connsiteX4" fmla="*/ 8123015 w 8123015"/>
              <a:gd name="connsiteY4" fmla="*/ 1538287 h 1709208"/>
              <a:gd name="connsiteX5" fmla="*/ 7952094 w 8123015"/>
              <a:gd name="connsiteY5" fmla="*/ 1709208 h 1709208"/>
              <a:gd name="connsiteX6" fmla="*/ 170921 w 8123015"/>
              <a:gd name="connsiteY6" fmla="*/ 1709208 h 1709208"/>
              <a:gd name="connsiteX7" fmla="*/ 0 w 8123015"/>
              <a:gd name="connsiteY7" fmla="*/ 1538287 h 1709208"/>
              <a:gd name="connsiteX8" fmla="*/ 0 w 8123015"/>
              <a:gd name="connsiteY8" fmla="*/ 170921 h 170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015" h="1709208">
                <a:moveTo>
                  <a:pt x="0" y="170921"/>
                </a:moveTo>
                <a:cubicBezTo>
                  <a:pt x="0" y="76524"/>
                  <a:pt x="76524" y="0"/>
                  <a:pt x="170921" y="0"/>
                </a:cubicBezTo>
                <a:lnTo>
                  <a:pt x="7952094" y="0"/>
                </a:lnTo>
                <a:cubicBezTo>
                  <a:pt x="8046491" y="0"/>
                  <a:pt x="8123015" y="76524"/>
                  <a:pt x="8123015" y="170921"/>
                </a:cubicBezTo>
                <a:lnTo>
                  <a:pt x="8123015" y="1538287"/>
                </a:lnTo>
                <a:cubicBezTo>
                  <a:pt x="8123015" y="1632684"/>
                  <a:pt x="8046491" y="1709208"/>
                  <a:pt x="7952094" y="1709208"/>
                </a:cubicBezTo>
                <a:lnTo>
                  <a:pt x="170921" y="1709208"/>
                </a:lnTo>
                <a:cubicBezTo>
                  <a:pt x="76524" y="1709208"/>
                  <a:pt x="0" y="1632684"/>
                  <a:pt x="0" y="1538287"/>
                </a:cubicBezTo>
                <a:lnTo>
                  <a:pt x="0" y="170921"/>
                </a:lnTo>
                <a:close/>
              </a:path>
            </a:pathLst>
          </a:custGeom>
          <a:solidFill>
            <a:srgbClr val="6387D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261" tIns="126261" rIns="126261" bIns="126261"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43" name="TextBox 42">
            <a:extLst>
              <a:ext uri="{FF2B5EF4-FFF2-40B4-BE49-F238E27FC236}">
                <a16:creationId xmlns:a16="http://schemas.microsoft.com/office/drawing/2014/main" id="{7F60EDE5-AC6B-4643-B2CE-026B94029737}"/>
              </a:ext>
            </a:extLst>
          </p:cNvPr>
          <p:cNvSpPr txBox="1"/>
          <p:nvPr/>
        </p:nvSpPr>
        <p:spPr>
          <a:xfrm>
            <a:off x="10209042" y="5140881"/>
            <a:ext cx="1761547" cy="738664"/>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6"/>
                </a:solidFill>
                <a:effectLst/>
                <a:uLnTx/>
                <a:uFillTx/>
                <a:latin typeface="Arial"/>
                <a:ea typeface="+mn-ea"/>
                <a:cs typeface="+mn-cs"/>
              </a:rPr>
              <a:t>Submodules required with  recommended open-source tools to be used in the Explainability module</a:t>
            </a:r>
            <a:endParaRPr kumimoji="0" lang="en-US" sz="1200" b="0" i="1" u="none" strike="noStrike" kern="1200" cap="none" spc="0" normalizeH="0" baseline="0" noProof="0" dirty="0">
              <a:ln>
                <a:noFill/>
              </a:ln>
              <a:solidFill>
                <a:srgbClr val="575756"/>
              </a:solidFill>
              <a:effectLst/>
              <a:uLnTx/>
              <a:uFillTx/>
              <a:latin typeface="Arial"/>
              <a:ea typeface="+mn-ea"/>
              <a:cs typeface="+mn-cs"/>
            </a:endParaRPr>
          </a:p>
        </p:txBody>
      </p:sp>
    </p:spTree>
    <p:extLst>
      <p:ext uri="{BB962C8B-B14F-4D97-AF65-F5344CB8AC3E}">
        <p14:creationId xmlns:p14="http://schemas.microsoft.com/office/powerpoint/2010/main" val="5916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
          <p:cNvSpPr txBox="1">
            <a:spLocks/>
          </p:cNvSpPr>
          <p:nvPr/>
        </p:nvSpPr>
        <p:spPr>
          <a:xfrm>
            <a:off x="310718" y="294257"/>
            <a:ext cx="11257200" cy="60740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26478D"/>
                </a:solidFill>
                <a:effectLst/>
                <a:uLnTx/>
                <a:uFillTx/>
                <a:latin typeface="Arial"/>
                <a:ea typeface="+mj-ea"/>
                <a:cs typeface="+mj-cs"/>
              </a:rPr>
              <a:t>Transparency Product – Feature &amp; Model Explainability</a:t>
            </a:r>
            <a:endParaRPr kumimoji="0" lang="en-US" sz="1800" b="0" i="0" u="none" strike="noStrike" kern="1200" cap="none" spc="0" normalizeH="0" baseline="0" noProof="0" dirty="0">
              <a:ln>
                <a:noFill/>
              </a:ln>
              <a:solidFill>
                <a:srgbClr val="26478D"/>
              </a:solidFill>
              <a:effectLst/>
              <a:uLnTx/>
              <a:uFillTx/>
              <a:latin typeface="Arial"/>
              <a:ea typeface="+mj-ea"/>
              <a:cs typeface="+mj-cs"/>
            </a:endParaRPr>
          </a:p>
        </p:txBody>
      </p:sp>
      <p:sp>
        <p:nvSpPr>
          <p:cNvPr id="20" name="TextBox 19">
            <a:extLst>
              <a:ext uri="{FF2B5EF4-FFF2-40B4-BE49-F238E27FC236}">
                <a16:creationId xmlns:a16="http://schemas.microsoft.com/office/drawing/2014/main" id="{6C82F1E0-CF5E-4423-B93A-CD6EC933438D}"/>
              </a:ext>
            </a:extLst>
          </p:cNvPr>
          <p:cNvSpPr txBox="1"/>
          <p:nvPr/>
        </p:nvSpPr>
        <p:spPr>
          <a:xfrm>
            <a:off x="489058" y="901666"/>
            <a:ext cx="11257201" cy="246221"/>
          </a:xfrm>
          <a:prstGeom prst="rect">
            <a:avLst/>
          </a:prstGeom>
          <a:noFill/>
        </p:spPr>
        <p:txBody>
          <a:bodyPr wrap="square" lIns="0" tIns="0" rIns="0" bIns="0" numCol="1" spcCol="151200" rtlCol="0">
            <a:spAutoFit/>
          </a:bodyPr>
          <a:lstStyle/>
          <a:p>
            <a:pPr>
              <a:defRPr/>
            </a:pPr>
            <a:r>
              <a:rPr lang="en-US" sz="1600" b="1" dirty="0">
                <a:solidFill>
                  <a:schemeClr val="tx2"/>
                </a:solidFill>
                <a:latin typeface="Arial"/>
              </a:rPr>
              <a:t>Q1 – </a:t>
            </a:r>
            <a:r>
              <a:rPr lang="en-US" sz="1600" b="1" i="0" dirty="0">
                <a:solidFill>
                  <a:srgbClr val="333333"/>
                </a:solidFill>
                <a:effectLst/>
                <a:latin typeface="Helvetica Neue"/>
              </a:rPr>
              <a:t>Which variables is most important (Global).</a:t>
            </a:r>
            <a:endParaRPr lang="en-US" sz="1600" dirty="0">
              <a:solidFill>
                <a:srgbClr val="333333"/>
              </a:solidFill>
              <a:latin typeface="Helvetica Neue"/>
            </a:endParaRPr>
          </a:p>
        </p:txBody>
      </p:sp>
      <p:sp>
        <p:nvSpPr>
          <p:cNvPr id="23" name="TextBox 22">
            <a:extLst>
              <a:ext uri="{FF2B5EF4-FFF2-40B4-BE49-F238E27FC236}">
                <a16:creationId xmlns:a16="http://schemas.microsoft.com/office/drawing/2014/main" id="{FB53B5F7-1B7C-465B-9D5B-418406631495}"/>
              </a:ext>
            </a:extLst>
          </p:cNvPr>
          <p:cNvSpPr txBox="1"/>
          <p:nvPr/>
        </p:nvSpPr>
        <p:spPr>
          <a:xfrm>
            <a:off x="867593" y="1369748"/>
            <a:ext cx="2248562" cy="246221"/>
          </a:xfrm>
          <a:prstGeom prst="rect">
            <a:avLst/>
          </a:prstGeom>
          <a:noFill/>
        </p:spPr>
        <p:txBody>
          <a:bodyPr wrap="square" lIns="0" tIns="0" rIns="0" bIns="0" numCol="1" spcCol="151200" rtlCol="0">
            <a:spAutoFit/>
          </a:bodyPr>
          <a:lstStyle/>
          <a:p>
            <a:r>
              <a:rPr lang="en-US" sz="1600" b="1" dirty="0">
                <a:solidFill>
                  <a:schemeClr val="tx2"/>
                </a:solidFill>
              </a:rPr>
              <a:t>Decision Tree</a:t>
            </a:r>
            <a:endParaRPr lang="en-US" b="1" dirty="0">
              <a:solidFill>
                <a:schemeClr val="tx2"/>
              </a:solidFill>
            </a:endParaRPr>
          </a:p>
        </p:txBody>
      </p:sp>
      <p:pic>
        <p:nvPicPr>
          <p:cNvPr id="15" name="Picture 14">
            <a:extLst>
              <a:ext uri="{FF2B5EF4-FFF2-40B4-BE49-F238E27FC236}">
                <a16:creationId xmlns:a16="http://schemas.microsoft.com/office/drawing/2014/main" id="{16E76014-E090-4D23-94A6-6F29087AC950}"/>
              </a:ext>
            </a:extLst>
          </p:cNvPr>
          <p:cNvPicPr>
            <a:picLocks noChangeAspect="1"/>
          </p:cNvPicPr>
          <p:nvPr/>
        </p:nvPicPr>
        <p:blipFill>
          <a:blip r:embed="rId3"/>
          <a:stretch>
            <a:fillRect/>
          </a:stretch>
        </p:blipFill>
        <p:spPr>
          <a:xfrm>
            <a:off x="6265434" y="2204139"/>
            <a:ext cx="3766602" cy="2873337"/>
          </a:xfrm>
          <a:prstGeom prst="rect">
            <a:avLst/>
          </a:prstGeom>
        </p:spPr>
      </p:pic>
      <p:sp>
        <p:nvSpPr>
          <p:cNvPr id="24" name="TextBox 23">
            <a:extLst>
              <a:ext uri="{FF2B5EF4-FFF2-40B4-BE49-F238E27FC236}">
                <a16:creationId xmlns:a16="http://schemas.microsoft.com/office/drawing/2014/main" id="{55921C77-EDBF-4AFE-9119-C5246E5445CE}"/>
              </a:ext>
            </a:extLst>
          </p:cNvPr>
          <p:cNvSpPr txBox="1"/>
          <p:nvPr/>
        </p:nvSpPr>
        <p:spPr>
          <a:xfrm>
            <a:off x="6356563" y="1346210"/>
            <a:ext cx="5273567" cy="215444"/>
          </a:xfrm>
          <a:prstGeom prst="rect">
            <a:avLst/>
          </a:prstGeom>
          <a:noFill/>
        </p:spPr>
        <p:txBody>
          <a:bodyPr wrap="square" lIns="0" tIns="0" rIns="0" bIns="0" numCol="1" spcCol="151200" rtlCol="0">
            <a:spAutoFit/>
          </a:bodyPr>
          <a:lstStyle/>
          <a:p>
            <a:r>
              <a:rPr lang="en-US" sz="1400" b="1" dirty="0">
                <a:solidFill>
                  <a:schemeClr val="tx2"/>
                </a:solidFill>
              </a:rPr>
              <a:t>Black Box Model</a:t>
            </a:r>
            <a:endParaRPr lang="en-US" sz="1200" b="1" dirty="0">
              <a:solidFill>
                <a:schemeClr val="tx2"/>
              </a:solidFill>
            </a:endParaRPr>
          </a:p>
        </p:txBody>
      </p:sp>
      <p:sp>
        <p:nvSpPr>
          <p:cNvPr id="2" name="TextBox 1">
            <a:extLst>
              <a:ext uri="{FF2B5EF4-FFF2-40B4-BE49-F238E27FC236}">
                <a16:creationId xmlns:a16="http://schemas.microsoft.com/office/drawing/2014/main" id="{8B635C17-1902-4686-9AAD-A6D48EA7CC58}"/>
              </a:ext>
            </a:extLst>
          </p:cNvPr>
          <p:cNvSpPr txBox="1"/>
          <p:nvPr/>
        </p:nvSpPr>
        <p:spPr>
          <a:xfrm>
            <a:off x="6356563" y="1704001"/>
            <a:ext cx="4549835" cy="707886"/>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i="0" dirty="0">
                <a:solidFill>
                  <a:srgbClr val="333333"/>
                </a:solidFill>
                <a:effectLst/>
                <a:latin typeface="Helvetica Neue"/>
              </a:rPr>
              <a:t>Permutation feature importance: </a:t>
            </a:r>
            <a:r>
              <a:rPr lang="en-US" sz="1050" b="0" i="0" dirty="0">
                <a:solidFill>
                  <a:srgbClr val="333333"/>
                </a:solidFill>
                <a:effectLst/>
                <a:latin typeface="Helvetica Neue"/>
              </a:rPr>
              <a:t>measures the increase in the prediction error of the model after we permuted the feature’s values</a:t>
            </a:r>
            <a:endParaRPr lang="en-US" sz="1050" dirty="0">
              <a:solidFill>
                <a:schemeClr val="tx2"/>
              </a:solidFill>
              <a:latin typeface="Arial"/>
            </a:endParaRPr>
          </a:p>
          <a:p>
            <a:pPr algn="l"/>
            <a:r>
              <a:rPr lang="en-US" sz="1200" b="0" i="0" dirty="0">
                <a:solidFill>
                  <a:srgbClr val="333333"/>
                </a:solidFill>
                <a:effectLst/>
                <a:latin typeface="Helvetica Neue"/>
              </a:rPr>
              <a:t>.</a:t>
            </a:r>
          </a:p>
          <a:p>
            <a:endParaRPr lang="en-US" sz="1200" dirty="0"/>
          </a:p>
        </p:txBody>
      </p:sp>
      <p:sp>
        <p:nvSpPr>
          <p:cNvPr id="10" name="TextBox 9">
            <a:extLst>
              <a:ext uri="{FF2B5EF4-FFF2-40B4-BE49-F238E27FC236}">
                <a16:creationId xmlns:a16="http://schemas.microsoft.com/office/drawing/2014/main" id="{2D17A575-70AE-4CD7-AA53-8C1ADC154F91}"/>
              </a:ext>
            </a:extLst>
          </p:cNvPr>
          <p:cNvSpPr txBox="1"/>
          <p:nvPr/>
        </p:nvSpPr>
        <p:spPr>
          <a:xfrm>
            <a:off x="841237" y="1704001"/>
            <a:ext cx="4549835" cy="923330"/>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333333"/>
                </a:solidFill>
                <a:effectLst/>
                <a:latin typeface="Helvetica Neue"/>
              </a:rPr>
              <a:t>Variable importance: </a:t>
            </a:r>
            <a:r>
              <a:rPr lang="en-US" sz="1200" b="0" i="0" dirty="0">
                <a:solidFill>
                  <a:srgbClr val="202124"/>
                </a:solidFill>
                <a:effectLst/>
                <a:latin typeface="arial" panose="020B0604020202020204" pitchFamily="34" charset="0"/>
              </a:rPr>
              <a:t>whether that variable was selected to split on during the tree building process, and how much the squared error (over all trees) improved (decreased) as a result.</a:t>
            </a:r>
            <a:endParaRPr lang="en-US" sz="1200" dirty="0">
              <a:solidFill>
                <a:schemeClr val="tx2"/>
              </a:solidFill>
              <a:latin typeface="Arial"/>
            </a:endParaRPr>
          </a:p>
          <a:p>
            <a:pPr algn="l"/>
            <a:r>
              <a:rPr lang="en-US" sz="1200" b="0" i="0" dirty="0">
                <a:solidFill>
                  <a:srgbClr val="333333"/>
                </a:solidFill>
                <a:effectLst/>
                <a:latin typeface="Helvetica Neue"/>
              </a:rPr>
              <a:t>.</a:t>
            </a:r>
          </a:p>
          <a:p>
            <a:endParaRPr lang="en-US" sz="1200" dirty="0"/>
          </a:p>
        </p:txBody>
      </p:sp>
      <p:pic>
        <p:nvPicPr>
          <p:cNvPr id="1026" name="Picture 2" descr="Decision Tree Classification. A Decision Tree is a simple… | by Afroz  Chakure | The Startup | Medium">
            <a:extLst>
              <a:ext uri="{FF2B5EF4-FFF2-40B4-BE49-F238E27FC236}">
                <a16:creationId xmlns:a16="http://schemas.microsoft.com/office/drawing/2014/main" id="{192F450F-A10C-4758-B375-12A2346F72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580" y="2559719"/>
            <a:ext cx="2686050" cy="21621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70312614-854F-49F2-856D-EA415D9C0F7D}"/>
              </a:ext>
            </a:extLst>
          </p:cNvPr>
          <p:cNvSpPr/>
          <p:nvPr/>
        </p:nvSpPr>
        <p:spPr>
          <a:xfrm>
            <a:off x="1886755" y="2807594"/>
            <a:ext cx="1139780" cy="52803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C2D06108-912C-4D24-9E58-4841D5D4E6E1}"/>
              </a:ext>
            </a:extLst>
          </p:cNvPr>
          <p:cNvSpPr/>
          <p:nvPr/>
        </p:nvSpPr>
        <p:spPr>
          <a:xfrm rot="10800000">
            <a:off x="3180943" y="2981459"/>
            <a:ext cx="534612" cy="201985"/>
          </a:xfrm>
          <a:prstGeom prst="rightArrow">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5049E0-9C16-485E-A278-8C6B42FE65E5}"/>
              </a:ext>
            </a:extLst>
          </p:cNvPr>
          <p:cNvSpPr txBox="1"/>
          <p:nvPr/>
        </p:nvSpPr>
        <p:spPr>
          <a:xfrm>
            <a:off x="3900897" y="2939550"/>
            <a:ext cx="1728054" cy="276999"/>
          </a:xfrm>
          <a:prstGeom prst="rect">
            <a:avLst/>
          </a:prstGeom>
          <a:noFill/>
          <a:ln>
            <a:solidFill>
              <a:schemeClr val="accent1"/>
            </a:solidFill>
          </a:ln>
        </p:spPr>
        <p:txBody>
          <a:bodyPr wrap="square" lIns="0" tIns="0" rIns="0" bIns="0" numCol="1" spcCol="151200" rtlCol="0">
            <a:spAutoFit/>
          </a:bodyPr>
          <a:lstStyle/>
          <a:p>
            <a:r>
              <a:rPr lang="en-US" sz="900" b="1" dirty="0"/>
              <a:t>Most important variables that reduce the predict error most</a:t>
            </a:r>
          </a:p>
        </p:txBody>
      </p:sp>
    </p:spTree>
    <p:extLst>
      <p:ext uri="{BB962C8B-B14F-4D97-AF65-F5344CB8AC3E}">
        <p14:creationId xmlns:p14="http://schemas.microsoft.com/office/powerpoint/2010/main" val="341866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
          <p:cNvSpPr txBox="1">
            <a:spLocks/>
          </p:cNvSpPr>
          <p:nvPr/>
        </p:nvSpPr>
        <p:spPr>
          <a:xfrm>
            <a:off x="310718" y="294257"/>
            <a:ext cx="11257200" cy="60740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26478D"/>
                </a:solidFill>
                <a:effectLst/>
                <a:uLnTx/>
                <a:uFillTx/>
                <a:latin typeface="Arial"/>
                <a:ea typeface="+mj-ea"/>
                <a:cs typeface="+mj-cs"/>
              </a:rPr>
              <a:t>Transparency Product – Feature &amp; Model Explainability</a:t>
            </a:r>
            <a:endParaRPr kumimoji="0" lang="en-US" sz="1800" b="0" i="0" u="none" strike="noStrike" kern="1200" cap="none" spc="0" normalizeH="0" baseline="0" noProof="0" dirty="0">
              <a:ln>
                <a:noFill/>
              </a:ln>
              <a:solidFill>
                <a:srgbClr val="26478D"/>
              </a:solidFill>
              <a:effectLst/>
              <a:uLnTx/>
              <a:uFillTx/>
              <a:latin typeface="Arial"/>
              <a:ea typeface="+mj-ea"/>
              <a:cs typeface="+mj-cs"/>
            </a:endParaRPr>
          </a:p>
        </p:txBody>
      </p:sp>
      <p:sp>
        <p:nvSpPr>
          <p:cNvPr id="20" name="TextBox 19">
            <a:extLst>
              <a:ext uri="{FF2B5EF4-FFF2-40B4-BE49-F238E27FC236}">
                <a16:creationId xmlns:a16="http://schemas.microsoft.com/office/drawing/2014/main" id="{6C82F1E0-CF5E-4423-B93A-CD6EC933438D}"/>
              </a:ext>
            </a:extLst>
          </p:cNvPr>
          <p:cNvSpPr txBox="1"/>
          <p:nvPr/>
        </p:nvSpPr>
        <p:spPr>
          <a:xfrm>
            <a:off x="489058" y="901666"/>
            <a:ext cx="11257201" cy="246221"/>
          </a:xfrm>
          <a:prstGeom prst="rect">
            <a:avLst/>
          </a:prstGeom>
          <a:noFill/>
        </p:spPr>
        <p:txBody>
          <a:bodyPr wrap="square" lIns="0" tIns="0" rIns="0" bIns="0" numCol="1" spcCol="151200" rtlCol="0">
            <a:spAutoFit/>
          </a:bodyPr>
          <a:lstStyle/>
          <a:p>
            <a:pPr>
              <a:defRPr/>
            </a:pPr>
            <a:r>
              <a:rPr lang="en-US" sz="1600" b="1" dirty="0">
                <a:solidFill>
                  <a:schemeClr val="tx2"/>
                </a:solidFill>
                <a:latin typeface="Arial"/>
              </a:rPr>
              <a:t>Q1.2 – </a:t>
            </a:r>
            <a:r>
              <a:rPr lang="en-US" sz="1600" b="1" i="0" dirty="0">
                <a:solidFill>
                  <a:srgbClr val="333333"/>
                </a:solidFill>
                <a:effectLst/>
                <a:latin typeface="Helvetica Neue"/>
              </a:rPr>
              <a:t>How it contribute to the final prediction(Global)</a:t>
            </a:r>
            <a:endParaRPr lang="en-US" sz="1600" dirty="0">
              <a:solidFill>
                <a:srgbClr val="333333"/>
              </a:solidFill>
              <a:latin typeface="Helvetica Neue"/>
            </a:endParaRPr>
          </a:p>
        </p:txBody>
      </p:sp>
      <p:sp>
        <p:nvSpPr>
          <p:cNvPr id="23" name="TextBox 22">
            <a:extLst>
              <a:ext uri="{FF2B5EF4-FFF2-40B4-BE49-F238E27FC236}">
                <a16:creationId xmlns:a16="http://schemas.microsoft.com/office/drawing/2014/main" id="{FB53B5F7-1B7C-465B-9D5B-418406631495}"/>
              </a:ext>
            </a:extLst>
          </p:cNvPr>
          <p:cNvSpPr txBox="1"/>
          <p:nvPr/>
        </p:nvSpPr>
        <p:spPr>
          <a:xfrm>
            <a:off x="867593" y="1369748"/>
            <a:ext cx="2248562" cy="246221"/>
          </a:xfrm>
          <a:prstGeom prst="rect">
            <a:avLst/>
          </a:prstGeom>
          <a:noFill/>
        </p:spPr>
        <p:txBody>
          <a:bodyPr wrap="square" lIns="0" tIns="0" rIns="0" bIns="0" numCol="1" spcCol="151200" rtlCol="0">
            <a:spAutoFit/>
          </a:bodyPr>
          <a:lstStyle/>
          <a:p>
            <a:r>
              <a:rPr lang="en-US" sz="1600" b="1" dirty="0">
                <a:solidFill>
                  <a:schemeClr val="tx2"/>
                </a:solidFill>
              </a:rPr>
              <a:t>Decision Tree</a:t>
            </a:r>
            <a:endParaRPr lang="en-US" b="1" dirty="0">
              <a:solidFill>
                <a:schemeClr val="tx2"/>
              </a:solidFill>
            </a:endParaRPr>
          </a:p>
        </p:txBody>
      </p:sp>
      <p:sp>
        <p:nvSpPr>
          <p:cNvPr id="24" name="TextBox 23">
            <a:extLst>
              <a:ext uri="{FF2B5EF4-FFF2-40B4-BE49-F238E27FC236}">
                <a16:creationId xmlns:a16="http://schemas.microsoft.com/office/drawing/2014/main" id="{55921C77-EDBF-4AFE-9119-C5246E5445CE}"/>
              </a:ext>
            </a:extLst>
          </p:cNvPr>
          <p:cNvSpPr txBox="1"/>
          <p:nvPr/>
        </p:nvSpPr>
        <p:spPr>
          <a:xfrm>
            <a:off x="6356563" y="1346210"/>
            <a:ext cx="5273567" cy="215444"/>
          </a:xfrm>
          <a:prstGeom prst="rect">
            <a:avLst/>
          </a:prstGeom>
          <a:noFill/>
        </p:spPr>
        <p:txBody>
          <a:bodyPr wrap="square" lIns="0" tIns="0" rIns="0" bIns="0" numCol="1" spcCol="151200" rtlCol="0">
            <a:spAutoFit/>
          </a:bodyPr>
          <a:lstStyle/>
          <a:p>
            <a:r>
              <a:rPr lang="en-US" sz="1400" b="1" dirty="0">
                <a:solidFill>
                  <a:schemeClr val="tx2"/>
                </a:solidFill>
              </a:rPr>
              <a:t>Black Box Model</a:t>
            </a:r>
            <a:endParaRPr lang="en-US" sz="1200" b="1" dirty="0">
              <a:solidFill>
                <a:schemeClr val="tx2"/>
              </a:solidFill>
            </a:endParaRPr>
          </a:p>
        </p:txBody>
      </p:sp>
      <p:sp>
        <p:nvSpPr>
          <p:cNvPr id="2" name="TextBox 1">
            <a:extLst>
              <a:ext uri="{FF2B5EF4-FFF2-40B4-BE49-F238E27FC236}">
                <a16:creationId xmlns:a16="http://schemas.microsoft.com/office/drawing/2014/main" id="{8B635C17-1902-4686-9AAD-A6D48EA7CC58}"/>
              </a:ext>
            </a:extLst>
          </p:cNvPr>
          <p:cNvSpPr txBox="1"/>
          <p:nvPr/>
        </p:nvSpPr>
        <p:spPr>
          <a:xfrm>
            <a:off x="6356563" y="1704001"/>
            <a:ext cx="4549835" cy="854080"/>
          </a:xfrm>
          <a:prstGeom prst="rect">
            <a:avLst/>
          </a:prstGeom>
          <a:noFill/>
        </p:spPr>
        <p:txBody>
          <a:bodyPr wrap="square" lIns="0" tIns="0" rIns="0" bIns="0" numCol="1" spcCol="151200" rtlCol="0">
            <a:spAutoFit/>
          </a:bodyPr>
          <a:lstStyle/>
          <a:p>
            <a:pPr>
              <a:defRPr/>
            </a:pPr>
            <a:r>
              <a:rPr lang="en-US" sz="1050" b="1" i="0" dirty="0">
                <a:solidFill>
                  <a:srgbClr val="333333"/>
                </a:solidFill>
                <a:effectLst/>
                <a:latin typeface="Helvetica Neue"/>
              </a:rPr>
              <a:t>Partial Dependence Plot (PDP): </a:t>
            </a:r>
            <a:r>
              <a:rPr lang="en-US" sz="1050" b="0" i="0" dirty="0">
                <a:solidFill>
                  <a:srgbClr val="333333"/>
                </a:solidFill>
                <a:effectLst/>
                <a:latin typeface="Helvetica Neue"/>
              </a:rPr>
              <a:t>the marginal effect one or two features have on the predicted outcome of a machine learning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solidFill>
                <a:schemeClr val="tx2"/>
              </a:solidFill>
              <a:latin typeface="Arial"/>
            </a:endParaRPr>
          </a:p>
          <a:p>
            <a:pPr algn="l"/>
            <a:r>
              <a:rPr lang="en-US" sz="1200" b="0" i="0" dirty="0">
                <a:solidFill>
                  <a:srgbClr val="333333"/>
                </a:solidFill>
                <a:effectLst/>
                <a:latin typeface="Helvetica Neue"/>
              </a:rPr>
              <a:t>.</a:t>
            </a:r>
          </a:p>
          <a:p>
            <a:endParaRPr lang="en-US" sz="1200" dirty="0"/>
          </a:p>
        </p:txBody>
      </p:sp>
      <p:sp>
        <p:nvSpPr>
          <p:cNvPr id="10" name="TextBox 9">
            <a:extLst>
              <a:ext uri="{FF2B5EF4-FFF2-40B4-BE49-F238E27FC236}">
                <a16:creationId xmlns:a16="http://schemas.microsoft.com/office/drawing/2014/main" id="{2D17A575-70AE-4CD7-AA53-8C1ADC154F91}"/>
              </a:ext>
            </a:extLst>
          </p:cNvPr>
          <p:cNvSpPr txBox="1"/>
          <p:nvPr/>
        </p:nvSpPr>
        <p:spPr>
          <a:xfrm>
            <a:off x="841237" y="1704001"/>
            <a:ext cx="4549835" cy="553998"/>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333333"/>
                </a:solidFill>
                <a:effectLst/>
                <a:latin typeface="Helvetica Neue"/>
              </a:rPr>
              <a:t>Self explained on </a:t>
            </a:r>
            <a:r>
              <a:rPr lang="en-US" sz="1200" i="0" dirty="0">
                <a:solidFill>
                  <a:srgbClr val="202124"/>
                </a:solidFill>
                <a:effectLst/>
                <a:latin typeface="arial" panose="020B0604020202020204" pitchFamily="34" charset="0"/>
              </a:rPr>
              <a:t>how pre</a:t>
            </a:r>
            <a:r>
              <a:rPr lang="en-US" sz="1200" dirty="0">
                <a:solidFill>
                  <a:srgbClr val="202124"/>
                </a:solidFill>
                <a:latin typeface="arial" panose="020B0604020202020204" pitchFamily="34" charset="0"/>
              </a:rPr>
              <a:t>diction is finally made</a:t>
            </a:r>
            <a:endParaRPr lang="en-US" sz="1200" dirty="0">
              <a:solidFill>
                <a:schemeClr val="tx2"/>
              </a:solidFill>
              <a:latin typeface="Arial"/>
            </a:endParaRPr>
          </a:p>
          <a:p>
            <a:pPr algn="l"/>
            <a:r>
              <a:rPr lang="en-US" sz="1200" b="0" i="0" dirty="0">
                <a:solidFill>
                  <a:srgbClr val="333333"/>
                </a:solidFill>
                <a:effectLst/>
                <a:latin typeface="Helvetica Neue"/>
              </a:rPr>
              <a:t>.</a:t>
            </a:r>
          </a:p>
          <a:p>
            <a:endParaRPr lang="en-US" sz="1200" dirty="0"/>
          </a:p>
        </p:txBody>
      </p:sp>
      <p:pic>
        <p:nvPicPr>
          <p:cNvPr id="1026" name="Picture 2" descr="Decision Tree Classification. A Decision Tree is a simple… | by Afroz  Chakure | The Startup | Medium">
            <a:extLst>
              <a:ext uri="{FF2B5EF4-FFF2-40B4-BE49-F238E27FC236}">
                <a16:creationId xmlns:a16="http://schemas.microsoft.com/office/drawing/2014/main" id="{192F450F-A10C-4758-B375-12A2346F7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0" y="2559719"/>
            <a:ext cx="2686050" cy="21621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70312614-854F-49F2-856D-EA415D9C0F7D}"/>
              </a:ext>
            </a:extLst>
          </p:cNvPr>
          <p:cNvSpPr/>
          <p:nvPr/>
        </p:nvSpPr>
        <p:spPr>
          <a:xfrm>
            <a:off x="1886755" y="2807594"/>
            <a:ext cx="1139780" cy="52803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C2D06108-912C-4D24-9E58-4841D5D4E6E1}"/>
              </a:ext>
            </a:extLst>
          </p:cNvPr>
          <p:cNvSpPr/>
          <p:nvPr/>
        </p:nvSpPr>
        <p:spPr>
          <a:xfrm rot="10800000">
            <a:off x="3180943" y="2981459"/>
            <a:ext cx="534612" cy="201985"/>
          </a:xfrm>
          <a:prstGeom prst="rightArrow">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5049E0-9C16-485E-A278-8C6B42FE65E5}"/>
              </a:ext>
            </a:extLst>
          </p:cNvPr>
          <p:cNvSpPr txBox="1"/>
          <p:nvPr/>
        </p:nvSpPr>
        <p:spPr>
          <a:xfrm>
            <a:off x="3900897" y="2939550"/>
            <a:ext cx="1728054" cy="276999"/>
          </a:xfrm>
          <a:prstGeom prst="rect">
            <a:avLst/>
          </a:prstGeom>
          <a:noFill/>
          <a:ln>
            <a:solidFill>
              <a:schemeClr val="accent1"/>
            </a:solidFill>
          </a:ln>
        </p:spPr>
        <p:txBody>
          <a:bodyPr wrap="square" lIns="0" tIns="0" rIns="0" bIns="0" numCol="1" spcCol="151200" rtlCol="0">
            <a:spAutoFit/>
          </a:bodyPr>
          <a:lstStyle/>
          <a:p>
            <a:r>
              <a:rPr lang="en-US" sz="900" b="1" dirty="0"/>
              <a:t>Most important variables that reduce the predict error most</a:t>
            </a:r>
          </a:p>
        </p:txBody>
      </p:sp>
      <p:pic>
        <p:nvPicPr>
          <p:cNvPr id="8" name="Picture 7">
            <a:extLst>
              <a:ext uri="{FF2B5EF4-FFF2-40B4-BE49-F238E27FC236}">
                <a16:creationId xmlns:a16="http://schemas.microsoft.com/office/drawing/2014/main" id="{AC131BE5-2055-499F-B05F-4DCDD08D85B1}"/>
              </a:ext>
            </a:extLst>
          </p:cNvPr>
          <p:cNvPicPr>
            <a:picLocks noChangeAspect="1"/>
          </p:cNvPicPr>
          <p:nvPr/>
        </p:nvPicPr>
        <p:blipFill>
          <a:blip r:embed="rId4"/>
          <a:stretch>
            <a:fillRect/>
          </a:stretch>
        </p:blipFill>
        <p:spPr>
          <a:xfrm>
            <a:off x="6719197" y="2115078"/>
            <a:ext cx="3328349" cy="866381"/>
          </a:xfrm>
          <a:prstGeom prst="rect">
            <a:avLst/>
          </a:prstGeom>
        </p:spPr>
      </p:pic>
      <p:cxnSp>
        <p:nvCxnSpPr>
          <p:cNvPr id="12" name="Straight Connector 11">
            <a:extLst>
              <a:ext uri="{FF2B5EF4-FFF2-40B4-BE49-F238E27FC236}">
                <a16:creationId xmlns:a16="http://schemas.microsoft.com/office/drawing/2014/main" id="{CD226EDC-50F4-4B79-AD4B-9BD10AC8243E}"/>
              </a:ext>
            </a:extLst>
          </p:cNvPr>
          <p:cNvCxnSpPr/>
          <p:nvPr/>
        </p:nvCxnSpPr>
        <p:spPr>
          <a:xfrm>
            <a:off x="9189076" y="2700428"/>
            <a:ext cx="2704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600765AB-BEB3-4BF8-AB13-B79D8126963B}"/>
              </a:ext>
            </a:extLst>
          </p:cNvPr>
          <p:cNvSpPr/>
          <p:nvPr/>
        </p:nvSpPr>
        <p:spPr>
          <a:xfrm>
            <a:off x="9256690" y="2765684"/>
            <a:ext cx="135228" cy="173864"/>
          </a:xfrm>
          <a:prstGeom prst="downArrow">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4E15A2E-E984-4CAE-9450-A1A8382A16BD}"/>
              </a:ext>
            </a:extLst>
          </p:cNvPr>
          <p:cNvSpPr txBox="1"/>
          <p:nvPr/>
        </p:nvSpPr>
        <p:spPr>
          <a:xfrm>
            <a:off x="9121462" y="2939550"/>
            <a:ext cx="1455313" cy="276999"/>
          </a:xfrm>
          <a:prstGeom prst="rect">
            <a:avLst/>
          </a:prstGeom>
          <a:noFill/>
          <a:ln>
            <a:solidFill>
              <a:schemeClr val="accent3">
                <a:lumMod val="60000"/>
                <a:lumOff val="40000"/>
              </a:schemeClr>
            </a:solidFill>
          </a:ln>
        </p:spPr>
        <p:txBody>
          <a:bodyPr wrap="square" lIns="0" tIns="0" rIns="0" bIns="0" numCol="1" spcCol="151200" rtlCol="0">
            <a:spAutoFit/>
          </a:bodyPr>
          <a:lstStyle/>
          <a:p>
            <a:pPr algn="ctr"/>
            <a:r>
              <a:rPr lang="en-US" sz="900" b="0" i="0" dirty="0">
                <a:solidFill>
                  <a:srgbClr val="333333"/>
                </a:solidFill>
                <a:effectLst/>
                <a:latin typeface="Helvetica Neue"/>
              </a:rPr>
              <a:t>Actual feature values from the dataset</a:t>
            </a:r>
            <a:endParaRPr lang="en-US" sz="900" dirty="0"/>
          </a:p>
        </p:txBody>
      </p:sp>
      <p:cxnSp>
        <p:nvCxnSpPr>
          <p:cNvPr id="18" name="Straight Connector 17">
            <a:extLst>
              <a:ext uri="{FF2B5EF4-FFF2-40B4-BE49-F238E27FC236}">
                <a16:creationId xmlns:a16="http://schemas.microsoft.com/office/drawing/2014/main" id="{BCDD8119-B4B2-4639-9F12-4512FFD9704F}"/>
              </a:ext>
            </a:extLst>
          </p:cNvPr>
          <p:cNvCxnSpPr/>
          <p:nvPr/>
        </p:nvCxnSpPr>
        <p:spPr>
          <a:xfrm>
            <a:off x="8873544" y="2700428"/>
            <a:ext cx="225379"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D7E9F6E-4DA2-443C-BEE8-9B6B1D2CB2BC}"/>
              </a:ext>
            </a:extLst>
          </p:cNvPr>
          <p:cNvSpPr/>
          <p:nvPr/>
        </p:nvSpPr>
        <p:spPr>
          <a:xfrm>
            <a:off x="8873544" y="2814034"/>
            <a:ext cx="135228" cy="521594"/>
          </a:xfrm>
          <a:prstGeom prst="downArrow">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99940DC-0B04-4B9E-BCEA-4748DFDAB9BF}"/>
              </a:ext>
            </a:extLst>
          </p:cNvPr>
          <p:cNvSpPr txBox="1"/>
          <p:nvPr/>
        </p:nvSpPr>
        <p:spPr>
          <a:xfrm>
            <a:off x="8339607" y="3335628"/>
            <a:ext cx="1563710" cy="138499"/>
          </a:xfrm>
          <a:prstGeom prst="rect">
            <a:avLst/>
          </a:prstGeom>
          <a:noFill/>
          <a:ln>
            <a:solidFill>
              <a:schemeClr val="accent3">
                <a:lumMod val="60000"/>
                <a:lumOff val="40000"/>
              </a:schemeClr>
            </a:solidFill>
          </a:ln>
        </p:spPr>
        <p:txBody>
          <a:bodyPr wrap="square" lIns="0" tIns="0" rIns="0" bIns="0" numCol="1" spcCol="151200" rtlCol="0">
            <a:spAutoFit/>
          </a:bodyPr>
          <a:lstStyle/>
          <a:p>
            <a:pPr algn="ctr"/>
            <a:r>
              <a:rPr lang="en-US" sz="900" b="0" i="0" dirty="0">
                <a:solidFill>
                  <a:srgbClr val="333333"/>
                </a:solidFill>
                <a:effectLst/>
                <a:latin typeface="Helvetica Neue"/>
              </a:rPr>
              <a:t>Given value of features S</a:t>
            </a:r>
            <a:endParaRPr lang="en-US" sz="900" dirty="0"/>
          </a:p>
        </p:txBody>
      </p:sp>
      <p:cxnSp>
        <p:nvCxnSpPr>
          <p:cNvPr id="22" name="Straight Connector 21">
            <a:extLst>
              <a:ext uri="{FF2B5EF4-FFF2-40B4-BE49-F238E27FC236}">
                <a16:creationId xmlns:a16="http://schemas.microsoft.com/office/drawing/2014/main" id="{56CEC979-014D-4F59-9F70-41FFBC851401}"/>
              </a:ext>
            </a:extLst>
          </p:cNvPr>
          <p:cNvCxnSpPr/>
          <p:nvPr/>
        </p:nvCxnSpPr>
        <p:spPr>
          <a:xfrm>
            <a:off x="7115577" y="2700428"/>
            <a:ext cx="19962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rrow: Down 25">
            <a:extLst>
              <a:ext uri="{FF2B5EF4-FFF2-40B4-BE49-F238E27FC236}">
                <a16:creationId xmlns:a16="http://schemas.microsoft.com/office/drawing/2014/main" id="{A4434B3D-664A-49E1-A5D7-ABE22AAE30DC}"/>
              </a:ext>
            </a:extLst>
          </p:cNvPr>
          <p:cNvSpPr/>
          <p:nvPr/>
        </p:nvSpPr>
        <p:spPr>
          <a:xfrm>
            <a:off x="7179971" y="2746364"/>
            <a:ext cx="135228" cy="331685"/>
          </a:xfrm>
          <a:prstGeom prst="downArrow">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1785675-1B0B-4C3C-9F8A-12669EEB3457}"/>
              </a:ext>
            </a:extLst>
          </p:cNvPr>
          <p:cNvSpPr txBox="1"/>
          <p:nvPr/>
        </p:nvSpPr>
        <p:spPr>
          <a:xfrm>
            <a:off x="6775897" y="3123806"/>
            <a:ext cx="1563710" cy="138499"/>
          </a:xfrm>
          <a:prstGeom prst="rect">
            <a:avLst/>
          </a:prstGeom>
          <a:noFill/>
          <a:ln>
            <a:solidFill>
              <a:schemeClr val="accent3">
                <a:lumMod val="60000"/>
                <a:lumOff val="40000"/>
              </a:schemeClr>
            </a:solidFill>
          </a:ln>
        </p:spPr>
        <p:txBody>
          <a:bodyPr wrap="square" lIns="0" tIns="0" rIns="0" bIns="0" numCol="1" spcCol="151200" rtlCol="0">
            <a:spAutoFit/>
          </a:bodyPr>
          <a:lstStyle/>
          <a:p>
            <a:pPr algn="ctr"/>
            <a:r>
              <a:rPr lang="en-US" sz="900" b="0" i="0" dirty="0">
                <a:solidFill>
                  <a:srgbClr val="333333"/>
                </a:solidFill>
                <a:effectLst/>
                <a:latin typeface="Helvetica Neue"/>
              </a:rPr>
              <a:t>machine learning model</a:t>
            </a:r>
            <a:endParaRPr lang="en-US" sz="900" dirty="0"/>
          </a:p>
        </p:txBody>
      </p:sp>
      <p:pic>
        <p:nvPicPr>
          <p:cNvPr id="28" name="Picture 27">
            <a:extLst>
              <a:ext uri="{FF2B5EF4-FFF2-40B4-BE49-F238E27FC236}">
                <a16:creationId xmlns:a16="http://schemas.microsoft.com/office/drawing/2014/main" id="{D519DAB3-363B-4BAC-AF1C-D2ED4C440611}"/>
              </a:ext>
            </a:extLst>
          </p:cNvPr>
          <p:cNvPicPr>
            <a:picLocks noChangeAspect="1"/>
          </p:cNvPicPr>
          <p:nvPr/>
        </p:nvPicPr>
        <p:blipFill>
          <a:blip r:embed="rId5"/>
          <a:stretch>
            <a:fillRect/>
          </a:stretch>
        </p:blipFill>
        <p:spPr>
          <a:xfrm>
            <a:off x="6463580" y="3689797"/>
            <a:ext cx="4277400" cy="1757966"/>
          </a:xfrm>
          <a:prstGeom prst="rect">
            <a:avLst/>
          </a:prstGeom>
        </p:spPr>
      </p:pic>
    </p:spTree>
    <p:extLst>
      <p:ext uri="{BB962C8B-B14F-4D97-AF65-F5344CB8AC3E}">
        <p14:creationId xmlns:p14="http://schemas.microsoft.com/office/powerpoint/2010/main" val="2456000791"/>
      </p:ext>
    </p:extLst>
  </p:cSld>
  <p:clrMapOvr>
    <a:masterClrMapping/>
  </p:clrMapOvr>
</p:sld>
</file>

<file path=ppt/theme/theme1.xml><?xml version="1.0" encoding="utf-8"?>
<a:theme xmlns:a="http://schemas.openxmlformats.org/drawingml/2006/main" name="4_Office Theme">
  <a:themeElements>
    <a:clrScheme name="Experian">
      <a:dk1>
        <a:srgbClr val="575756"/>
      </a:dk1>
      <a:lt1>
        <a:srgbClr val="FFFFFF"/>
      </a:lt1>
      <a:dk2>
        <a:srgbClr val="000000"/>
      </a:dk2>
      <a:lt2>
        <a:srgbClr val="FFFFFF"/>
      </a:lt2>
      <a:accent1>
        <a:srgbClr val="26478D"/>
      </a:accent1>
      <a:accent2>
        <a:srgbClr val="632678"/>
      </a:accent2>
      <a:accent3>
        <a:srgbClr val="406EB3"/>
      </a:accent3>
      <a:accent4>
        <a:srgbClr val="BA2F7D"/>
      </a:accent4>
      <a:accent5>
        <a:srgbClr val="BB0048"/>
      </a:accent5>
      <a:accent6>
        <a:srgbClr val="E2A235"/>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numCol="1" spcCol="151200" rtlCol="0">
        <a:spAutoFit/>
      </a:bodyPr>
      <a:lstStyle>
        <a:defPPr>
          <a:defRPr sz="1200" dirty="0" smtClean="0"/>
        </a:defPPr>
      </a:lstStyle>
    </a:txDef>
  </a:objectDefaults>
  <a:extraClrSchemeLst/>
  <a:extLst>
    <a:ext uri="{05A4C25C-085E-4340-85A3-A5531E510DB2}">
      <thm15:themeFamily xmlns:thm15="http://schemas.microsoft.com/office/thememl/2012/main" name="Experian_16_9" id="{BFAEB641-8FD9-4B0D-9905-AA461787B9A5}" vid="{8B555675-C72C-43BE-AEBE-3A674FA99F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3146</TotalTime>
  <Words>2495</Words>
  <Application>Microsoft Office PowerPoint</Application>
  <PresentationFormat>Widescreen</PresentationFormat>
  <Paragraphs>303</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Cabin</vt:lpstr>
      <vt:lpstr>Helvetica Neue</vt:lpstr>
      <vt:lpstr>WordVisi_MSFontService</vt:lpstr>
      <vt:lpstr>Arial</vt:lpstr>
      <vt:lpstr>Arial</vt:lpstr>
      <vt:lpstr>Calibri</vt:lpstr>
      <vt:lpstr>Wingdings</vt:lpstr>
      <vt:lpstr>4_Office Theme</vt:lpstr>
      <vt:lpstr>PowerPoint Presentation</vt:lpstr>
      <vt:lpstr>Machine Learning - Learning Approaches</vt:lpstr>
      <vt:lpstr>Tree Based Algorithms: Decision Tree / CART</vt:lpstr>
      <vt:lpstr>Tree Based Algorithms: Ensemble of Trees</vt:lpstr>
      <vt:lpstr>Gradient Boosting: Bias and Variance Reduction </vt:lpstr>
      <vt:lpstr>Decision Boundary: Decision Tree vs. Neural Network Learning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Thapliyal, Piyush</dc:creator>
  <cp:lastModifiedBy>Li, Chenxue</cp:lastModifiedBy>
  <cp:revision>28</cp:revision>
  <dcterms:created xsi:type="dcterms:W3CDTF">2022-06-09T04:18:09Z</dcterms:created>
  <dcterms:modified xsi:type="dcterms:W3CDTF">2022-07-13T16:24:00Z</dcterms:modified>
</cp:coreProperties>
</file>