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6"/>
  </p:notesMasterIdLst>
  <p:handoutMasterIdLst>
    <p:handoutMasterId r:id="rId7"/>
  </p:handoutMasterIdLst>
  <p:sldIdLst>
    <p:sldId id="324" r:id="rId5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/>
        </p14:section>
        <p14:section name="目录页" id="{9D221634-295C-7843-AF5C-A0CB4F229241}">
          <p14:sldIdLst/>
        </p14:section>
        <p14:section name="章节页" id="{FD05EE94-C931-8C4B-83A2-004B32AA1207}">
          <p14:sldIdLst>
            <p14:sldId id="324"/>
          </p14:sldIdLst>
        </p14:section>
        <p14:section name="结束页" id="{3F9D54A7-3BE2-2540-BB4C-DFE5509085F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9002F"/>
    <a:srgbClr val="595757"/>
    <a:srgbClr val="221815"/>
    <a:srgbClr val="888888"/>
    <a:srgbClr val="898989"/>
    <a:srgbClr val="B5B5B5"/>
    <a:srgbClr val="DDDDDD"/>
    <a:srgbClr val="D0E8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77" d="100"/>
          <a:sy n="77" d="100"/>
        </p:scale>
        <p:origin x="2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88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675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FA939-F20A-48DA-BB4C-43AFE00A379A}" type="datetimeFigureOut">
              <a:rPr lang="zh-CN" altLang="en-US" smtClean="0"/>
              <a:t>2025/2/10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1C12-C1A1-4AF9-918B-893ACE4EF4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22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tif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  <p:sldLayoutId id="2147483894" r:id="rId5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ingzhen.qu@futurewei.com" TargetMode="External"/><Relationship Id="rId2" Type="http://schemas.openxmlformats.org/officeDocument/2006/relationships/hyperlink" Target="https://ietf.webex.com/meet/ietfsidemeeting2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2941B-1203-4018-A80A-77031AD17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47" y="320562"/>
            <a:ext cx="10515600" cy="1325563"/>
          </a:xfrm>
        </p:spPr>
        <p:txBody>
          <a:bodyPr/>
          <a:lstStyle/>
          <a:p>
            <a:r>
              <a:rPr lang="en-US" altLang="zh-CN" sz="3600" b="1" dirty="0"/>
              <a:t>Agenda</a:t>
            </a:r>
            <a:endParaRPr lang="zh-CN" altLang="en-US" sz="3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CA8EF5-ADF2-4115-B429-0D7873B24318}"/>
              </a:ext>
            </a:extLst>
          </p:cNvPr>
          <p:cNvSpPr/>
          <p:nvPr/>
        </p:nvSpPr>
        <p:spPr>
          <a:xfrm>
            <a:off x="522947" y="1120570"/>
            <a:ext cx="11835062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Meeting Agenda</a:t>
            </a:r>
          </a:p>
          <a:p>
            <a:r>
              <a:rPr lang="en-US" altLang="zh-CN" sz="1600" b="1" dirty="0"/>
              <a:t>Time</a:t>
            </a:r>
            <a:r>
              <a:rPr lang="en-US" altLang="zh-CN" sz="1600" dirty="0"/>
              <a:t>: 18:30-20:00</a:t>
            </a:r>
            <a:br>
              <a:rPr lang="en-US" altLang="zh-CN" sz="1600" dirty="0"/>
            </a:br>
            <a:r>
              <a:rPr lang="en-US" altLang="zh-CN" sz="1600" b="1" dirty="0"/>
              <a:t>Meeting Title:</a:t>
            </a:r>
            <a:r>
              <a:rPr lang="en-US" altLang="zh-CN" sz="1600" dirty="0"/>
              <a:t> Fast Notification for Traffic Engineering and Load Balancing (Fantel) in Perceptive Routing</a:t>
            </a:r>
            <a:br>
              <a:rPr lang="en-US" altLang="zh-CN" sz="1600" dirty="0"/>
            </a:br>
            <a:r>
              <a:rPr lang="en-US" altLang="zh-CN" sz="1600" b="1" dirty="0"/>
              <a:t>IETF </a:t>
            </a:r>
            <a:r>
              <a:rPr lang="en-US" altLang="zh-CN" sz="1600" b="1" dirty="0" err="1"/>
              <a:t>Webex</a:t>
            </a:r>
            <a:r>
              <a:rPr lang="en-US" altLang="zh-CN" sz="1600" b="1" dirty="0"/>
              <a:t>:</a:t>
            </a:r>
            <a:r>
              <a:rPr lang="en-US" altLang="zh-CN" sz="1600" dirty="0"/>
              <a:t> </a:t>
            </a:r>
            <a:r>
              <a:rPr lang="en-US" altLang="zh-CN" sz="1600" dirty="0">
                <a:hlinkClick r:id="rId2" tooltip="https://ietf.webex.com/meet/ietfsidemeeting2"/>
              </a:rPr>
              <a:t>https://ietf.webex.com/meet/ietfsidemeeting2</a:t>
            </a:r>
            <a:br>
              <a:rPr lang="en-US" altLang="zh-CN" sz="1600" dirty="0"/>
            </a:br>
            <a:r>
              <a:rPr lang="en-US" altLang="zh-CN" sz="1600" b="1" dirty="0"/>
              <a:t>Chair:</a:t>
            </a:r>
            <a:r>
              <a:rPr lang="en-US" altLang="zh-CN" sz="1600" dirty="0"/>
              <a:t> Yingzhen Qu, </a:t>
            </a:r>
            <a:r>
              <a:rPr lang="en-US" altLang="zh-CN" sz="1600" dirty="0">
                <a:hlinkClick r:id="rId3"/>
              </a:rPr>
              <a:t>yingzhen.qu@futurewei.com</a:t>
            </a:r>
            <a:r>
              <a:rPr lang="en-US" altLang="zh-CN" sz="1600" dirty="0"/>
              <a:t> </a:t>
            </a:r>
          </a:p>
          <a:p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Location: 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Meeting Room 2</a:t>
            </a:r>
          </a:p>
          <a:p>
            <a:endParaRPr lang="en-US" altLang="zh-CN" sz="1600" dirty="0">
              <a:solidFill>
                <a:srgbClr val="1F2328"/>
              </a:solidFill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Opening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Use Case&amp;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Requirements in AI Networks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-apple-system"/>
              </a:rPr>
              <a:t>Pengfei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US" altLang="zh-CN" sz="1600" dirty="0" err="1">
                <a:solidFill>
                  <a:srgbClr val="1F2328"/>
                </a:solidFill>
                <a:latin typeface="-apple-system"/>
              </a:rPr>
              <a:t>Huo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(Byte Dance)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Use Case of fantel in WAN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 </a:t>
            </a:r>
            <a:r>
              <a:rPr lang="en-US" altLang="zh-CN" sz="1600" dirty="0" err="1">
                <a:solidFill>
                  <a:srgbClr val="1F2328"/>
                </a:solidFill>
                <a:latin typeface="-apple-system"/>
              </a:rPr>
              <a:t>Zehua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 Hu (China Telecom)(10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Gap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Gap Analysis from the Perspective of Protection and Load Balancing 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(China Mobile)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Potential Solutions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BGP Next-next Hop Nodes</a:t>
            </a: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 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Jeffery Zhang, Kevin Wang(Juniper) (10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Fast Reroute based on Programmable Data Plane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 Shuai Wang(Tsinghua University) (10 mins)</a:t>
            </a:r>
          </a:p>
          <a:p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rgbClr val="1F2328"/>
                </a:solidFill>
                <a:latin typeface="-apple-system"/>
              </a:rPr>
              <a:t>Next Step Discussions </a:t>
            </a:r>
            <a:r>
              <a:rPr lang="en-US" altLang="zh-CN" sz="1600" dirty="0">
                <a:solidFill>
                  <a:srgbClr val="1F2328"/>
                </a:solidFill>
                <a:latin typeface="-apple-system"/>
              </a:rPr>
              <a:t>(20 mins)</a:t>
            </a:r>
            <a:endParaRPr lang="en-US" altLang="zh-CN" dirty="0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7236338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</TotalTime>
  <Words>166</Words>
  <Application>Microsoft Office PowerPoint</Application>
  <PresentationFormat>自定义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-apple-system</vt:lpstr>
      <vt:lpstr>等线</vt:lpstr>
      <vt:lpstr>等线 Light</vt:lpstr>
      <vt:lpstr>黑体</vt:lpstr>
      <vt:lpstr>Arial</vt:lpstr>
      <vt:lpstr>Calibri</vt:lpstr>
      <vt:lpstr>Calibri Light</vt:lpstr>
      <vt:lpstr>微软雅黑</vt:lpstr>
      <vt:lpstr>封面页_图片版 </vt:lpstr>
      <vt:lpstr>目录页</vt:lpstr>
      <vt:lpstr>章节页</vt:lpstr>
      <vt:lpstr>结束页</vt:lpstr>
      <vt:lpstr>Agenda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Xuesong Geng</dc:creator>
  <cp:lastModifiedBy>Xuesong Geng</cp:lastModifiedBy>
  <cp:revision>2</cp:revision>
  <dcterms:created xsi:type="dcterms:W3CDTF">2020-08-28T08:44:19Z</dcterms:created>
  <dcterms:modified xsi:type="dcterms:W3CDTF">2025-03-10T09:16:08Z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(3)jYYNeYqg9URZpIMFTCIdCeNVquPuEel+nDIRQAPIrqxIM5/g5oBljBFaM7g0G3UnNz5I+Lxl
3XzinOb8XrntK+5cii2s/5KHPjVzf2+eT3mkXei0qIqPydT3E9AVL+q4EyN8GFi16B7wafrk
4kKM5b+QlkGvEvrZjPSJu+gnMw7e5TCMMA4EFmF63Ml0dr3+nOPNvAa9KZcwTzlYVuij6jfG
g8y1IjQWMDwHw00j5e</vt:lpwstr>
  </property>
  <property fmtid="{D5CDD505-2E9C-101B-9397-08002B2CF9AE}" pid="3" name="_2015_ms_pID_7253431">
    <vt:lpwstr>H7ij+MfWkrtIywe4S+a0D9BcavELomSG2Ib18xpyvB9q0hdvxoTFcA
gBSOtSnelc6axUseSTlTOvrYN0dRtpTwq9jai4mvc90zFnFZ95NvYO9xJufYr9daOcrVzTqA
GLaIfnqxEKsMJa+WZsbxcLXVnwjEyMOlQVTIeSsuPg293uwzAsm52yuhwds5TG3iH8g9FsCF
fj4i37YlF4KE29z1CbP/AqQpgHM7wlZTKoEN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