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68" d="100"/>
          <a:sy n="68" d="100"/>
        </p:scale>
        <p:origin x="6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=""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522947" y="1101657"/>
            <a:ext cx="118350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Meeting Agenda</a:t>
            </a:r>
          </a:p>
          <a:p>
            <a:r>
              <a:rPr lang="en-US" altLang="zh-CN" sz="1600" b="1" dirty="0">
                <a:latin typeface="+mn-ea"/>
              </a:rPr>
              <a:t>Time</a:t>
            </a:r>
            <a:r>
              <a:rPr lang="en-US" altLang="zh-CN" sz="1600" dirty="0">
                <a:latin typeface="+mn-ea"/>
              </a:rPr>
              <a:t>: 18:30-20:00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Meeting Title:</a:t>
            </a:r>
            <a:r>
              <a:rPr lang="en-US" altLang="zh-CN" sz="1600" dirty="0">
                <a:latin typeface="+mn-ea"/>
              </a:rPr>
              <a:t> Fast Notification for Traffic Engineering and Load Balancing (Fantel) in Perceptive Routing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IETF </a:t>
            </a:r>
            <a:r>
              <a:rPr lang="en-US" altLang="zh-CN" sz="1600" b="1" dirty="0" err="1">
                <a:latin typeface="+mn-ea"/>
              </a:rPr>
              <a:t>Webex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en-US" altLang="zh-CN" sz="1600" dirty="0">
                <a:latin typeface="+mn-ea"/>
              </a:rPr>
              <a:t> </a:t>
            </a:r>
            <a:r>
              <a:rPr lang="en-US" altLang="zh-CN" sz="1600" dirty="0">
                <a:latin typeface="+mn-ea"/>
                <a:hlinkClick r:id="rId2" tooltip="https://ietf.webex.com/meet/ietfsidemeeting2"/>
              </a:rPr>
              <a:t>https://ietf.webex.com/meet/ietfsidemeeting2</a:t>
            </a:r>
            <a:r>
              <a:rPr lang="en-US" altLang="zh-CN" sz="1600" dirty="0">
                <a:latin typeface="+mn-ea"/>
              </a:rPr>
              <a:t/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Chair:</a:t>
            </a:r>
            <a:r>
              <a:rPr lang="en-US" altLang="zh-CN" sz="1600" dirty="0">
                <a:latin typeface="+mn-ea"/>
              </a:rPr>
              <a:t> Yingzhen Qu, </a:t>
            </a:r>
            <a:r>
              <a:rPr lang="en-US" altLang="zh-CN" sz="1600" dirty="0">
                <a:latin typeface="+mn-ea"/>
                <a:hlinkClick r:id="rId3"/>
              </a:rPr>
              <a:t>yingzhen.qu@futurewei.com</a:t>
            </a:r>
            <a:r>
              <a:rPr lang="en-US" altLang="zh-CN" sz="1600" dirty="0">
                <a:latin typeface="+mn-ea"/>
              </a:rPr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1F2328"/>
                </a:solidFill>
                <a:latin typeface="+mn-ea"/>
              </a:rPr>
              <a:t>(5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Use Case of fantel </a:t>
            </a:r>
            <a:r>
              <a:rPr lang="en-US" altLang="zh-CN" sz="1600" b="1">
                <a:solidFill>
                  <a:srgbClr val="1F2328"/>
                </a:solidFill>
                <a:latin typeface="+mn-ea"/>
              </a:rPr>
              <a:t>in </a:t>
            </a:r>
            <a:r>
              <a:rPr lang="en-US" altLang="zh-CN" sz="1600" b="1" smtClean="0">
                <a:solidFill>
                  <a:srgbClr val="1F2328"/>
                </a:solidFill>
                <a:latin typeface="+mn-ea"/>
              </a:rPr>
              <a:t>MAN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Yongqing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Zhu(China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Gap Analysis from the Perspective of Protection and Load Balancing </a:t>
            </a:r>
            <a:r>
              <a:rPr lang="en-US" altLang="zh-CN" sz="1600" dirty="0">
                <a:latin typeface="+mn-ea"/>
              </a:rPr>
              <a:t>Rui Zhuang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Shuai Wang(Tsinghua University) (10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mins</a:t>
            </a:r>
            <a:r>
              <a:rPr lang="en-US" altLang="zh-CN" sz="1600" dirty="0" smtClean="0">
                <a:solidFill>
                  <a:srgbClr val="1F2328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Transport </a:t>
            </a:r>
            <a:r>
              <a:rPr lang="en-US" altLang="zh-CN" sz="1600" b="1" dirty="0">
                <a:latin typeface="+mn-ea"/>
              </a:rPr>
              <a:t>protocol for large-scale distributed AI/Ml training </a:t>
            </a:r>
            <a:r>
              <a:rPr lang="en-US" altLang="zh-CN" sz="1600" b="1" dirty="0" smtClean="0">
                <a:latin typeface="+mn-ea"/>
              </a:rPr>
              <a:t>workloads </a:t>
            </a:r>
            <a:r>
              <a:rPr lang="en-US" altLang="zh-CN" sz="1600" dirty="0" err="1" smtClean="0">
                <a:latin typeface="+mn-ea"/>
              </a:rPr>
              <a:t>Vamsi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Addanki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Tu</a:t>
            </a:r>
            <a:r>
              <a:rPr lang="en-US" altLang="zh-CN" sz="1600" dirty="0">
                <a:latin typeface="+mn-ea"/>
              </a:rPr>
              <a:t> Berlin 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</a:t>
            </a:r>
            <a:r>
              <a:rPr lang="en-US" altLang="zh-CN" sz="1600" dirty="0" smtClean="0">
                <a:solidFill>
                  <a:srgbClr val="1F2328"/>
                </a:solidFill>
                <a:latin typeface="+mn-ea"/>
              </a:rPr>
              <a:t>15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mins</a:t>
            </a:r>
            <a:r>
              <a:rPr lang="en-US" altLang="zh-CN" sz="1600" dirty="0" smtClean="0">
                <a:solidFill>
                  <a:srgbClr val="1F2328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1F2328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Charter Discussions </a:t>
            </a:r>
            <a:r>
              <a:rPr lang="en-US" altLang="zh-CN" sz="1600" dirty="0" smtClean="0">
                <a:solidFill>
                  <a:srgbClr val="1F2328"/>
                </a:solidFill>
                <a:latin typeface="+mn-ea"/>
              </a:rPr>
              <a:t>(20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mins)</a:t>
            </a:r>
            <a:endParaRPr lang="en-US" altLang="zh-CN" dirty="0">
              <a:solidFill>
                <a:srgbClr val="1F232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1030</TotalTime>
  <Words>6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Microsoft YaHei</vt:lpstr>
      <vt:lpstr>Arial</vt:lpstr>
      <vt:lpstr>Calibri</vt:lpstr>
      <vt:lpstr>Calibri Light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Gengxuesong (Geng Xuesong)</cp:lastModifiedBy>
  <cp:revision>9</cp:revision>
  <dcterms:created xsi:type="dcterms:W3CDTF">2020-08-28T08:44:19Z</dcterms:created>
  <dcterms:modified xsi:type="dcterms:W3CDTF">2025-03-14T02:28:28Z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1734665094</vt:lpwstr>
  </property>
</Properties>
</file>