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6"/>
  </p:notesMasterIdLst>
  <p:handoutMasterIdLst>
    <p:handoutMasterId r:id="rId7"/>
  </p:handoutMasterIdLst>
  <p:sldIdLst>
    <p:sldId id="324" r:id="rId5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/>
        </p14:section>
        <p14:section name="目录页" id="{9D221634-295C-7843-AF5C-A0CB4F229241}">
          <p14:sldIdLst/>
        </p14:section>
        <p14:section name="章节页" id="{FD05EE94-C931-8C4B-83A2-004B32AA1207}">
          <p14:sldIdLst>
            <p14:sldId id="324"/>
          </p14:sldIdLst>
        </p14:section>
        <p14:section name="结束页" id="{3F9D54A7-3BE2-2540-BB4C-DFE5509085F3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E9002F"/>
    <a:srgbClr val="595757"/>
    <a:srgbClr val="221815"/>
    <a:srgbClr val="888888"/>
    <a:srgbClr val="898989"/>
    <a:srgbClr val="B5B5B5"/>
    <a:srgbClr val="DDDDDD"/>
    <a:srgbClr val="D0E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77" d="100"/>
          <a:sy n="77" d="100"/>
        </p:scale>
        <p:origin x="268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7"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8733E-C4C9-8D4D-8DDA-CAB265AC0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4"/>
          <a:stretch/>
        </p:blipFill>
        <p:spPr>
          <a:xfrm>
            <a:off x="0" y="375"/>
            <a:ext cx="12197432" cy="55992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412816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DBC59C-CE55-E340-A3AE-F88AAF0D7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L 形 17">
            <a:extLst>
              <a:ext uri="{FF2B5EF4-FFF2-40B4-BE49-F238E27FC236}">
                <a16:creationId xmlns:a16="http://schemas.microsoft.com/office/drawing/2014/main" id="{3049C48A-4CAE-8940-8A29-89DE0543DF4C}"/>
              </a:ext>
            </a:extLst>
          </p:cNvPr>
          <p:cNvSpPr/>
          <p:nvPr userDrawn="1"/>
        </p:nvSpPr>
        <p:spPr>
          <a:xfrm rot="5400000">
            <a:off x="5369529" y="2370740"/>
            <a:ext cx="744262" cy="762208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创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476"/>
          <a:stretch/>
        </p:blipFill>
        <p:spPr>
          <a:xfrm>
            <a:off x="0" y="374"/>
            <a:ext cx="12197432" cy="5590529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908F03-BBCC-164B-BE54-2E836D6E7C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3BE9F9B-07D9-DD4C-9CEF-250804A414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A299E5-0026-5A42-88AA-B3A7F29D3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26698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02"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2D1BCC-0781-514D-8FE8-12F4AF64B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A939-F20A-48DA-BB4C-43AFE00A379A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1C12-C1A1-4AF9-918B-893ACE4EF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98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A939-F20A-48DA-BB4C-43AFE00A379A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1C12-C1A1-4AF9-918B-893ACE4EF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67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A939-F20A-48DA-BB4C-43AFE00A379A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1C12-C1A1-4AF9-918B-893ACE4EF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22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tif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9181AA-8E93-7743-ADEB-8A06A0DFC13A}"/>
              </a:ext>
            </a:extLst>
          </p:cNvPr>
          <p:cNvSpPr/>
          <p:nvPr userDrawn="1"/>
        </p:nvSpPr>
        <p:spPr>
          <a:xfrm>
            <a:off x="0" y="5590903"/>
            <a:ext cx="12196763" cy="12670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E8B5C1-4D37-8442-902D-D86F9BBDE27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751" y="5970991"/>
            <a:ext cx="2260800" cy="4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92" r:id="rId3"/>
    <p:sldLayoutId id="2147483824" r:id="rId4"/>
    <p:sldLayoutId id="2147483894" r:id="rId5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35039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0" kern="1200" baseline="0" dirty="0">
                <a:solidFill>
                  <a:srgbClr val="1D1D1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Huawei Proprietary - Restricted Distribution</a:t>
            </a:r>
            <a:endParaRPr lang="en-US" sz="900" b="0" kern="1200" baseline="0" dirty="0">
              <a:solidFill>
                <a:srgbClr val="1D1D1B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0" y="2625389"/>
            <a:ext cx="1967973" cy="4233515"/>
            <a:chOff x="5343885" y="-48857"/>
            <a:chExt cx="3271316" cy="7037279"/>
          </a:xfrm>
        </p:grpSpPr>
        <p:sp>
          <p:nvSpPr>
            <p:cNvPr id="89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90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6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97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109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0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111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112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113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114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115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116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117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8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119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20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190/233/238</a:t>
              </a:r>
            </a:p>
          </p:txBody>
        </p:sp>
        <p:sp>
          <p:nvSpPr>
            <p:cNvPr id="121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22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23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0/0/0</a:t>
              </a:r>
            </a:p>
          </p:txBody>
        </p:sp>
        <p:sp>
          <p:nvSpPr>
            <p:cNvPr id="124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25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26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27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28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92D9040A-3082-2F49-987E-B51574332E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176" y="6323416"/>
            <a:ext cx="1270800" cy="2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9" y="1467870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Copyright©2018 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792140-33FB-E045-9071-EE8DB65F2A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676" y="5237566"/>
            <a:ext cx="1875600" cy="40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ingzhen.qu@futurewei.com" TargetMode="External"/><Relationship Id="rId2" Type="http://schemas.openxmlformats.org/officeDocument/2006/relationships/hyperlink" Target="https://ietf.webex.com/meet/ietfsidemeeting2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2941B-1203-4018-A80A-77031AD17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947" y="320562"/>
            <a:ext cx="10515600" cy="1325563"/>
          </a:xfrm>
        </p:spPr>
        <p:txBody>
          <a:bodyPr/>
          <a:lstStyle/>
          <a:p>
            <a:r>
              <a:rPr lang="en-US" altLang="zh-CN" sz="3600" b="1" dirty="0"/>
              <a:t>Agenda</a:t>
            </a:r>
            <a:endParaRPr lang="zh-CN" altLang="en-US" sz="36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CA8EF5-ADF2-4115-B429-0D7873B24318}"/>
              </a:ext>
            </a:extLst>
          </p:cNvPr>
          <p:cNvSpPr/>
          <p:nvPr/>
        </p:nvSpPr>
        <p:spPr>
          <a:xfrm>
            <a:off x="522947" y="1120570"/>
            <a:ext cx="11835062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1F2328"/>
                </a:solidFill>
                <a:latin typeface="-apple-system"/>
              </a:rPr>
              <a:t>Meeting Agenda</a:t>
            </a:r>
          </a:p>
          <a:p>
            <a:r>
              <a:rPr lang="en-US" altLang="zh-CN" sz="1600" b="1" dirty="0"/>
              <a:t>Time</a:t>
            </a:r>
            <a:r>
              <a:rPr lang="en-US" altLang="zh-CN" sz="1600" dirty="0"/>
              <a:t>: 18:30-20:00</a:t>
            </a:r>
            <a:br>
              <a:rPr lang="en-US" altLang="zh-CN" sz="1600" dirty="0"/>
            </a:br>
            <a:r>
              <a:rPr lang="en-US" altLang="zh-CN" sz="1600" b="1" dirty="0"/>
              <a:t>Meeting Title:</a:t>
            </a:r>
            <a:r>
              <a:rPr lang="en-US" altLang="zh-CN" sz="1600" dirty="0"/>
              <a:t> Fast Notification for Traffic Engineering and Load Balancing (Fantel) in Perceptive Routing</a:t>
            </a:r>
            <a:br>
              <a:rPr lang="en-US" altLang="zh-CN" sz="1600" dirty="0"/>
            </a:br>
            <a:r>
              <a:rPr lang="en-US" altLang="zh-CN" sz="1600" b="1" dirty="0"/>
              <a:t>IETF </a:t>
            </a:r>
            <a:r>
              <a:rPr lang="en-US" altLang="zh-CN" sz="1600" b="1" dirty="0" err="1"/>
              <a:t>Webex</a:t>
            </a:r>
            <a:r>
              <a:rPr lang="en-US" altLang="zh-CN" sz="1600" b="1" dirty="0"/>
              <a:t>:</a:t>
            </a:r>
            <a:r>
              <a:rPr lang="en-US" altLang="zh-CN" sz="1600" dirty="0"/>
              <a:t> </a:t>
            </a:r>
            <a:r>
              <a:rPr lang="en-US" altLang="zh-CN" sz="1600" dirty="0">
                <a:hlinkClick r:id="rId2" tooltip="https://ietf.webex.com/meet/ietfsidemeeting2"/>
              </a:rPr>
              <a:t>https://ietf.webex.com/meet/ietfsidemeeting2</a:t>
            </a:r>
            <a:br>
              <a:rPr lang="en-US" altLang="zh-CN" sz="1600" dirty="0"/>
            </a:br>
            <a:r>
              <a:rPr lang="en-US" altLang="zh-CN" sz="1600" b="1" dirty="0"/>
              <a:t>Chair:</a:t>
            </a:r>
            <a:r>
              <a:rPr lang="en-US" altLang="zh-CN" sz="1600" dirty="0"/>
              <a:t> Yingzhen Qu, </a:t>
            </a:r>
            <a:r>
              <a:rPr lang="en-US" altLang="zh-CN" sz="1600" dirty="0">
                <a:hlinkClick r:id="rId3"/>
              </a:rPr>
              <a:t>yingzhen.qu@futurewei.com</a:t>
            </a:r>
            <a:r>
              <a:rPr lang="en-US" altLang="zh-CN" sz="1600" dirty="0"/>
              <a:t> </a:t>
            </a:r>
          </a:p>
          <a:p>
            <a:r>
              <a:rPr lang="en-US" altLang="zh-CN" sz="1600" b="1" dirty="0">
                <a:solidFill>
                  <a:srgbClr val="1F2328"/>
                </a:solidFill>
                <a:latin typeface="-apple-system"/>
              </a:rPr>
              <a:t>Location: </a:t>
            </a:r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Meeting Room 2</a:t>
            </a:r>
          </a:p>
          <a:p>
            <a:endParaRPr lang="en-US" altLang="zh-CN" sz="1600" dirty="0">
              <a:solidFill>
                <a:srgbClr val="1F2328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1F2328"/>
                </a:solidFill>
                <a:latin typeface="-apple-system"/>
              </a:rPr>
              <a:t>Opening</a:t>
            </a:r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 (10 mins)</a:t>
            </a:r>
          </a:p>
          <a:p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---</a:t>
            </a:r>
          </a:p>
          <a:p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Use Case&amp;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Requirements in AI Networks</a:t>
            </a:r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 </a:t>
            </a:r>
            <a:r>
              <a:rPr lang="en-US" altLang="zh-CN" sz="1600" dirty="0" err="1">
                <a:solidFill>
                  <a:srgbClr val="1F2328"/>
                </a:solidFill>
                <a:latin typeface="-apple-system"/>
              </a:rPr>
              <a:t>Pengfei</a:t>
            </a:r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altLang="zh-CN" sz="1600" dirty="0" err="1">
                <a:solidFill>
                  <a:srgbClr val="1F2328"/>
                </a:solidFill>
                <a:latin typeface="-apple-system"/>
              </a:rPr>
              <a:t>Huo</a:t>
            </a:r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 (Byte Dance) (10 mins)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1F2328"/>
                </a:solidFill>
                <a:latin typeface="-apple-system"/>
              </a:rPr>
              <a:t>Use Case of fantel in WAN</a:t>
            </a:r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 </a:t>
            </a:r>
            <a:r>
              <a:rPr lang="en-US" altLang="zh-CN" sz="1600" dirty="0" err="1">
                <a:solidFill>
                  <a:srgbClr val="1F2328"/>
                </a:solidFill>
                <a:latin typeface="-apple-system"/>
              </a:rPr>
              <a:t>Yongqing</a:t>
            </a:r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 Zhu(China Telecom)(10 mins)</a:t>
            </a:r>
          </a:p>
          <a:p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---</a:t>
            </a:r>
          </a:p>
          <a:p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Gap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Gap Analysis from the Perspective of Protection and Load Balancing </a:t>
            </a:r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(China Mobile) (10 mins)</a:t>
            </a:r>
          </a:p>
          <a:p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---</a:t>
            </a:r>
          </a:p>
          <a:p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Potential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BGP Next-next Hop Nodes</a:t>
            </a:r>
            <a:r>
              <a:rPr lang="en-US" altLang="zh-CN" sz="1600" b="1" dirty="0">
                <a:solidFill>
                  <a:srgbClr val="1F2328"/>
                </a:solidFill>
                <a:latin typeface="-apple-system"/>
              </a:rPr>
              <a:t> </a:t>
            </a:r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Jeffery Zhang, Kevin Wang(Juniper) (10 mins)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Fast Reroute based on Programmable Data Plane</a:t>
            </a:r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 Shuai Wang(Tsinghua University) (10 mins)</a:t>
            </a:r>
          </a:p>
          <a:p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1F2328"/>
                </a:solidFill>
                <a:latin typeface="-apple-system"/>
              </a:rPr>
              <a:t>Charter Discussions </a:t>
            </a:r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(30 mins)</a:t>
            </a:r>
            <a:endParaRPr lang="en-US" altLang="zh-CN" dirty="0">
              <a:solidFill>
                <a:srgbClr val="1F2328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72363383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目录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2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91E8AC51-71E2-47EB-A98B-31EFD4425DE1}"/>
    </a:ext>
  </a:extLst>
</a:theme>
</file>

<file path=ppt/theme/theme3.xml><?xml version="1.0" encoding="utf-8"?>
<a:theme xmlns:a="http://schemas.openxmlformats.org/drawingml/2006/main" name="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C34AD67-7538-4717-9A73-50191031DBF3}"/>
    </a:ext>
  </a:extLst>
</a:theme>
</file>

<file path=ppt/theme/theme4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</TotalTime>
  <Words>165</Words>
  <Application>Microsoft Office PowerPoint</Application>
  <PresentationFormat>自定义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-apple-system</vt:lpstr>
      <vt:lpstr>等线</vt:lpstr>
      <vt:lpstr>等线 Light</vt:lpstr>
      <vt:lpstr>黑体</vt:lpstr>
      <vt:lpstr>Arial</vt:lpstr>
      <vt:lpstr>Calibri</vt:lpstr>
      <vt:lpstr>Calibri Light</vt:lpstr>
      <vt:lpstr>微软雅黑</vt:lpstr>
      <vt:lpstr>封面页_图片版 </vt:lpstr>
      <vt:lpstr>目录页</vt:lpstr>
      <vt:lpstr>章节页</vt:lpstr>
      <vt:lpstr>结束页</vt:lpstr>
      <vt:lpstr>Agenda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Xuesong Geng</dc:creator>
  <cp:lastModifiedBy>Xuesong Geng</cp:lastModifiedBy>
  <cp:revision>4</cp:revision>
  <dcterms:created xsi:type="dcterms:W3CDTF">2020-08-28T08:44:19Z</dcterms:created>
  <dcterms:modified xsi:type="dcterms:W3CDTF">2025-03-10T09:47:20Z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(3)jYYNeYqg9URZpIMFTCIdCeNVquPuEel+nDIRQAPIrqxIM5/g5oBljBFaM7g0G3UnNz5I+Lxl
3XzinOb8XrntK+5cii2s/5KHPjVzf2+eT3mkXei0qIqPydT3E9AVL+q4EyN8GFi16B7wafrk
4kKM5b+QlkGvEvrZjPSJu+gnMw7e5TCMMA4EFmF63Ml0dr3+nOPNvAa9KZcwTzlYVuij6jfG
g8y1IjQWMDwHw00j5e</vt:lpwstr>
  </property>
  <property fmtid="{D5CDD505-2E9C-101B-9397-08002B2CF9AE}" pid="3" name="_2015_ms_pID_7253431">
    <vt:lpwstr>H7ij+MfWkrtIywe4S+a0D9BcavELomSG2Ib18xpyvB9q0hdvxoTFcA
gBSOtSnelc6axUseSTlTOvrYN0dRtpTwq9jai4mvc90zFnFZ95NvYO9xJufYr9daOcrVzTqA
GLaIfnqxEKsMJa+WZsbxcLXVnwjEyMOlQVTIeSsuPg293uwzAsm52yuhwds5TG3iH8g9FsCF
fj4i37YlF4KE29z1CbP/AqQpgHM7wlZTKoEN</vt:lpwstr>
  </property>
  <property fmtid="{D5CDD505-2E9C-101B-9397-08002B2CF9AE}" pid="4" name="_2015_ms_pID_7253432">
    <vt:lpwstr>9g==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1598576536</vt:lpwstr>
  </property>
</Properties>
</file>