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8" r:id="rId2"/>
    <p:sldId id="299" r:id="rId3"/>
    <p:sldId id="314" r:id="rId4"/>
    <p:sldId id="300" r:id="rId5"/>
    <p:sldId id="301" r:id="rId6"/>
    <p:sldId id="302" r:id="rId7"/>
    <p:sldId id="312" r:id="rId8"/>
    <p:sldId id="303" r:id="rId9"/>
    <p:sldId id="313" r:id="rId10"/>
    <p:sldId id="304" r:id="rId11"/>
    <p:sldId id="307" r:id="rId12"/>
    <p:sldId id="308" r:id="rId13"/>
    <p:sldId id="309" r:id="rId14"/>
    <p:sldId id="310" r:id="rId15"/>
    <p:sldId id="31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EB1"/>
    <a:srgbClr val="293FFB"/>
    <a:srgbClr val="008C9E"/>
    <a:srgbClr val="FF6600"/>
    <a:srgbClr val="FF6300"/>
    <a:srgbClr val="000000"/>
    <a:srgbClr val="FFCC00"/>
    <a:srgbClr val="01BCCD"/>
    <a:srgbClr val="51C9D9"/>
    <a:srgbClr val="5BA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9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64" y="82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3277-4C4D-EE4B-A401-1663A6F303E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96F87-384E-C241-A568-B475F058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96F87-384E-C241-A568-B475F058C1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635C4-B927-4C7C-819D-8F268B5A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6A7CA6-50AF-40A9-A1D2-C3FDEFD83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B1A0A-58C1-494C-BACD-EEFD1338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31D25-1789-4D5B-B7D8-647CD14A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99C352-B50B-4A6D-8744-4AEA7396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21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9377C-E558-44AF-8B27-8C474C86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44EAE1-279B-4A7F-B368-D130F5B30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34187-FA63-49DF-BD1F-4C2BF130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20F7F-790D-4F90-9781-2CC8952F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FCFC8-04BC-421A-AA26-5D7742EE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7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8FF0D-A484-4B89-AB22-07E37758E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2C48A6-EF10-4FBB-8CCD-AEC82698A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5276C-3A35-4F92-A565-8C07F5B2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8EF5CD-C21B-48B6-8A4E-96F4E3F7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D7F969-F448-469A-BC79-A2F40DCE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25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BA4B9-1E92-4662-88B0-5BD97B5D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7F1E7-16B6-41C4-8DAD-55E28B43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1BFBD8-F80F-49E9-AB12-DACE02C5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03B6C1-DB88-47FC-9618-F7FC279A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30D3C-9B98-426A-A448-7CD7D04C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71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9C3A5-5FAE-4066-8707-6FE15C1D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A092A8-859C-491D-A786-7DDC65567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FEA1B-11E4-41CE-A2DC-B9ABD75D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2A294-D018-4CE0-A46C-FD4F403B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AA23DB-FA5F-402E-A833-6E0919F0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00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12B71-1583-4BBD-8851-0054912E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2C21AB-6DBB-4D9D-8040-CBC86E155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7CCD38-72E7-4466-894C-AEA69EB46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661742-5200-470F-B0FB-78272059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606558-20CC-4F0D-9D94-7E65E108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B403D2-49DC-441F-98BA-0456DAA3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3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4417C-A631-4712-B2EB-4796D22E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86E26-084C-4F54-874B-3B956466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AB5288-80A6-4914-87C9-7D610BD1A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21AEA2-CC57-4887-B86C-134853C8C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D182FB-F447-424F-9CD8-C4B8718CC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2C2B64-18A7-4533-B7EA-CF18A091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BEB016-F2B1-4B3D-9CB9-DCB0AE32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1CC6DC-11FA-4936-B3C0-76ED7D1F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5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689B8-430A-4243-8009-AC48E48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B397EB-6755-4412-87A1-AF8802EA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080149-3BAA-4339-A1B9-E95B1E64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9B31CB-5A77-4724-AAD8-64899897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2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3DE150-04E7-47B3-99D2-533F2456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288EE1-B200-4CB0-A8B1-68CBB3FA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55F59F-2000-4EC3-AC0B-9C93F39C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73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EC5C7-FE22-4ED3-93AF-EE810D63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9C792-8FB0-4374-8AF8-8B448C26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48489-DB88-4DF8-9FEC-129E4381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2AFE3E-4397-4289-BBE8-E4F8198C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F6BF91-2170-4A0F-A61E-B90877EF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E44BD4-2945-4708-81D8-54052BE2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62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A8B99-ACD0-424D-8D5C-76B486FD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7B0338-BCBE-4548-B85C-3049C6430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4E15C7-2129-4084-BCC4-91A2F1F8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42FF2-A10D-45BF-B0BD-B6EC047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F7B16A-34C6-46E0-85D5-396086AF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CDEA7-89A8-4284-A9B8-CD732937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5B5F92-9A30-4938-99F6-2C905C04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7A7616-D51C-499C-9A76-1883D6DC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3B2803-34D9-42D8-ACAE-7CF0E3A8A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3FBE-E8CE-44BC-863E-2914B3894897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A1A46-7F3B-4CC4-980B-574241F9D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A06DF-48A1-4199-A4C3-8E1C12E2A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BC3A-7047-427E-8830-E735F343FF7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79CEE-3087-8FC3-57D0-C0BFEE925C4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845175" y="6687820"/>
            <a:ext cx="522288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Public</a:t>
            </a:r>
          </a:p>
        </p:txBody>
      </p:sp>
    </p:spTree>
    <p:extLst>
      <p:ext uri="{BB962C8B-B14F-4D97-AF65-F5344CB8AC3E}">
        <p14:creationId xmlns:p14="http://schemas.microsoft.com/office/powerpoint/2010/main" val="12976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wang-idr-next-next-hop-nodes-02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zzhang-rtgwg-router-info-00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44A1D-1E47-342C-E885-CE2C23867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732E1A5E-EA22-C441-26E8-B455FC38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791" y="3432139"/>
            <a:ext cx="4861560" cy="1695927"/>
          </a:xfrm>
        </p:spPr>
        <p:txBody>
          <a:bodyPr>
            <a:noAutofit/>
          </a:bodyPr>
          <a:lstStyle/>
          <a:p>
            <a:pPr algn="r"/>
            <a:r>
              <a:rPr lang="fr-FR" sz="2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Kevin Wang</a:t>
            </a:r>
            <a:br>
              <a:rPr lang="fr-FR" sz="2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fr-FR" sz="2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Distinguished Engineer</a:t>
            </a:r>
            <a:br>
              <a:rPr lang="fr-FR" sz="2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fr-FR" sz="2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Juniper Networks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598663-06A1-7073-06D2-760AC3E91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68" y="5661188"/>
            <a:ext cx="4861560" cy="608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9D9A7-5C2E-10FD-FB92-9CAAD7DB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783" y="662386"/>
            <a:ext cx="2079568" cy="69319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5C5EBCB-0C87-E79B-25E3-E812533A9AAD}"/>
              </a:ext>
            </a:extLst>
          </p:cNvPr>
          <p:cNvSpPr txBox="1">
            <a:spLocks/>
          </p:cNvSpPr>
          <p:nvPr/>
        </p:nvSpPr>
        <p:spPr>
          <a:xfrm>
            <a:off x="1024649" y="1201616"/>
            <a:ext cx="10221339" cy="2238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sz="4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6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Global Load Balancing (GLB) </a:t>
            </a:r>
          </a:p>
          <a:p>
            <a:pPr algn="ctr"/>
            <a:r>
              <a:rPr lang="fr-FR" sz="6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for AI/ML Fabrics</a:t>
            </a:r>
          </a:p>
        </p:txBody>
      </p:sp>
    </p:spTree>
    <p:extLst>
      <p:ext uri="{BB962C8B-B14F-4D97-AF65-F5344CB8AC3E}">
        <p14:creationId xmlns:p14="http://schemas.microsoft.com/office/powerpoint/2010/main" val="236044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0793-58E8-7652-B958-546BE818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GLB in General CLOS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E441-A4F2-3773-2614-1F5E5ECF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692"/>
            <a:ext cx="10515600" cy="4515305"/>
          </a:xfrm>
        </p:spPr>
        <p:txBody>
          <a:bodyPr>
            <a:normAutofit/>
          </a:bodyPr>
          <a:lstStyle/>
          <a:p>
            <a:r>
              <a:rPr lang="en-US" sz="2800" dirty="0"/>
              <a:t>The symmetry and rich redundancy of CLOS networks ensure that only next-hop or next-next-hop link congestion impacts load balancing decisions</a:t>
            </a:r>
          </a:p>
          <a:p>
            <a:r>
              <a:rPr lang="en-US" sz="2800" dirty="0"/>
              <a:t>Each node tracks only the &lt;next-hop, next-next-hop&gt; for each route</a:t>
            </a:r>
          </a:p>
          <a:p>
            <a:r>
              <a:rPr lang="en-US" sz="2800" dirty="0"/>
              <a:t>Congestion beyond the next-next-hop has no impact on GLB</a:t>
            </a:r>
          </a:p>
          <a:p>
            <a:r>
              <a:rPr lang="en-US" sz="2800" dirty="0"/>
              <a:t>This allows non-link-state protocols like BGP to determine topology for GLB</a:t>
            </a:r>
          </a:p>
          <a:p>
            <a:r>
              <a:rPr lang="en-US" sz="2800" dirty="0"/>
              <a:t>It also allows link quality exchange to be limited to direct neighbors</a:t>
            </a:r>
          </a:p>
          <a:p>
            <a:r>
              <a:rPr lang="en-US" dirty="0"/>
              <a:t>The design works for any levels of CLOS networks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1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917-FDF0-75AC-2F72-1D6E3C9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IETF Standardization: IDR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E21-DD2C-8091-FAFF-7AB22253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GLB needs to discover next-hop to next-next-hop mapping via BGP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https://www.ietf.org/archive/id/draft-wang-idr-next-next-hop-nodes-02.txt</a:t>
            </a:r>
            <a:r>
              <a:rPr lang="en-US" dirty="0"/>
              <a:t> defines NNHN TLV for the NHC attribute:</a:t>
            </a:r>
          </a:p>
          <a:p>
            <a:pPr marL="403225"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0                   1                   2                   3 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0 1 2 3 4 5 6 7 8 9 0 1 2 3 4 5 6 7 8 9 0 1 2 3 4 5 6 7 8 9 0 1 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 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Capability Code = TBD     |  Capability Length (variable) | 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 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Next-hop BGP ID                             | 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 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~               Next-next-hop BGP IDs (variable)                ~ 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819-C1E1-D973-5A3E-45FFD802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IETF Standardization: RTGWG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D69D-1C98-4868-B56C-167D357A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326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GLB also needs neighboring nodes to exchange link quality information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https://www.ietf.org/archive/id/draft-zzhang-rtgwg-router-info-01.txt</a:t>
            </a:r>
            <a:r>
              <a:rPr lang="en-US" dirty="0"/>
              <a:t> defines a UDP based protocols for neighboring routers to exchange router information TLVs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dirty="0"/>
              <a:t>The Neighbor Path Information TLV is used for GLB</a:t>
            </a:r>
          </a:p>
          <a:p>
            <a:pPr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0                   1                   2                   3        0                   1                   2                   3</a:t>
            </a:r>
          </a:p>
          <a:p>
            <a:pPr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0 1 2 3 4 5 6 7 8 9 0 1 2 3 4 5 6 7 8 9 0 1 2 3 4 5 6 7 8 9 0 1      0 1 2 3 4 5 6 7 8 9 0 1 2 3 4 5 6 7 8 9 0 1 2 3 4 5 6 7 8 9 0 1 </a:t>
            </a:r>
          </a:p>
          <a:p>
            <a:pPr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    +-+-+-+-+-+-+-+-+-+-+-+-+-+-+-+-+-+-+-+-+-+-+-+-+-+-+-+-+-+-+-+-+ </a:t>
            </a:r>
          </a:p>
          <a:p>
            <a:pPr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  (Type) 1    |               Length          |S| Refresh Rate|    |                     Neighbor ID                               |</a:t>
            </a:r>
          </a:p>
          <a:p>
            <a:pPr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+-------------------------------+-------------------------------+    +---------------+---------------+-------------------------------+</a:t>
            </a:r>
          </a:p>
          <a:p>
            <a:pPr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repeated per-Neighbor Records               ~    | encoded info  |</a:t>
            </a:r>
          </a:p>
          <a:p>
            <a:pPr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+---------------------------------------------------------------+    +---------------+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91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77D7-BCCE-A8A9-CB1E-21F930CD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for 3-CLOS (100G Links)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B887991F-F7F9-FE60-99FD-901312D4BAC4}"/>
              </a:ext>
            </a:extLst>
          </p:cNvPr>
          <p:cNvSpPr/>
          <p:nvPr/>
        </p:nvSpPr>
        <p:spPr>
          <a:xfrm>
            <a:off x="1972286" y="2314995"/>
            <a:ext cx="921012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Spine1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8B14C6EE-8622-4EB6-4031-883000F7BB32}"/>
              </a:ext>
            </a:extLst>
          </p:cNvPr>
          <p:cNvSpPr/>
          <p:nvPr/>
        </p:nvSpPr>
        <p:spPr>
          <a:xfrm>
            <a:off x="3970700" y="2314995"/>
            <a:ext cx="921016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Spine2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02CB9CEB-966B-9B3A-97AA-9D836BA2697C}"/>
              </a:ext>
            </a:extLst>
          </p:cNvPr>
          <p:cNvSpPr/>
          <p:nvPr/>
        </p:nvSpPr>
        <p:spPr>
          <a:xfrm>
            <a:off x="2003245" y="3852744"/>
            <a:ext cx="847822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Leaf1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A42F6D-7F3B-EF50-CD7D-2518E1984B1E}"/>
              </a:ext>
            </a:extLst>
          </p:cNvPr>
          <p:cNvSpPr/>
          <p:nvPr/>
        </p:nvSpPr>
        <p:spPr>
          <a:xfrm>
            <a:off x="2216075" y="4940684"/>
            <a:ext cx="425880" cy="42530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28E440-12CE-42BE-9C47-F2D9217CE15F}"/>
              </a:ext>
            </a:extLst>
          </p:cNvPr>
          <p:cNvSpPr/>
          <p:nvPr/>
        </p:nvSpPr>
        <p:spPr>
          <a:xfrm>
            <a:off x="2210601" y="1339595"/>
            <a:ext cx="425880" cy="42530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55C2A6-11DC-8ED1-1F5E-43B37026496D}"/>
              </a:ext>
            </a:extLst>
          </p:cNvPr>
          <p:cNvSpPr/>
          <p:nvPr/>
        </p:nvSpPr>
        <p:spPr>
          <a:xfrm>
            <a:off x="4218268" y="4941399"/>
            <a:ext cx="425880" cy="42530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5AA982-0B23-9133-DDD4-F64F0C0918D3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>
            <a:off x="2423541" y="1764898"/>
            <a:ext cx="9251" cy="55009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FCC20-E9B2-4DF8-8E15-9226CDB6C7F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427156" y="2740297"/>
            <a:ext cx="5636" cy="1112447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F8C7D5-7A55-87B7-AB22-9A39CB2F641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432792" y="2740297"/>
            <a:ext cx="2002192" cy="1110676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98E7F6-744F-4E28-A0FB-3F7EC806BCD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427156" y="2740297"/>
            <a:ext cx="2004052" cy="1112447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081E88-0B15-AFD3-929F-8EADBF18FE7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431208" y="2740297"/>
            <a:ext cx="3776" cy="1110676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481EA3-B6F8-ADB1-C72C-E00B9CC92595}"/>
              </a:ext>
            </a:extLst>
          </p:cNvPr>
          <p:cNvCxnSpPr>
            <a:cxnSpLocks/>
          </p:cNvCxnSpPr>
          <p:nvPr/>
        </p:nvCxnSpPr>
        <p:spPr>
          <a:xfrm flipH="1">
            <a:off x="4313402" y="4239727"/>
            <a:ext cx="1" cy="72540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69DF80-9947-8950-95F5-EBB0E7049A56}"/>
              </a:ext>
            </a:extLst>
          </p:cNvPr>
          <p:cNvCxnSpPr>
            <a:cxnSpLocks/>
          </p:cNvCxnSpPr>
          <p:nvPr/>
        </p:nvCxnSpPr>
        <p:spPr>
          <a:xfrm flipV="1">
            <a:off x="2513098" y="4265793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D9A33-3B04-D7CC-6589-DC8DFAEEDC4A}"/>
              </a:ext>
            </a:extLst>
          </p:cNvPr>
          <p:cNvCxnSpPr>
            <a:cxnSpLocks/>
          </p:cNvCxnSpPr>
          <p:nvPr/>
        </p:nvCxnSpPr>
        <p:spPr>
          <a:xfrm>
            <a:off x="2787207" y="2815297"/>
            <a:ext cx="1431061" cy="75776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815F50-518A-A074-ED3D-96D8E666EF50}"/>
              </a:ext>
            </a:extLst>
          </p:cNvPr>
          <p:cNvCxnSpPr>
            <a:cxnSpLocks/>
          </p:cNvCxnSpPr>
          <p:nvPr/>
        </p:nvCxnSpPr>
        <p:spPr>
          <a:xfrm flipV="1">
            <a:off x="2329167" y="4265793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438BAB-566D-59FC-933D-9B8510A8CA7F}"/>
              </a:ext>
            </a:extLst>
          </p:cNvPr>
          <p:cNvSpPr txBox="1"/>
          <p:nvPr/>
        </p:nvSpPr>
        <p:spPr>
          <a:xfrm>
            <a:off x="2542264" y="1826552"/>
            <a:ext cx="5915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ClrTx/>
              <a:buFontTx/>
              <a:buNone/>
            </a:pPr>
            <a:r>
              <a:rPr lang="en-US" sz="2800" kern="1200" dirty="0">
                <a:solidFill>
                  <a:srgbClr val="FF0000"/>
                </a:solidFill>
                <a:ea typeface="+mn-ea"/>
                <a:cs typeface="+mn-cs"/>
              </a:rPr>
              <a:t>90G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1F644-D4E9-8BB9-C0EF-6BFE01F99BA8}"/>
              </a:ext>
            </a:extLst>
          </p:cNvPr>
          <p:cNvSpPr txBox="1"/>
          <p:nvPr/>
        </p:nvSpPr>
        <p:spPr>
          <a:xfrm>
            <a:off x="1372218" y="4400047"/>
            <a:ext cx="86562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ClrTx/>
              <a:buFontTx/>
              <a:buNone/>
            </a:pPr>
            <a:r>
              <a:rPr lang="en-US" sz="2800" kern="1200" dirty="0">
                <a:solidFill>
                  <a:schemeClr val="accent1"/>
                </a:solidFill>
                <a:ea typeface="+mn-ea"/>
                <a:cs typeface="+mn-cs"/>
              </a:rPr>
              <a:t>17.5G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69530-FC44-7CA0-BFA4-DAD7B5C39F8C}"/>
              </a:ext>
            </a:extLst>
          </p:cNvPr>
          <p:cNvSpPr txBox="1"/>
          <p:nvPr/>
        </p:nvSpPr>
        <p:spPr>
          <a:xfrm>
            <a:off x="2542264" y="4416161"/>
            <a:ext cx="86562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ClrTx/>
              <a:buFontTx/>
              <a:buNone/>
            </a:pPr>
            <a:r>
              <a:rPr lang="en-US" sz="2800" kern="1200" dirty="0">
                <a:solidFill>
                  <a:schemeClr val="accent1"/>
                </a:solidFill>
                <a:ea typeface="+mn-ea"/>
                <a:cs typeface="+mn-cs"/>
              </a:rPr>
              <a:t>17.5G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4CE8AF-6585-DDAF-B965-0E191DBFEF16}"/>
              </a:ext>
            </a:extLst>
          </p:cNvPr>
          <p:cNvCxnSpPr>
            <a:cxnSpLocks/>
          </p:cNvCxnSpPr>
          <p:nvPr/>
        </p:nvCxnSpPr>
        <p:spPr>
          <a:xfrm flipV="1">
            <a:off x="2329167" y="2951177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892BCF-A5D9-08AE-ACD5-8902189DCAA6}"/>
              </a:ext>
            </a:extLst>
          </p:cNvPr>
          <p:cNvCxnSpPr>
            <a:cxnSpLocks/>
          </p:cNvCxnSpPr>
          <p:nvPr/>
        </p:nvCxnSpPr>
        <p:spPr>
          <a:xfrm flipV="1">
            <a:off x="2826412" y="3091554"/>
            <a:ext cx="1241130" cy="699142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5384BF-28C6-394B-8624-3F63DB2CB374}"/>
              </a:ext>
            </a:extLst>
          </p:cNvPr>
          <p:cNvCxnSpPr>
            <a:cxnSpLocks/>
          </p:cNvCxnSpPr>
          <p:nvPr/>
        </p:nvCxnSpPr>
        <p:spPr>
          <a:xfrm>
            <a:off x="2715535" y="3016554"/>
            <a:ext cx="1352007" cy="73183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9261D9-8324-3D3E-18E6-29B7859DD443}"/>
              </a:ext>
            </a:extLst>
          </p:cNvPr>
          <p:cNvCxnSpPr>
            <a:cxnSpLocks/>
          </p:cNvCxnSpPr>
          <p:nvPr/>
        </p:nvCxnSpPr>
        <p:spPr>
          <a:xfrm>
            <a:off x="4561490" y="2951177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41EEF6-7B4C-BBAD-0AFF-7609A704B1EE}"/>
              </a:ext>
            </a:extLst>
          </p:cNvPr>
          <p:cNvCxnSpPr>
            <a:cxnSpLocks/>
          </p:cNvCxnSpPr>
          <p:nvPr/>
        </p:nvCxnSpPr>
        <p:spPr>
          <a:xfrm>
            <a:off x="4556236" y="4252790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72D2CC-4DFA-B0BF-64E7-777065CCA9AF}"/>
              </a:ext>
            </a:extLst>
          </p:cNvPr>
          <p:cNvSpPr txBox="1"/>
          <p:nvPr/>
        </p:nvSpPr>
        <p:spPr>
          <a:xfrm>
            <a:off x="1071398" y="5717745"/>
            <a:ext cx="52825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ClrTx/>
              <a:buFontTx/>
              <a:buNone/>
            </a:pPr>
            <a:r>
              <a:rPr lang="en-US" sz="2000" b="1" kern="1200" dirty="0">
                <a:solidFill>
                  <a:srgbClr val="414141"/>
                </a:solidFill>
                <a:ea typeface="+mn-ea"/>
                <a:cs typeface="+mn-cs"/>
              </a:rPr>
              <a:t>Without GLB: drops happened on Spine1 =&gt; Leaf2</a:t>
            </a:r>
          </a:p>
        </p:txBody>
      </p:sp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202FF7C4-0BCD-9D51-829F-131FC7F9C526}"/>
              </a:ext>
            </a:extLst>
          </p:cNvPr>
          <p:cNvSpPr/>
          <p:nvPr/>
        </p:nvSpPr>
        <p:spPr>
          <a:xfrm>
            <a:off x="7442638" y="2314822"/>
            <a:ext cx="921016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Spine1</a:t>
            </a:r>
          </a:p>
        </p:txBody>
      </p:sp>
      <p:sp>
        <p:nvSpPr>
          <p:cNvPr id="30" name="Rectangle: Rounded Corners 6">
            <a:extLst>
              <a:ext uri="{FF2B5EF4-FFF2-40B4-BE49-F238E27FC236}">
                <a16:creationId xmlns:a16="http://schemas.microsoft.com/office/drawing/2014/main" id="{6FAD3A8F-B8D5-0453-6669-EEEA7AF74764}"/>
              </a:ext>
            </a:extLst>
          </p:cNvPr>
          <p:cNvSpPr/>
          <p:nvPr/>
        </p:nvSpPr>
        <p:spPr>
          <a:xfrm>
            <a:off x="9486136" y="2314822"/>
            <a:ext cx="921016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Spine2</a:t>
            </a:r>
          </a:p>
        </p:txBody>
      </p:sp>
      <p:sp>
        <p:nvSpPr>
          <p:cNvPr id="31" name="Rectangle: Rounded Corners 6">
            <a:extLst>
              <a:ext uri="{FF2B5EF4-FFF2-40B4-BE49-F238E27FC236}">
                <a16:creationId xmlns:a16="http://schemas.microsoft.com/office/drawing/2014/main" id="{87E1FD5C-A29B-9937-8F4F-71F79173364F}"/>
              </a:ext>
            </a:extLst>
          </p:cNvPr>
          <p:cNvSpPr/>
          <p:nvPr/>
        </p:nvSpPr>
        <p:spPr>
          <a:xfrm>
            <a:off x="7495767" y="3840490"/>
            <a:ext cx="843040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Leaf1</a:t>
            </a:r>
          </a:p>
        </p:txBody>
      </p:sp>
      <p:sp>
        <p:nvSpPr>
          <p:cNvPr id="32" name="Rectangle: Rounded Corners 6">
            <a:extLst>
              <a:ext uri="{FF2B5EF4-FFF2-40B4-BE49-F238E27FC236}">
                <a16:creationId xmlns:a16="http://schemas.microsoft.com/office/drawing/2014/main" id="{D4E9BDCD-B4B6-E16F-AE04-2C7C956AD18E}"/>
              </a:ext>
            </a:extLst>
          </p:cNvPr>
          <p:cNvSpPr/>
          <p:nvPr/>
        </p:nvSpPr>
        <p:spPr>
          <a:xfrm>
            <a:off x="9537061" y="3790696"/>
            <a:ext cx="843035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Leaf2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E44E1CB-6712-AA22-E64E-B2AD1B17533C}"/>
              </a:ext>
            </a:extLst>
          </p:cNvPr>
          <p:cNvSpPr/>
          <p:nvPr/>
        </p:nvSpPr>
        <p:spPr>
          <a:xfrm>
            <a:off x="7685593" y="4940684"/>
            <a:ext cx="425880" cy="42530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4B5340-A138-FD5F-ACDF-47CBFB2AEC19}"/>
              </a:ext>
            </a:extLst>
          </p:cNvPr>
          <p:cNvSpPr/>
          <p:nvPr/>
        </p:nvSpPr>
        <p:spPr>
          <a:xfrm>
            <a:off x="7680119" y="1339595"/>
            <a:ext cx="425880" cy="42530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3C4C76-DE83-92EC-CD5A-F18D986273F1}"/>
              </a:ext>
            </a:extLst>
          </p:cNvPr>
          <p:cNvSpPr/>
          <p:nvPr/>
        </p:nvSpPr>
        <p:spPr>
          <a:xfrm>
            <a:off x="9687786" y="4941399"/>
            <a:ext cx="425880" cy="42530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1EC3CD-D9FF-D159-6851-49F0E737D4A3}"/>
              </a:ext>
            </a:extLst>
          </p:cNvPr>
          <p:cNvCxnSpPr>
            <a:cxnSpLocks/>
            <a:stCxn id="34" idx="4"/>
            <a:endCxn id="29" idx="0"/>
          </p:cNvCxnSpPr>
          <p:nvPr/>
        </p:nvCxnSpPr>
        <p:spPr>
          <a:xfrm>
            <a:off x="7893059" y="1764898"/>
            <a:ext cx="10087" cy="5499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110ECC-780A-74F2-DFCE-E8369EBB878E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903146" y="2740124"/>
            <a:ext cx="14141" cy="1100366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B24192-5DBC-9341-C7F4-40DC15A2C9B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7903146" y="2740124"/>
            <a:ext cx="2055433" cy="1050572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17E417-9E5E-46F4-87E7-7502B9E4B8DC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917287" y="2740124"/>
            <a:ext cx="2029357" cy="1100366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812777-DF3D-C437-5CFB-B235ECE1D81D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9946644" y="2740124"/>
            <a:ext cx="11935" cy="1050572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A04E3C-1531-EE01-1EE3-118684AEF424}"/>
              </a:ext>
            </a:extLst>
          </p:cNvPr>
          <p:cNvCxnSpPr>
            <a:cxnSpLocks/>
          </p:cNvCxnSpPr>
          <p:nvPr/>
        </p:nvCxnSpPr>
        <p:spPr>
          <a:xfrm flipH="1">
            <a:off x="9805018" y="4239728"/>
            <a:ext cx="1" cy="72540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F6926E-D010-B325-B962-31748297FDA7}"/>
              </a:ext>
            </a:extLst>
          </p:cNvPr>
          <p:cNvCxnSpPr>
            <a:cxnSpLocks/>
          </p:cNvCxnSpPr>
          <p:nvPr/>
        </p:nvCxnSpPr>
        <p:spPr>
          <a:xfrm flipV="1">
            <a:off x="7982616" y="4265793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A9508-CA44-A72F-A85C-30C1B40BF9BE}"/>
              </a:ext>
            </a:extLst>
          </p:cNvPr>
          <p:cNvCxnSpPr>
            <a:cxnSpLocks/>
          </p:cNvCxnSpPr>
          <p:nvPr/>
        </p:nvCxnSpPr>
        <p:spPr>
          <a:xfrm>
            <a:off x="8256725" y="2815297"/>
            <a:ext cx="1431061" cy="75776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C262CF-9CFC-788C-6477-4C430481B7B7}"/>
              </a:ext>
            </a:extLst>
          </p:cNvPr>
          <p:cNvCxnSpPr>
            <a:cxnSpLocks/>
          </p:cNvCxnSpPr>
          <p:nvPr/>
        </p:nvCxnSpPr>
        <p:spPr>
          <a:xfrm flipV="1">
            <a:off x="7798685" y="4265793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136AD24-E724-7DCA-C679-24180D9B8FC5}"/>
              </a:ext>
            </a:extLst>
          </p:cNvPr>
          <p:cNvSpPr txBox="1"/>
          <p:nvPr/>
        </p:nvSpPr>
        <p:spPr>
          <a:xfrm>
            <a:off x="8062504" y="1834313"/>
            <a:ext cx="5915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ClrTx/>
              <a:buFontTx/>
              <a:buNone/>
            </a:pPr>
            <a:r>
              <a:rPr lang="en-US" sz="2800" kern="1200" dirty="0">
                <a:solidFill>
                  <a:srgbClr val="FF0000"/>
                </a:solidFill>
                <a:ea typeface="+mn-ea"/>
                <a:cs typeface="+mn-cs"/>
              </a:rPr>
              <a:t>90G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B23278-65DB-63C9-6B93-1FEF3F74B53B}"/>
              </a:ext>
            </a:extLst>
          </p:cNvPr>
          <p:cNvSpPr txBox="1"/>
          <p:nvPr/>
        </p:nvSpPr>
        <p:spPr>
          <a:xfrm>
            <a:off x="6891051" y="4416139"/>
            <a:ext cx="86562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ClrTx/>
              <a:buFontTx/>
              <a:buNone/>
            </a:pPr>
            <a:r>
              <a:rPr lang="en-US" sz="2800" kern="1200" dirty="0">
                <a:solidFill>
                  <a:schemeClr val="accent1"/>
                </a:solidFill>
                <a:ea typeface="+mn-ea"/>
                <a:cs typeface="+mn-cs"/>
              </a:rPr>
              <a:t>17.5G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1CC63F-729F-19DA-649A-CF51A49640EB}"/>
              </a:ext>
            </a:extLst>
          </p:cNvPr>
          <p:cNvSpPr txBox="1"/>
          <p:nvPr/>
        </p:nvSpPr>
        <p:spPr>
          <a:xfrm>
            <a:off x="8062504" y="4416139"/>
            <a:ext cx="86562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ClrTx/>
              <a:buFontTx/>
              <a:buNone/>
            </a:pPr>
            <a:r>
              <a:rPr lang="en-US" sz="2800" kern="1200" dirty="0">
                <a:solidFill>
                  <a:schemeClr val="accent1"/>
                </a:solidFill>
                <a:ea typeface="+mn-ea"/>
                <a:cs typeface="+mn-cs"/>
              </a:rPr>
              <a:t>17.5G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C3F0A2-A3DC-07A4-8FF5-FB9C36E44F1F}"/>
              </a:ext>
            </a:extLst>
          </p:cNvPr>
          <p:cNvCxnSpPr>
            <a:cxnSpLocks/>
          </p:cNvCxnSpPr>
          <p:nvPr/>
        </p:nvCxnSpPr>
        <p:spPr>
          <a:xfrm flipV="1">
            <a:off x="8381683" y="3194180"/>
            <a:ext cx="1220517" cy="684135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6CC0D-D1BA-0EFE-C1DE-EECF1A2EDAB8}"/>
              </a:ext>
            </a:extLst>
          </p:cNvPr>
          <p:cNvCxnSpPr>
            <a:cxnSpLocks/>
          </p:cNvCxnSpPr>
          <p:nvPr/>
        </p:nvCxnSpPr>
        <p:spPr>
          <a:xfrm flipV="1">
            <a:off x="8295930" y="3091554"/>
            <a:ext cx="1241130" cy="699142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1510ED-BFB0-7013-F191-73580253F7BB}"/>
              </a:ext>
            </a:extLst>
          </p:cNvPr>
          <p:cNvCxnSpPr>
            <a:cxnSpLocks/>
          </p:cNvCxnSpPr>
          <p:nvPr/>
        </p:nvCxnSpPr>
        <p:spPr>
          <a:xfrm>
            <a:off x="10113666" y="2951177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FF78EB-90B8-C8AF-FCCC-87D48C394488}"/>
              </a:ext>
            </a:extLst>
          </p:cNvPr>
          <p:cNvCxnSpPr>
            <a:cxnSpLocks/>
          </p:cNvCxnSpPr>
          <p:nvPr/>
        </p:nvCxnSpPr>
        <p:spPr>
          <a:xfrm>
            <a:off x="10031008" y="2951177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B478895-F960-09AF-D1AE-F29C8AB929B8}"/>
              </a:ext>
            </a:extLst>
          </p:cNvPr>
          <p:cNvCxnSpPr>
            <a:cxnSpLocks/>
          </p:cNvCxnSpPr>
          <p:nvPr/>
        </p:nvCxnSpPr>
        <p:spPr>
          <a:xfrm>
            <a:off x="10005771" y="4278046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6D5C09-C48C-FA14-71A0-6E241931D7FC}"/>
              </a:ext>
            </a:extLst>
          </p:cNvPr>
          <p:cNvSpPr txBox="1"/>
          <p:nvPr/>
        </p:nvSpPr>
        <p:spPr>
          <a:xfrm>
            <a:off x="7941791" y="5717745"/>
            <a:ext cx="19589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7">
              <a:spcBef>
                <a:spcPts val="600"/>
              </a:spcBef>
              <a:buClrTx/>
              <a:buFontTx/>
              <a:buNone/>
            </a:pPr>
            <a:r>
              <a:rPr lang="en-US" sz="2000" b="1" kern="1200" dirty="0">
                <a:solidFill>
                  <a:srgbClr val="414141"/>
                </a:solidFill>
                <a:ea typeface="+mn-ea"/>
                <a:cs typeface="+mn-cs"/>
              </a:rPr>
              <a:t>With GLB: no drop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614723-B308-791B-6500-E9095FC29DF0}"/>
              </a:ext>
            </a:extLst>
          </p:cNvPr>
          <p:cNvCxnSpPr>
            <a:cxnSpLocks/>
          </p:cNvCxnSpPr>
          <p:nvPr/>
        </p:nvCxnSpPr>
        <p:spPr>
          <a:xfrm>
            <a:off x="4431208" y="4265792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37A035-7098-A875-A6C9-4339B3E07559}"/>
              </a:ext>
            </a:extLst>
          </p:cNvPr>
          <p:cNvCxnSpPr>
            <a:cxnSpLocks/>
          </p:cNvCxnSpPr>
          <p:nvPr/>
        </p:nvCxnSpPr>
        <p:spPr>
          <a:xfrm>
            <a:off x="9921746" y="4265792"/>
            <a:ext cx="0" cy="674891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0438-576C-D341-D14C-782EA81A828B}"/>
              </a:ext>
            </a:extLst>
          </p:cNvPr>
          <p:cNvSpPr/>
          <p:nvPr/>
        </p:nvSpPr>
        <p:spPr>
          <a:xfrm>
            <a:off x="4011577" y="3850973"/>
            <a:ext cx="846814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Leaf2</a:t>
            </a:r>
          </a:p>
        </p:txBody>
      </p:sp>
    </p:spTree>
    <p:extLst>
      <p:ext uri="{BB962C8B-B14F-4D97-AF65-F5344CB8AC3E}">
        <p14:creationId xmlns:p14="http://schemas.microsoft.com/office/powerpoint/2010/main" val="300702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5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793AB-559C-DD61-C80A-333984D5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E5A8E2-E78E-96E1-4502-88F6C2FF38F0}"/>
              </a:ext>
            </a:extLst>
          </p:cNvPr>
          <p:cNvSpPr/>
          <p:nvPr/>
        </p:nvSpPr>
        <p:spPr>
          <a:xfrm>
            <a:off x="4580165" y="651781"/>
            <a:ext cx="6785442" cy="116661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 descr="Robot">
            <a:extLst>
              <a:ext uri="{FF2B5EF4-FFF2-40B4-BE49-F238E27FC236}">
                <a16:creationId xmlns:a16="http://schemas.microsoft.com/office/drawing/2014/main" id="{6CD27E71-3F22-4CC3-D72A-6FFFB5316674}"/>
              </a:ext>
            </a:extLst>
          </p:cNvPr>
          <p:cNvSpPr/>
          <p:nvPr/>
        </p:nvSpPr>
        <p:spPr>
          <a:xfrm>
            <a:off x="4933067" y="914271"/>
            <a:ext cx="641640" cy="64164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C13E97D0-7B04-41F6-D402-8067D566A96A}"/>
              </a:ext>
            </a:extLst>
          </p:cNvPr>
          <p:cNvSpPr/>
          <p:nvPr/>
        </p:nvSpPr>
        <p:spPr>
          <a:xfrm>
            <a:off x="5927610" y="651781"/>
            <a:ext cx="5437996" cy="1166619"/>
          </a:xfrm>
          <a:custGeom>
            <a:avLst/>
            <a:gdLst>
              <a:gd name="connsiteX0" fmla="*/ 0 w 5437996"/>
              <a:gd name="connsiteY0" fmla="*/ 0 h 1166619"/>
              <a:gd name="connsiteX1" fmla="*/ 5437996 w 5437996"/>
              <a:gd name="connsiteY1" fmla="*/ 0 h 1166619"/>
              <a:gd name="connsiteX2" fmla="*/ 5437996 w 5437996"/>
              <a:gd name="connsiteY2" fmla="*/ 1166619 h 1166619"/>
              <a:gd name="connsiteX3" fmla="*/ 0 w 5437996"/>
              <a:gd name="connsiteY3" fmla="*/ 1166619 h 1166619"/>
              <a:gd name="connsiteX4" fmla="*/ 0 w 5437996"/>
              <a:gd name="connsiteY4" fmla="*/ 0 h 116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7996" h="1166619">
                <a:moveTo>
                  <a:pt x="0" y="0"/>
                </a:moveTo>
                <a:lnTo>
                  <a:pt x="5437996" y="0"/>
                </a:lnTo>
                <a:lnTo>
                  <a:pt x="5437996" y="1166619"/>
                </a:lnTo>
                <a:lnTo>
                  <a:pt x="0" y="11666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3467" tIns="123467" rIns="123467" bIns="123467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AI/ML flows are prone to congestion but are less tolerant of it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52F60E-68D5-DE04-000D-A268C6FDE7A6}"/>
              </a:ext>
            </a:extLst>
          </p:cNvPr>
          <p:cNvSpPr/>
          <p:nvPr/>
        </p:nvSpPr>
        <p:spPr>
          <a:xfrm>
            <a:off x="4580165" y="2110056"/>
            <a:ext cx="6785442" cy="116661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 descr="Head with Gears">
            <a:extLst>
              <a:ext uri="{FF2B5EF4-FFF2-40B4-BE49-F238E27FC236}">
                <a16:creationId xmlns:a16="http://schemas.microsoft.com/office/drawing/2014/main" id="{399BF349-DEAC-24C0-BDE1-0AF184135D5B}"/>
              </a:ext>
            </a:extLst>
          </p:cNvPr>
          <p:cNvSpPr/>
          <p:nvPr/>
        </p:nvSpPr>
        <p:spPr>
          <a:xfrm>
            <a:off x="4933067" y="2372545"/>
            <a:ext cx="641640" cy="64164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8630EF3-3C52-E668-C398-C0F45F23B1FE}"/>
              </a:ext>
            </a:extLst>
          </p:cNvPr>
          <p:cNvSpPr/>
          <p:nvPr/>
        </p:nvSpPr>
        <p:spPr>
          <a:xfrm>
            <a:off x="5927610" y="2110056"/>
            <a:ext cx="5437996" cy="1166619"/>
          </a:xfrm>
          <a:custGeom>
            <a:avLst/>
            <a:gdLst>
              <a:gd name="connsiteX0" fmla="*/ 0 w 5437996"/>
              <a:gd name="connsiteY0" fmla="*/ 0 h 1166619"/>
              <a:gd name="connsiteX1" fmla="*/ 5437996 w 5437996"/>
              <a:gd name="connsiteY1" fmla="*/ 0 h 1166619"/>
              <a:gd name="connsiteX2" fmla="*/ 5437996 w 5437996"/>
              <a:gd name="connsiteY2" fmla="*/ 1166619 h 1166619"/>
              <a:gd name="connsiteX3" fmla="*/ 0 w 5437996"/>
              <a:gd name="connsiteY3" fmla="*/ 1166619 h 1166619"/>
              <a:gd name="connsiteX4" fmla="*/ 0 w 5437996"/>
              <a:gd name="connsiteY4" fmla="*/ 0 h 116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7996" h="1166619">
                <a:moveTo>
                  <a:pt x="0" y="0"/>
                </a:moveTo>
                <a:lnTo>
                  <a:pt x="5437996" y="0"/>
                </a:lnTo>
                <a:lnTo>
                  <a:pt x="5437996" y="1166619"/>
                </a:lnTo>
                <a:lnTo>
                  <a:pt x="0" y="11666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3467" tIns="123467" rIns="123467" bIns="123467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GLB is designed to prevent and mitigate congestions for AI/ML flows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D657C14-EF52-40F5-61BE-091CC86F52CD}"/>
              </a:ext>
            </a:extLst>
          </p:cNvPr>
          <p:cNvSpPr/>
          <p:nvPr/>
        </p:nvSpPr>
        <p:spPr>
          <a:xfrm>
            <a:off x="4580165" y="3568330"/>
            <a:ext cx="6785442" cy="116661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 descr="Processor">
            <a:extLst>
              <a:ext uri="{FF2B5EF4-FFF2-40B4-BE49-F238E27FC236}">
                <a16:creationId xmlns:a16="http://schemas.microsoft.com/office/drawing/2014/main" id="{B591ACAA-82E3-F51C-7233-D0B344B1E006}"/>
              </a:ext>
            </a:extLst>
          </p:cNvPr>
          <p:cNvSpPr/>
          <p:nvPr/>
        </p:nvSpPr>
        <p:spPr>
          <a:xfrm>
            <a:off x="4933067" y="3830820"/>
            <a:ext cx="641640" cy="64164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129DBC86-979A-07B9-1A6C-CB5DAF836A1E}"/>
              </a:ext>
            </a:extLst>
          </p:cNvPr>
          <p:cNvSpPr/>
          <p:nvPr/>
        </p:nvSpPr>
        <p:spPr>
          <a:xfrm>
            <a:off x="5927610" y="3568330"/>
            <a:ext cx="3053448" cy="1166619"/>
          </a:xfrm>
          <a:custGeom>
            <a:avLst/>
            <a:gdLst>
              <a:gd name="connsiteX0" fmla="*/ 0 w 3053448"/>
              <a:gd name="connsiteY0" fmla="*/ 0 h 1166619"/>
              <a:gd name="connsiteX1" fmla="*/ 3053448 w 3053448"/>
              <a:gd name="connsiteY1" fmla="*/ 0 h 1166619"/>
              <a:gd name="connsiteX2" fmla="*/ 3053448 w 3053448"/>
              <a:gd name="connsiteY2" fmla="*/ 1166619 h 1166619"/>
              <a:gd name="connsiteX3" fmla="*/ 0 w 3053448"/>
              <a:gd name="connsiteY3" fmla="*/ 1166619 h 1166619"/>
              <a:gd name="connsiteX4" fmla="*/ 0 w 3053448"/>
              <a:gd name="connsiteY4" fmla="*/ 0 h 116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3448" h="1166619">
                <a:moveTo>
                  <a:pt x="0" y="0"/>
                </a:moveTo>
                <a:lnTo>
                  <a:pt x="3053448" y="0"/>
                </a:lnTo>
                <a:lnTo>
                  <a:pt x="3053448" y="1166619"/>
                </a:lnTo>
                <a:lnTo>
                  <a:pt x="0" y="11666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3467" tIns="123467" rIns="123467" bIns="123467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GLB keeps the simplicity of the existing AI/ML fabrics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6C2C801-C038-4277-0884-1DE91612434E}"/>
              </a:ext>
            </a:extLst>
          </p:cNvPr>
          <p:cNvSpPr/>
          <p:nvPr/>
        </p:nvSpPr>
        <p:spPr>
          <a:xfrm>
            <a:off x="8981059" y="3568330"/>
            <a:ext cx="2384547" cy="1166619"/>
          </a:xfrm>
          <a:custGeom>
            <a:avLst/>
            <a:gdLst>
              <a:gd name="connsiteX0" fmla="*/ 0 w 2384547"/>
              <a:gd name="connsiteY0" fmla="*/ 0 h 1166619"/>
              <a:gd name="connsiteX1" fmla="*/ 2384547 w 2384547"/>
              <a:gd name="connsiteY1" fmla="*/ 0 h 1166619"/>
              <a:gd name="connsiteX2" fmla="*/ 2384547 w 2384547"/>
              <a:gd name="connsiteY2" fmla="*/ 1166619 h 1166619"/>
              <a:gd name="connsiteX3" fmla="*/ 0 w 2384547"/>
              <a:gd name="connsiteY3" fmla="*/ 1166619 h 1166619"/>
              <a:gd name="connsiteX4" fmla="*/ 0 w 2384547"/>
              <a:gd name="connsiteY4" fmla="*/ 0 h 116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4547" h="1166619">
                <a:moveTo>
                  <a:pt x="0" y="0"/>
                </a:moveTo>
                <a:lnTo>
                  <a:pt x="2384547" y="0"/>
                </a:lnTo>
                <a:lnTo>
                  <a:pt x="2384547" y="1166619"/>
                </a:lnTo>
                <a:lnTo>
                  <a:pt x="0" y="11666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3467" tIns="123467" rIns="123467" bIns="123467" numCol="1" spcCol="1270" anchor="ctr" anchorCtr="0">
            <a:noAutofit/>
          </a:bodyPr>
          <a:lstStyle/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CLOS networks</a:t>
            </a:r>
          </a:p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IP/IPv6 routing</a:t>
            </a:r>
          </a:p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BGP as the routing protocol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FE8F6AC-588D-7289-EC2D-7F5884CEE6DF}"/>
              </a:ext>
            </a:extLst>
          </p:cNvPr>
          <p:cNvSpPr/>
          <p:nvPr/>
        </p:nvSpPr>
        <p:spPr>
          <a:xfrm>
            <a:off x="4580165" y="5026605"/>
            <a:ext cx="6785442" cy="116661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 descr="Scientist">
            <a:extLst>
              <a:ext uri="{FF2B5EF4-FFF2-40B4-BE49-F238E27FC236}">
                <a16:creationId xmlns:a16="http://schemas.microsoft.com/office/drawing/2014/main" id="{A19DDE2F-7A91-AC0B-C471-3FA235A3504E}"/>
              </a:ext>
            </a:extLst>
          </p:cNvPr>
          <p:cNvSpPr/>
          <p:nvPr/>
        </p:nvSpPr>
        <p:spPr>
          <a:xfrm>
            <a:off x="4933067" y="5289094"/>
            <a:ext cx="641640" cy="64164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81948E9B-9ED5-E3B5-61A9-423B847A0898}"/>
              </a:ext>
            </a:extLst>
          </p:cNvPr>
          <p:cNvSpPr/>
          <p:nvPr/>
        </p:nvSpPr>
        <p:spPr>
          <a:xfrm>
            <a:off x="5927610" y="5026605"/>
            <a:ext cx="5437996" cy="1166619"/>
          </a:xfrm>
          <a:custGeom>
            <a:avLst/>
            <a:gdLst>
              <a:gd name="connsiteX0" fmla="*/ 0 w 5437996"/>
              <a:gd name="connsiteY0" fmla="*/ 0 h 1166619"/>
              <a:gd name="connsiteX1" fmla="*/ 5437996 w 5437996"/>
              <a:gd name="connsiteY1" fmla="*/ 0 h 1166619"/>
              <a:gd name="connsiteX2" fmla="*/ 5437996 w 5437996"/>
              <a:gd name="connsiteY2" fmla="*/ 1166619 h 1166619"/>
              <a:gd name="connsiteX3" fmla="*/ 0 w 5437996"/>
              <a:gd name="connsiteY3" fmla="*/ 1166619 h 1166619"/>
              <a:gd name="connsiteX4" fmla="*/ 0 w 5437996"/>
              <a:gd name="connsiteY4" fmla="*/ 0 h 116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7996" h="1166619">
                <a:moveTo>
                  <a:pt x="0" y="0"/>
                </a:moveTo>
                <a:lnTo>
                  <a:pt x="5437996" y="0"/>
                </a:lnTo>
                <a:lnTo>
                  <a:pt x="5437996" y="1166619"/>
                </a:lnTo>
                <a:lnTo>
                  <a:pt x="0" y="11666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3467" tIns="123467" rIns="123467" bIns="123467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The scalable design enables sub-millisecond level reaction to potential congestions</a:t>
            </a:r>
          </a:p>
        </p:txBody>
      </p:sp>
    </p:spTree>
    <p:extLst>
      <p:ext uri="{BB962C8B-B14F-4D97-AF65-F5344CB8AC3E}">
        <p14:creationId xmlns:p14="http://schemas.microsoft.com/office/powerpoint/2010/main" val="1255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7767-28DE-DCDE-EA46-9B7209FD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956"/>
            <a:ext cx="10515600" cy="1889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+mj-lt"/>
              </a:rPr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210094-B679-F16B-0262-615D2826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783" y="662386"/>
            <a:ext cx="2079568" cy="6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7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7481-FAE5-826A-E007-A5CBC633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7AC1-C269-9E9A-2974-9F6086D1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Global Load Balancing (GLB)</a:t>
            </a:r>
          </a:p>
          <a:p>
            <a:r>
              <a:rPr lang="en-US" dirty="0"/>
              <a:t>GLB in 3-CLOS Networks</a:t>
            </a:r>
          </a:p>
          <a:p>
            <a:r>
              <a:rPr lang="en-US" dirty="0"/>
              <a:t>GLB in 5-CLOS Networks</a:t>
            </a:r>
          </a:p>
          <a:p>
            <a:r>
              <a:rPr lang="en-US" dirty="0"/>
              <a:t>GLB in General CLOS Networks</a:t>
            </a:r>
          </a:p>
          <a:p>
            <a:r>
              <a:rPr lang="en-US" dirty="0"/>
              <a:t>IETF Standardization Efforts</a:t>
            </a:r>
          </a:p>
          <a:p>
            <a:r>
              <a:rPr lang="en-US" dirty="0"/>
              <a:t>GLB Test Results</a:t>
            </a:r>
          </a:p>
        </p:txBody>
      </p:sp>
      <p:pic>
        <p:nvPicPr>
          <p:cNvPr id="5" name="Picture 4" descr="A map of the world with airplanes&#10;&#10;AI-generated content may be incorrect.">
            <a:extLst>
              <a:ext uri="{FF2B5EF4-FFF2-40B4-BE49-F238E27FC236}">
                <a16:creationId xmlns:a16="http://schemas.microsoft.com/office/drawing/2014/main" id="{5A07AE5E-4E7D-D9AF-5470-5C2CD7526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2376397"/>
            <a:ext cx="4639333" cy="33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D0AF-D636-BFB1-EDDD-EA4449D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Facts about AI/ML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EDE1-D1DF-B257-CD3A-28CCC65BA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2360" cy="4351338"/>
          </a:xfrm>
        </p:spPr>
        <p:txBody>
          <a:bodyPr/>
          <a:lstStyle/>
          <a:p>
            <a:r>
              <a:rPr lang="en-US" dirty="0"/>
              <a:t>CLOS topology</a:t>
            </a:r>
          </a:p>
          <a:p>
            <a:r>
              <a:rPr lang="en-US" dirty="0"/>
              <a:t>IP/IPv6 routing</a:t>
            </a:r>
          </a:p>
          <a:p>
            <a:r>
              <a:rPr lang="en-US" dirty="0"/>
              <a:t>BGP as the routing protocol</a:t>
            </a:r>
          </a:p>
          <a:p>
            <a:r>
              <a:rPr lang="en-US" dirty="0"/>
              <a:t>Packet delay and loss are very costly for AI/ML flows</a:t>
            </a:r>
          </a:p>
          <a:p>
            <a:r>
              <a:rPr lang="en-US" dirty="0"/>
              <a:t>High throughput, low entropy</a:t>
            </a:r>
          </a:p>
          <a:p>
            <a:r>
              <a:rPr lang="en-US" dirty="0"/>
              <a:t>Congestion avoidance and mitigation is essential</a:t>
            </a:r>
          </a:p>
        </p:txBody>
      </p:sp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94A17A72-ED69-4C73-7EBA-03263F1F5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38" y="1825625"/>
            <a:ext cx="5504262" cy="29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2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9DA1-3DB3-C84B-1A76-891DC54F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Congestion: Dynamic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8989A-2665-2B33-136C-D8A03C092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8529"/>
            <a:ext cx="10515600" cy="1638433"/>
          </a:xfrm>
        </p:spPr>
        <p:txBody>
          <a:bodyPr/>
          <a:lstStyle/>
          <a:p>
            <a:r>
              <a:rPr lang="en-US" dirty="0"/>
              <a:t>Random ECMP hashing  can’t guarantee each link has the same load</a:t>
            </a:r>
          </a:p>
          <a:p>
            <a:r>
              <a:rPr lang="en-US" dirty="0"/>
              <a:t>When congestion is detected locally (Leaf1 to Spine1), Dynamic Load Balancing (DLB) can help to mitigate the congestion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F475BE-3B63-8B7F-ACE7-CD182BFEA71B}"/>
              </a:ext>
            </a:extLst>
          </p:cNvPr>
          <p:cNvCxnSpPr>
            <a:cxnSpLocks/>
          </p:cNvCxnSpPr>
          <p:nvPr/>
        </p:nvCxnSpPr>
        <p:spPr>
          <a:xfrm flipH="1" flipV="1">
            <a:off x="4153215" y="2148233"/>
            <a:ext cx="3795712" cy="1047851"/>
          </a:xfrm>
          <a:prstGeom prst="line">
            <a:avLst/>
          </a:prstGeom>
          <a:noFill/>
          <a:ln w="28575" cap="rnd" cmpd="sng" algn="ctr">
            <a:solidFill>
              <a:srgbClr val="FFFFFF">
                <a:lumMod val="65000"/>
                <a:alpha val="56863"/>
              </a:srgbClr>
            </a:solidFill>
            <a:prstDash val="soli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6FCBFC-4454-2949-EAFA-C5015012F683}"/>
              </a:ext>
            </a:extLst>
          </p:cNvPr>
          <p:cNvCxnSpPr>
            <a:cxnSpLocks/>
          </p:cNvCxnSpPr>
          <p:nvPr/>
        </p:nvCxnSpPr>
        <p:spPr>
          <a:xfrm flipH="1" flipV="1">
            <a:off x="8109878" y="1993873"/>
            <a:ext cx="160660" cy="1173461"/>
          </a:xfrm>
          <a:prstGeom prst="line">
            <a:avLst/>
          </a:prstGeom>
          <a:noFill/>
          <a:ln w="28575" cap="rnd" cmpd="sng" algn="ctr">
            <a:solidFill>
              <a:srgbClr val="FFFFFF">
                <a:lumMod val="65000"/>
                <a:alpha val="56863"/>
              </a:srgbClr>
            </a:solidFill>
            <a:prstDash val="soli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C38C28-7B72-40A0-972A-E73568DC6B06}"/>
              </a:ext>
            </a:extLst>
          </p:cNvPr>
          <p:cNvCxnSpPr>
            <a:cxnSpLocks/>
          </p:cNvCxnSpPr>
          <p:nvPr/>
        </p:nvCxnSpPr>
        <p:spPr>
          <a:xfrm flipH="1" flipV="1">
            <a:off x="5680784" y="2161827"/>
            <a:ext cx="2512217" cy="1090807"/>
          </a:xfrm>
          <a:prstGeom prst="line">
            <a:avLst/>
          </a:prstGeom>
          <a:noFill/>
          <a:ln w="28575" cap="rnd" cmpd="sng" algn="ctr">
            <a:solidFill>
              <a:srgbClr val="FFFFFF">
                <a:lumMod val="65000"/>
                <a:alpha val="56863"/>
              </a:srgbClr>
            </a:solidFill>
            <a:prstDash val="soli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E13072-62EE-E929-4F55-871BC2B38D4A}"/>
              </a:ext>
            </a:extLst>
          </p:cNvPr>
          <p:cNvCxnSpPr>
            <a:cxnSpLocks/>
          </p:cNvCxnSpPr>
          <p:nvPr/>
        </p:nvCxnSpPr>
        <p:spPr>
          <a:xfrm flipV="1">
            <a:off x="4357369" y="2007467"/>
            <a:ext cx="1323415" cy="1188617"/>
          </a:xfrm>
          <a:prstGeom prst="line">
            <a:avLst/>
          </a:prstGeom>
          <a:noFill/>
          <a:ln w="28575" cap="rnd" cmpd="sng" algn="ctr">
            <a:solidFill>
              <a:srgbClr val="FFFFFF">
                <a:lumMod val="65000"/>
                <a:alpha val="56863"/>
              </a:srgbClr>
            </a:solidFill>
            <a:prstDash val="soli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A999C8-7988-7D34-109A-D4B0AB6CBEE2}"/>
              </a:ext>
            </a:extLst>
          </p:cNvPr>
          <p:cNvCxnSpPr>
            <a:cxnSpLocks/>
          </p:cNvCxnSpPr>
          <p:nvPr/>
        </p:nvCxnSpPr>
        <p:spPr>
          <a:xfrm flipH="1" flipV="1">
            <a:off x="4076647" y="2115589"/>
            <a:ext cx="192022" cy="1094089"/>
          </a:xfrm>
          <a:prstGeom prst="line">
            <a:avLst/>
          </a:prstGeom>
          <a:noFill/>
          <a:ln w="28575" cap="rnd" cmpd="sng" algn="ctr">
            <a:solidFill>
              <a:srgbClr val="FFFFFF">
                <a:lumMod val="65000"/>
                <a:alpha val="56863"/>
              </a:srgbClr>
            </a:solidFill>
            <a:prstDash val="solid"/>
          </a:ln>
          <a:effectLst/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2E90DC-A9A9-7CA6-EC3A-48C19478AF90}"/>
              </a:ext>
            </a:extLst>
          </p:cNvPr>
          <p:cNvGrpSpPr/>
          <p:nvPr/>
        </p:nvGrpSpPr>
        <p:grpSpPr>
          <a:xfrm>
            <a:off x="6300624" y="3287517"/>
            <a:ext cx="377585" cy="45719"/>
            <a:chOff x="5229860" y="1160206"/>
            <a:chExt cx="885804" cy="10725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71262A-E848-730A-062C-BC0286DDF756}"/>
                </a:ext>
              </a:extLst>
            </p:cNvPr>
            <p:cNvSpPr/>
            <p:nvPr/>
          </p:nvSpPr>
          <p:spPr>
            <a:xfrm>
              <a:off x="5229860" y="1160207"/>
              <a:ext cx="99224" cy="107254"/>
            </a:xfrm>
            <a:prstGeom prst="ellipse">
              <a:avLst/>
            </a:prstGeom>
            <a:solidFill>
              <a:srgbClr val="000000"/>
            </a:solidFill>
            <a:ln w="254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A8FD1B7-9E74-4289-3E1A-37816D71F159}"/>
                </a:ext>
              </a:extLst>
            </p:cNvPr>
            <p:cNvSpPr/>
            <p:nvPr/>
          </p:nvSpPr>
          <p:spPr>
            <a:xfrm>
              <a:off x="5623150" y="1160207"/>
              <a:ext cx="99224" cy="107254"/>
            </a:xfrm>
            <a:prstGeom prst="ellipse">
              <a:avLst/>
            </a:prstGeom>
            <a:solidFill>
              <a:srgbClr val="000000"/>
            </a:solidFill>
            <a:ln w="254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2E9FEB3-0357-902C-07B8-87492677FE5F}"/>
                </a:ext>
              </a:extLst>
            </p:cNvPr>
            <p:cNvSpPr/>
            <p:nvPr/>
          </p:nvSpPr>
          <p:spPr>
            <a:xfrm>
              <a:off x="6016440" y="1160206"/>
              <a:ext cx="99224" cy="107254"/>
            </a:xfrm>
            <a:prstGeom prst="ellipse">
              <a:avLst/>
            </a:prstGeom>
            <a:solidFill>
              <a:srgbClr val="000000"/>
            </a:solidFill>
            <a:ln w="254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4A24DD-D8DF-721B-3FB4-AB6C2476A8DD}"/>
              </a:ext>
            </a:extLst>
          </p:cNvPr>
          <p:cNvCxnSpPr>
            <a:cxnSpLocks/>
          </p:cNvCxnSpPr>
          <p:nvPr/>
        </p:nvCxnSpPr>
        <p:spPr>
          <a:xfrm>
            <a:off x="4358493" y="3385891"/>
            <a:ext cx="0" cy="233362"/>
          </a:xfrm>
          <a:prstGeom prst="line">
            <a:avLst/>
          </a:prstGeom>
          <a:noFill/>
          <a:ln w="19050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2BD0A8-FD04-B7FC-7066-8062A69ABCEC}"/>
              </a:ext>
            </a:extLst>
          </p:cNvPr>
          <p:cNvCxnSpPr>
            <a:cxnSpLocks/>
          </p:cNvCxnSpPr>
          <p:nvPr/>
        </p:nvCxnSpPr>
        <p:spPr>
          <a:xfrm>
            <a:off x="4222904" y="3385891"/>
            <a:ext cx="0" cy="233362"/>
          </a:xfrm>
          <a:prstGeom prst="line">
            <a:avLst/>
          </a:prstGeom>
          <a:noFill/>
          <a:ln w="19050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E4B1BD-E271-3125-B072-AF4AAB358BFB}"/>
              </a:ext>
            </a:extLst>
          </p:cNvPr>
          <p:cNvCxnSpPr>
            <a:cxnSpLocks/>
          </p:cNvCxnSpPr>
          <p:nvPr/>
        </p:nvCxnSpPr>
        <p:spPr>
          <a:xfrm>
            <a:off x="4791881" y="3385891"/>
            <a:ext cx="0" cy="233362"/>
          </a:xfrm>
          <a:prstGeom prst="line">
            <a:avLst/>
          </a:prstGeom>
          <a:noFill/>
          <a:ln w="19050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27A939C-4FF9-7418-4625-615381EB0D3B}"/>
              </a:ext>
            </a:extLst>
          </p:cNvPr>
          <p:cNvCxnSpPr>
            <a:cxnSpLocks/>
          </p:cNvCxnSpPr>
          <p:nvPr/>
        </p:nvCxnSpPr>
        <p:spPr>
          <a:xfrm>
            <a:off x="7932733" y="3378747"/>
            <a:ext cx="0" cy="233362"/>
          </a:xfrm>
          <a:prstGeom prst="line">
            <a:avLst/>
          </a:prstGeom>
          <a:noFill/>
          <a:ln w="19050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EDF39E-E2DE-3A21-F7E6-AE9DCC499DF4}"/>
              </a:ext>
            </a:extLst>
          </p:cNvPr>
          <p:cNvCxnSpPr>
            <a:cxnSpLocks/>
          </p:cNvCxnSpPr>
          <p:nvPr/>
        </p:nvCxnSpPr>
        <p:spPr>
          <a:xfrm>
            <a:off x="7797144" y="3378747"/>
            <a:ext cx="0" cy="233362"/>
          </a:xfrm>
          <a:prstGeom prst="line">
            <a:avLst/>
          </a:prstGeom>
          <a:noFill/>
          <a:ln w="19050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B2F84F-C9C7-3994-6183-B0E192BD54D6}"/>
              </a:ext>
            </a:extLst>
          </p:cNvPr>
          <p:cNvCxnSpPr>
            <a:cxnSpLocks/>
          </p:cNvCxnSpPr>
          <p:nvPr/>
        </p:nvCxnSpPr>
        <p:spPr>
          <a:xfrm>
            <a:off x="8366121" y="3378747"/>
            <a:ext cx="0" cy="233362"/>
          </a:xfrm>
          <a:prstGeom prst="line">
            <a:avLst/>
          </a:prstGeom>
          <a:noFill/>
          <a:ln w="19050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A76717-3854-848A-EC29-B1B4AF8581CC}"/>
              </a:ext>
            </a:extLst>
          </p:cNvPr>
          <p:cNvCxnSpPr>
            <a:cxnSpLocks/>
          </p:cNvCxnSpPr>
          <p:nvPr/>
        </p:nvCxnSpPr>
        <p:spPr>
          <a:xfrm>
            <a:off x="3170233" y="3385891"/>
            <a:ext cx="0" cy="233362"/>
          </a:xfrm>
          <a:prstGeom prst="line">
            <a:avLst/>
          </a:prstGeom>
          <a:noFill/>
          <a:ln w="19050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167BAC-C8AD-92AF-242B-49D89003C7F3}"/>
              </a:ext>
            </a:extLst>
          </p:cNvPr>
          <p:cNvCxnSpPr>
            <a:cxnSpLocks/>
          </p:cNvCxnSpPr>
          <p:nvPr/>
        </p:nvCxnSpPr>
        <p:spPr>
          <a:xfrm>
            <a:off x="3034644" y="3385891"/>
            <a:ext cx="0" cy="233362"/>
          </a:xfrm>
          <a:prstGeom prst="line">
            <a:avLst/>
          </a:prstGeom>
          <a:noFill/>
          <a:ln w="19050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95881F-7257-5118-E1C5-C8D47AF3E0E1}"/>
              </a:ext>
            </a:extLst>
          </p:cNvPr>
          <p:cNvCxnSpPr>
            <a:cxnSpLocks/>
          </p:cNvCxnSpPr>
          <p:nvPr/>
        </p:nvCxnSpPr>
        <p:spPr>
          <a:xfrm>
            <a:off x="3603621" y="3385891"/>
            <a:ext cx="0" cy="233362"/>
          </a:xfrm>
          <a:prstGeom prst="line">
            <a:avLst/>
          </a:prstGeom>
          <a:noFill/>
          <a:ln w="19050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765F11D-5973-5E22-D6CE-A363057645B4}"/>
              </a:ext>
            </a:extLst>
          </p:cNvPr>
          <p:cNvCxnSpPr>
            <a:cxnSpLocks/>
          </p:cNvCxnSpPr>
          <p:nvPr/>
        </p:nvCxnSpPr>
        <p:spPr>
          <a:xfrm flipV="1">
            <a:off x="3491844" y="2161827"/>
            <a:ext cx="3795712" cy="1047851"/>
          </a:xfrm>
          <a:prstGeom prst="line">
            <a:avLst/>
          </a:prstGeom>
          <a:noFill/>
          <a:ln w="19050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D27ADC-EB40-BB68-2BAA-8EC2CE5CA6EA}"/>
              </a:ext>
            </a:extLst>
          </p:cNvPr>
          <p:cNvCxnSpPr>
            <a:cxnSpLocks/>
          </p:cNvCxnSpPr>
          <p:nvPr/>
        </p:nvCxnSpPr>
        <p:spPr>
          <a:xfrm flipV="1">
            <a:off x="3170233" y="2007467"/>
            <a:ext cx="160660" cy="1173461"/>
          </a:xfrm>
          <a:prstGeom prst="line">
            <a:avLst/>
          </a:prstGeom>
          <a:noFill/>
          <a:ln w="76200" cap="rnd" cmpd="sng" algn="ctr">
            <a:solidFill>
              <a:srgbClr val="FFC000"/>
            </a:solidFill>
            <a:prstDash val="soli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906557-4B1C-432C-D671-21D3A0C6AF3B}"/>
              </a:ext>
            </a:extLst>
          </p:cNvPr>
          <p:cNvCxnSpPr>
            <a:cxnSpLocks/>
          </p:cNvCxnSpPr>
          <p:nvPr/>
        </p:nvCxnSpPr>
        <p:spPr>
          <a:xfrm flipV="1">
            <a:off x="3247770" y="2115043"/>
            <a:ext cx="1898855" cy="1151185"/>
          </a:xfrm>
          <a:prstGeom prst="line">
            <a:avLst/>
          </a:prstGeom>
          <a:noFill/>
          <a:ln w="19050" cap="rnd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BA8C75-9E99-C44C-D21F-A0BE530A5FC9}"/>
              </a:ext>
            </a:extLst>
          </p:cNvPr>
          <p:cNvGrpSpPr/>
          <p:nvPr/>
        </p:nvGrpSpPr>
        <p:grpSpPr>
          <a:xfrm>
            <a:off x="6300624" y="1959117"/>
            <a:ext cx="377585" cy="45719"/>
            <a:chOff x="5229860" y="1160206"/>
            <a:chExt cx="885804" cy="1072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117BD8C-29C9-BD6B-D391-A0453968E3BD}"/>
                </a:ext>
              </a:extLst>
            </p:cNvPr>
            <p:cNvSpPr/>
            <p:nvPr/>
          </p:nvSpPr>
          <p:spPr>
            <a:xfrm>
              <a:off x="5229860" y="1160207"/>
              <a:ext cx="99224" cy="107254"/>
            </a:xfrm>
            <a:prstGeom prst="ellipse">
              <a:avLst/>
            </a:prstGeom>
            <a:solidFill>
              <a:srgbClr val="000000"/>
            </a:solidFill>
            <a:ln w="254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43E7B5D-4A02-D322-43B8-1B6BB9B93F8F}"/>
                </a:ext>
              </a:extLst>
            </p:cNvPr>
            <p:cNvSpPr/>
            <p:nvPr/>
          </p:nvSpPr>
          <p:spPr>
            <a:xfrm>
              <a:off x="5623150" y="1160207"/>
              <a:ext cx="99224" cy="107254"/>
            </a:xfrm>
            <a:prstGeom prst="ellipse">
              <a:avLst/>
            </a:prstGeom>
            <a:solidFill>
              <a:srgbClr val="000000"/>
            </a:solidFill>
            <a:ln w="254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DB2233E-530C-ADC3-F7E3-8E8B2368E219}"/>
                </a:ext>
              </a:extLst>
            </p:cNvPr>
            <p:cNvSpPr/>
            <p:nvPr/>
          </p:nvSpPr>
          <p:spPr>
            <a:xfrm>
              <a:off x="6016440" y="1160206"/>
              <a:ext cx="99224" cy="107254"/>
            </a:xfrm>
            <a:prstGeom prst="ellipse">
              <a:avLst/>
            </a:prstGeom>
            <a:solidFill>
              <a:srgbClr val="000000"/>
            </a:solidFill>
            <a:ln w="254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4E1102F-C549-6F9B-A1FE-DE9DA00FDF4E}"/>
              </a:ext>
            </a:extLst>
          </p:cNvPr>
          <p:cNvCxnSpPr>
            <a:cxnSpLocks/>
          </p:cNvCxnSpPr>
          <p:nvPr/>
        </p:nvCxnSpPr>
        <p:spPr>
          <a:xfrm flipV="1">
            <a:off x="3245361" y="1997711"/>
            <a:ext cx="85532" cy="652016"/>
          </a:xfrm>
          <a:prstGeom prst="line">
            <a:avLst/>
          </a:prstGeom>
          <a:noFill/>
          <a:ln w="76200" cap="sq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6992C8A-ABBA-9BAC-67A9-F7C7EE254A4E}"/>
              </a:ext>
            </a:extLst>
          </p:cNvPr>
          <p:cNvSpPr txBox="1"/>
          <p:nvPr/>
        </p:nvSpPr>
        <p:spPr>
          <a:xfrm>
            <a:off x="1875485" y="2917320"/>
            <a:ext cx="77905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rPr lang="en-US" sz="12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Congestion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B263B36-7F8F-6CF8-68F7-D4B719B9873E}"/>
              </a:ext>
            </a:extLst>
          </p:cNvPr>
          <p:cNvCxnSpPr>
            <a:cxnSpLocks/>
          </p:cNvCxnSpPr>
          <p:nvPr/>
        </p:nvCxnSpPr>
        <p:spPr>
          <a:xfrm flipV="1">
            <a:off x="2813947" y="2941131"/>
            <a:ext cx="138901" cy="4075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62C9E3A-A43D-0576-3220-EAEB1C8732E7}"/>
              </a:ext>
            </a:extLst>
          </p:cNvPr>
          <p:cNvCxnSpPr>
            <a:cxnSpLocks/>
          </p:cNvCxnSpPr>
          <p:nvPr/>
        </p:nvCxnSpPr>
        <p:spPr>
          <a:xfrm flipV="1">
            <a:off x="4605739" y="2115043"/>
            <a:ext cx="3238165" cy="1137591"/>
          </a:xfrm>
          <a:prstGeom prst="line">
            <a:avLst/>
          </a:prstGeom>
          <a:noFill/>
          <a:ln w="28575" cap="rnd" cmpd="sng" algn="ctr">
            <a:solidFill>
              <a:srgbClr val="FFFFFF">
                <a:lumMod val="65000"/>
                <a:alpha val="56863"/>
              </a:srgbClr>
            </a:solidFill>
            <a:prstDash val="solid"/>
          </a:ln>
          <a:effectLst/>
        </p:spPr>
      </p:cxnSp>
      <p:sp>
        <p:nvSpPr>
          <p:cNvPr id="70" name="Rectangle: Rounded Corners 10">
            <a:extLst>
              <a:ext uri="{FF2B5EF4-FFF2-40B4-BE49-F238E27FC236}">
                <a16:creationId xmlns:a16="http://schemas.microsoft.com/office/drawing/2014/main" id="{EF0F6BB7-8FB2-4A40-04E7-9587EEB0F551}"/>
              </a:ext>
            </a:extLst>
          </p:cNvPr>
          <p:cNvSpPr/>
          <p:nvPr/>
        </p:nvSpPr>
        <p:spPr>
          <a:xfrm>
            <a:off x="3189665" y="1867760"/>
            <a:ext cx="1162891" cy="29426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Spine1</a:t>
            </a:r>
          </a:p>
        </p:txBody>
      </p:sp>
      <p:sp>
        <p:nvSpPr>
          <p:cNvPr id="71" name="Rectangle: Rounded Corners 10">
            <a:extLst>
              <a:ext uri="{FF2B5EF4-FFF2-40B4-BE49-F238E27FC236}">
                <a16:creationId xmlns:a16="http://schemas.microsoft.com/office/drawing/2014/main" id="{65E2E9C0-AC73-8564-0823-86D9DB601B45}"/>
              </a:ext>
            </a:extLst>
          </p:cNvPr>
          <p:cNvSpPr/>
          <p:nvPr/>
        </p:nvSpPr>
        <p:spPr>
          <a:xfrm>
            <a:off x="4912789" y="1865950"/>
            <a:ext cx="1162891" cy="29426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Spine2</a:t>
            </a:r>
          </a:p>
        </p:txBody>
      </p:sp>
      <p:sp>
        <p:nvSpPr>
          <p:cNvPr id="72" name="Rectangle: Rounded Corners 10">
            <a:extLst>
              <a:ext uri="{FF2B5EF4-FFF2-40B4-BE49-F238E27FC236}">
                <a16:creationId xmlns:a16="http://schemas.microsoft.com/office/drawing/2014/main" id="{55FF6D00-2FF6-C62D-3C3A-FB3A0E0C9541}"/>
              </a:ext>
            </a:extLst>
          </p:cNvPr>
          <p:cNvSpPr/>
          <p:nvPr/>
        </p:nvSpPr>
        <p:spPr>
          <a:xfrm>
            <a:off x="7092785" y="1865950"/>
            <a:ext cx="1162891" cy="29426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Spine3</a:t>
            </a:r>
          </a:p>
        </p:txBody>
      </p: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5658BBC6-4C30-A947-1091-93C83522E933}"/>
              </a:ext>
            </a:extLst>
          </p:cNvPr>
          <p:cNvSpPr/>
          <p:nvPr/>
        </p:nvSpPr>
        <p:spPr>
          <a:xfrm>
            <a:off x="2925642" y="3163591"/>
            <a:ext cx="797081" cy="247851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Leaf1</a:t>
            </a:r>
          </a:p>
        </p:txBody>
      </p:sp>
      <p:sp>
        <p:nvSpPr>
          <p:cNvPr id="74" name="Freeform: Shape 221">
            <a:extLst>
              <a:ext uri="{FF2B5EF4-FFF2-40B4-BE49-F238E27FC236}">
                <a16:creationId xmlns:a16="http://schemas.microsoft.com/office/drawing/2014/main" id="{E256226A-3F00-8C78-ED66-13D53D5C04E7}"/>
              </a:ext>
            </a:extLst>
          </p:cNvPr>
          <p:cNvSpPr/>
          <p:nvPr/>
        </p:nvSpPr>
        <p:spPr>
          <a:xfrm>
            <a:off x="3071510" y="2749209"/>
            <a:ext cx="500939" cy="1114283"/>
          </a:xfrm>
          <a:custGeom>
            <a:avLst/>
            <a:gdLst>
              <a:gd name="connsiteX0" fmla="*/ 844649 w 846157"/>
              <a:gd name="connsiteY0" fmla="*/ 1115483 h 1115483"/>
              <a:gd name="connsiteX1" fmla="*/ 825599 w 846157"/>
              <a:gd name="connsiteY1" fmla="*/ 620183 h 1115483"/>
              <a:gd name="connsiteX2" fmla="*/ 700715 w 846157"/>
              <a:gd name="connsiteY2" fmla="*/ 543983 h 1115483"/>
              <a:gd name="connsiteX3" fmla="*/ 74182 w 846157"/>
              <a:gd name="connsiteY3" fmla="*/ 448733 h 1115483"/>
              <a:gd name="connsiteX4" fmla="*/ 8565 w 846157"/>
              <a:gd name="connsiteY4" fmla="*/ 330200 h 1115483"/>
              <a:gd name="connsiteX5" fmla="*/ 42432 w 846157"/>
              <a:gd name="connsiteY5" fmla="*/ 0 h 1115483"/>
              <a:gd name="connsiteX0" fmla="*/ 872947 w 874455"/>
              <a:gd name="connsiteY0" fmla="*/ 1115483 h 1115483"/>
              <a:gd name="connsiteX1" fmla="*/ 853897 w 874455"/>
              <a:gd name="connsiteY1" fmla="*/ 620183 h 1115483"/>
              <a:gd name="connsiteX2" fmla="*/ 729013 w 874455"/>
              <a:gd name="connsiteY2" fmla="*/ 543983 h 1115483"/>
              <a:gd name="connsiteX3" fmla="*/ 102480 w 874455"/>
              <a:gd name="connsiteY3" fmla="*/ 448733 h 1115483"/>
              <a:gd name="connsiteX4" fmla="*/ 350 w 874455"/>
              <a:gd name="connsiteY4" fmla="*/ 355600 h 1115483"/>
              <a:gd name="connsiteX5" fmla="*/ 70730 w 874455"/>
              <a:gd name="connsiteY5" fmla="*/ 0 h 1115483"/>
              <a:gd name="connsiteX0" fmla="*/ 878907 w 880415"/>
              <a:gd name="connsiteY0" fmla="*/ 1115483 h 1115483"/>
              <a:gd name="connsiteX1" fmla="*/ 859857 w 880415"/>
              <a:gd name="connsiteY1" fmla="*/ 620183 h 1115483"/>
              <a:gd name="connsiteX2" fmla="*/ 734973 w 880415"/>
              <a:gd name="connsiteY2" fmla="*/ 543983 h 1115483"/>
              <a:gd name="connsiteX3" fmla="*/ 108440 w 880415"/>
              <a:gd name="connsiteY3" fmla="*/ 448733 h 1115483"/>
              <a:gd name="connsiteX4" fmla="*/ 6310 w 880415"/>
              <a:gd name="connsiteY4" fmla="*/ 355600 h 1115483"/>
              <a:gd name="connsiteX5" fmla="*/ 76690 w 880415"/>
              <a:gd name="connsiteY5" fmla="*/ 0 h 1115483"/>
              <a:gd name="connsiteX0" fmla="*/ 878907 w 880415"/>
              <a:gd name="connsiteY0" fmla="*/ 1115483 h 1115483"/>
              <a:gd name="connsiteX1" fmla="*/ 859857 w 880415"/>
              <a:gd name="connsiteY1" fmla="*/ 620183 h 1115483"/>
              <a:gd name="connsiteX2" fmla="*/ 734973 w 880415"/>
              <a:gd name="connsiteY2" fmla="*/ 543983 h 1115483"/>
              <a:gd name="connsiteX3" fmla="*/ 108440 w 880415"/>
              <a:gd name="connsiteY3" fmla="*/ 448733 h 1115483"/>
              <a:gd name="connsiteX4" fmla="*/ 6310 w 880415"/>
              <a:gd name="connsiteY4" fmla="*/ 355600 h 1115483"/>
              <a:gd name="connsiteX5" fmla="*/ 76690 w 880415"/>
              <a:gd name="connsiteY5" fmla="*/ 0 h 1115483"/>
              <a:gd name="connsiteX0" fmla="*/ 889401 w 890909"/>
              <a:gd name="connsiteY0" fmla="*/ 1115483 h 1115483"/>
              <a:gd name="connsiteX1" fmla="*/ 870351 w 890909"/>
              <a:gd name="connsiteY1" fmla="*/ 620183 h 1115483"/>
              <a:gd name="connsiteX2" fmla="*/ 745467 w 890909"/>
              <a:gd name="connsiteY2" fmla="*/ 543983 h 1115483"/>
              <a:gd name="connsiteX3" fmla="*/ 118934 w 890909"/>
              <a:gd name="connsiteY3" fmla="*/ 448733 h 1115483"/>
              <a:gd name="connsiteX4" fmla="*/ 5691 w 890909"/>
              <a:gd name="connsiteY4" fmla="*/ 371475 h 1115483"/>
              <a:gd name="connsiteX5" fmla="*/ 87184 w 890909"/>
              <a:gd name="connsiteY5" fmla="*/ 0 h 1115483"/>
              <a:gd name="connsiteX0" fmla="*/ 889401 w 890909"/>
              <a:gd name="connsiteY0" fmla="*/ 1115483 h 1115483"/>
              <a:gd name="connsiteX1" fmla="*/ 870351 w 890909"/>
              <a:gd name="connsiteY1" fmla="*/ 620183 h 1115483"/>
              <a:gd name="connsiteX2" fmla="*/ 745467 w 890909"/>
              <a:gd name="connsiteY2" fmla="*/ 543983 h 1115483"/>
              <a:gd name="connsiteX3" fmla="*/ 118934 w 890909"/>
              <a:gd name="connsiteY3" fmla="*/ 448733 h 1115483"/>
              <a:gd name="connsiteX4" fmla="*/ 5691 w 890909"/>
              <a:gd name="connsiteY4" fmla="*/ 371475 h 1115483"/>
              <a:gd name="connsiteX5" fmla="*/ 87184 w 890909"/>
              <a:gd name="connsiteY5" fmla="*/ 0 h 1115483"/>
              <a:gd name="connsiteX0" fmla="*/ 884669 w 886177"/>
              <a:gd name="connsiteY0" fmla="*/ 1115483 h 1115483"/>
              <a:gd name="connsiteX1" fmla="*/ 865619 w 886177"/>
              <a:gd name="connsiteY1" fmla="*/ 620183 h 1115483"/>
              <a:gd name="connsiteX2" fmla="*/ 740735 w 886177"/>
              <a:gd name="connsiteY2" fmla="*/ 543983 h 1115483"/>
              <a:gd name="connsiteX3" fmla="*/ 114202 w 886177"/>
              <a:gd name="connsiteY3" fmla="*/ 448733 h 1115483"/>
              <a:gd name="connsiteX4" fmla="*/ 959 w 886177"/>
              <a:gd name="connsiteY4" fmla="*/ 371475 h 1115483"/>
              <a:gd name="connsiteX5" fmla="*/ 82452 w 886177"/>
              <a:gd name="connsiteY5" fmla="*/ 0 h 1115483"/>
              <a:gd name="connsiteX0" fmla="*/ 884669 w 886633"/>
              <a:gd name="connsiteY0" fmla="*/ 1115483 h 1115483"/>
              <a:gd name="connsiteX1" fmla="*/ 865619 w 886633"/>
              <a:gd name="connsiteY1" fmla="*/ 620183 h 1115483"/>
              <a:gd name="connsiteX2" fmla="*/ 728035 w 886633"/>
              <a:gd name="connsiteY2" fmla="*/ 483658 h 1115483"/>
              <a:gd name="connsiteX3" fmla="*/ 114202 w 886633"/>
              <a:gd name="connsiteY3" fmla="*/ 448733 h 1115483"/>
              <a:gd name="connsiteX4" fmla="*/ 959 w 886633"/>
              <a:gd name="connsiteY4" fmla="*/ 371475 h 1115483"/>
              <a:gd name="connsiteX5" fmla="*/ 82452 w 886633"/>
              <a:gd name="connsiteY5" fmla="*/ 0 h 1115483"/>
              <a:gd name="connsiteX0" fmla="*/ 884669 w 886633"/>
              <a:gd name="connsiteY0" fmla="*/ 1115483 h 1115483"/>
              <a:gd name="connsiteX1" fmla="*/ 865619 w 886633"/>
              <a:gd name="connsiteY1" fmla="*/ 620183 h 1115483"/>
              <a:gd name="connsiteX2" fmla="*/ 728035 w 886633"/>
              <a:gd name="connsiteY2" fmla="*/ 483658 h 1115483"/>
              <a:gd name="connsiteX3" fmla="*/ 114202 w 886633"/>
              <a:gd name="connsiteY3" fmla="*/ 448733 h 1115483"/>
              <a:gd name="connsiteX4" fmla="*/ 959 w 886633"/>
              <a:gd name="connsiteY4" fmla="*/ 371475 h 1115483"/>
              <a:gd name="connsiteX5" fmla="*/ 82452 w 886633"/>
              <a:gd name="connsiteY5" fmla="*/ 0 h 1115483"/>
              <a:gd name="connsiteX0" fmla="*/ 884669 w 884941"/>
              <a:gd name="connsiteY0" fmla="*/ 1115483 h 1115483"/>
              <a:gd name="connsiteX1" fmla="*/ 846569 w 884941"/>
              <a:gd name="connsiteY1" fmla="*/ 656695 h 1115483"/>
              <a:gd name="connsiteX2" fmla="*/ 728035 w 884941"/>
              <a:gd name="connsiteY2" fmla="*/ 483658 h 1115483"/>
              <a:gd name="connsiteX3" fmla="*/ 114202 w 884941"/>
              <a:gd name="connsiteY3" fmla="*/ 448733 h 1115483"/>
              <a:gd name="connsiteX4" fmla="*/ 959 w 884941"/>
              <a:gd name="connsiteY4" fmla="*/ 371475 h 1115483"/>
              <a:gd name="connsiteX5" fmla="*/ 82452 w 884941"/>
              <a:gd name="connsiteY5" fmla="*/ 0 h 1115483"/>
              <a:gd name="connsiteX0" fmla="*/ 884669 w 885035"/>
              <a:gd name="connsiteY0" fmla="*/ 1115483 h 1115483"/>
              <a:gd name="connsiteX1" fmla="*/ 846569 w 885035"/>
              <a:gd name="connsiteY1" fmla="*/ 656695 h 1115483"/>
              <a:gd name="connsiteX2" fmla="*/ 728035 w 885035"/>
              <a:gd name="connsiteY2" fmla="*/ 483658 h 1115483"/>
              <a:gd name="connsiteX3" fmla="*/ 114202 w 885035"/>
              <a:gd name="connsiteY3" fmla="*/ 448733 h 1115483"/>
              <a:gd name="connsiteX4" fmla="*/ 959 w 885035"/>
              <a:gd name="connsiteY4" fmla="*/ 371475 h 1115483"/>
              <a:gd name="connsiteX5" fmla="*/ 82452 w 885035"/>
              <a:gd name="connsiteY5" fmla="*/ 0 h 1115483"/>
              <a:gd name="connsiteX0" fmla="*/ 849744 w 857161"/>
              <a:gd name="connsiteY0" fmla="*/ 1123420 h 1123420"/>
              <a:gd name="connsiteX1" fmla="*/ 846569 w 857161"/>
              <a:gd name="connsiteY1" fmla="*/ 656695 h 1123420"/>
              <a:gd name="connsiteX2" fmla="*/ 728035 w 857161"/>
              <a:gd name="connsiteY2" fmla="*/ 483658 h 1123420"/>
              <a:gd name="connsiteX3" fmla="*/ 114202 w 857161"/>
              <a:gd name="connsiteY3" fmla="*/ 448733 h 1123420"/>
              <a:gd name="connsiteX4" fmla="*/ 959 w 857161"/>
              <a:gd name="connsiteY4" fmla="*/ 371475 h 1123420"/>
              <a:gd name="connsiteX5" fmla="*/ 82452 w 857161"/>
              <a:gd name="connsiteY5" fmla="*/ 0 h 1123420"/>
              <a:gd name="connsiteX0" fmla="*/ 849744 w 870717"/>
              <a:gd name="connsiteY0" fmla="*/ 1123420 h 1123420"/>
              <a:gd name="connsiteX1" fmla="*/ 864031 w 870717"/>
              <a:gd name="connsiteY1" fmla="*/ 651932 h 1123420"/>
              <a:gd name="connsiteX2" fmla="*/ 728035 w 870717"/>
              <a:gd name="connsiteY2" fmla="*/ 483658 h 1123420"/>
              <a:gd name="connsiteX3" fmla="*/ 114202 w 870717"/>
              <a:gd name="connsiteY3" fmla="*/ 448733 h 1123420"/>
              <a:gd name="connsiteX4" fmla="*/ 959 w 870717"/>
              <a:gd name="connsiteY4" fmla="*/ 371475 h 1123420"/>
              <a:gd name="connsiteX5" fmla="*/ 82452 w 870717"/>
              <a:gd name="connsiteY5" fmla="*/ 0 h 1123420"/>
              <a:gd name="connsiteX0" fmla="*/ 849744 w 865779"/>
              <a:gd name="connsiteY0" fmla="*/ 1123420 h 1123420"/>
              <a:gd name="connsiteX1" fmla="*/ 864031 w 865779"/>
              <a:gd name="connsiteY1" fmla="*/ 651932 h 1123420"/>
              <a:gd name="connsiteX2" fmla="*/ 728035 w 865779"/>
              <a:gd name="connsiteY2" fmla="*/ 483658 h 1123420"/>
              <a:gd name="connsiteX3" fmla="*/ 114202 w 865779"/>
              <a:gd name="connsiteY3" fmla="*/ 448733 h 1123420"/>
              <a:gd name="connsiteX4" fmla="*/ 959 w 865779"/>
              <a:gd name="connsiteY4" fmla="*/ 371475 h 1123420"/>
              <a:gd name="connsiteX5" fmla="*/ 82452 w 865779"/>
              <a:gd name="connsiteY5" fmla="*/ 0 h 1123420"/>
              <a:gd name="connsiteX0" fmla="*/ 849744 w 851322"/>
              <a:gd name="connsiteY0" fmla="*/ 1123420 h 1123420"/>
              <a:gd name="connsiteX1" fmla="*/ 844981 w 851322"/>
              <a:gd name="connsiteY1" fmla="*/ 645582 h 1123420"/>
              <a:gd name="connsiteX2" fmla="*/ 728035 w 851322"/>
              <a:gd name="connsiteY2" fmla="*/ 483658 h 1123420"/>
              <a:gd name="connsiteX3" fmla="*/ 114202 w 851322"/>
              <a:gd name="connsiteY3" fmla="*/ 448733 h 1123420"/>
              <a:gd name="connsiteX4" fmla="*/ 959 w 851322"/>
              <a:gd name="connsiteY4" fmla="*/ 371475 h 1123420"/>
              <a:gd name="connsiteX5" fmla="*/ 82452 w 851322"/>
              <a:gd name="connsiteY5" fmla="*/ 0 h 1123420"/>
              <a:gd name="connsiteX0" fmla="*/ 840348 w 841926"/>
              <a:gd name="connsiteY0" fmla="*/ 1123420 h 1123420"/>
              <a:gd name="connsiteX1" fmla="*/ 835585 w 841926"/>
              <a:gd name="connsiteY1" fmla="*/ 645582 h 1123420"/>
              <a:gd name="connsiteX2" fmla="*/ 718639 w 841926"/>
              <a:gd name="connsiteY2" fmla="*/ 483658 h 1123420"/>
              <a:gd name="connsiteX3" fmla="*/ 104806 w 841926"/>
              <a:gd name="connsiteY3" fmla="*/ 448733 h 1123420"/>
              <a:gd name="connsiteX4" fmla="*/ 1088 w 841926"/>
              <a:gd name="connsiteY4" fmla="*/ 358775 h 1123420"/>
              <a:gd name="connsiteX5" fmla="*/ 73056 w 841926"/>
              <a:gd name="connsiteY5" fmla="*/ 0 h 1123420"/>
              <a:gd name="connsiteX0" fmla="*/ 840348 w 841926"/>
              <a:gd name="connsiteY0" fmla="*/ 1123420 h 1123420"/>
              <a:gd name="connsiteX1" fmla="*/ 835585 w 841926"/>
              <a:gd name="connsiteY1" fmla="*/ 645582 h 1123420"/>
              <a:gd name="connsiteX2" fmla="*/ 718639 w 841926"/>
              <a:gd name="connsiteY2" fmla="*/ 483658 h 1123420"/>
              <a:gd name="connsiteX3" fmla="*/ 104806 w 841926"/>
              <a:gd name="connsiteY3" fmla="*/ 448733 h 1123420"/>
              <a:gd name="connsiteX4" fmla="*/ 1088 w 841926"/>
              <a:gd name="connsiteY4" fmla="*/ 358775 h 1123420"/>
              <a:gd name="connsiteX5" fmla="*/ 73056 w 841926"/>
              <a:gd name="connsiteY5" fmla="*/ 0 h 1123420"/>
              <a:gd name="connsiteX0" fmla="*/ 840348 w 841926"/>
              <a:gd name="connsiteY0" fmla="*/ 1123420 h 1123420"/>
              <a:gd name="connsiteX1" fmla="*/ 835585 w 841926"/>
              <a:gd name="connsiteY1" fmla="*/ 645582 h 1123420"/>
              <a:gd name="connsiteX2" fmla="*/ 718639 w 841926"/>
              <a:gd name="connsiteY2" fmla="*/ 483658 h 1123420"/>
              <a:gd name="connsiteX3" fmla="*/ 149256 w 841926"/>
              <a:gd name="connsiteY3" fmla="*/ 445558 h 1123420"/>
              <a:gd name="connsiteX4" fmla="*/ 1088 w 841926"/>
              <a:gd name="connsiteY4" fmla="*/ 358775 h 1123420"/>
              <a:gd name="connsiteX5" fmla="*/ 73056 w 841926"/>
              <a:gd name="connsiteY5" fmla="*/ 0 h 1123420"/>
              <a:gd name="connsiteX0" fmla="*/ 840348 w 841926"/>
              <a:gd name="connsiteY0" fmla="*/ 1123420 h 1123420"/>
              <a:gd name="connsiteX1" fmla="*/ 835585 w 841926"/>
              <a:gd name="connsiteY1" fmla="*/ 645582 h 1123420"/>
              <a:gd name="connsiteX2" fmla="*/ 718639 w 841926"/>
              <a:gd name="connsiteY2" fmla="*/ 483658 h 1123420"/>
              <a:gd name="connsiteX3" fmla="*/ 209581 w 841926"/>
              <a:gd name="connsiteY3" fmla="*/ 443970 h 1123420"/>
              <a:gd name="connsiteX4" fmla="*/ 1088 w 841926"/>
              <a:gd name="connsiteY4" fmla="*/ 358775 h 1123420"/>
              <a:gd name="connsiteX5" fmla="*/ 73056 w 841926"/>
              <a:gd name="connsiteY5" fmla="*/ 0 h 1123420"/>
              <a:gd name="connsiteX0" fmla="*/ 817090 w 818668"/>
              <a:gd name="connsiteY0" fmla="*/ 1123420 h 1123420"/>
              <a:gd name="connsiteX1" fmla="*/ 812327 w 818668"/>
              <a:gd name="connsiteY1" fmla="*/ 645582 h 1123420"/>
              <a:gd name="connsiteX2" fmla="*/ 695381 w 818668"/>
              <a:gd name="connsiteY2" fmla="*/ 483658 h 1123420"/>
              <a:gd name="connsiteX3" fmla="*/ 186323 w 818668"/>
              <a:gd name="connsiteY3" fmla="*/ 443970 h 1123420"/>
              <a:gd name="connsiteX4" fmla="*/ 1642 w 818668"/>
              <a:gd name="connsiteY4" fmla="*/ 363538 h 1123420"/>
              <a:gd name="connsiteX5" fmla="*/ 49798 w 818668"/>
              <a:gd name="connsiteY5" fmla="*/ 0 h 1123420"/>
              <a:gd name="connsiteX0" fmla="*/ 817090 w 818668"/>
              <a:gd name="connsiteY0" fmla="*/ 1123420 h 1123420"/>
              <a:gd name="connsiteX1" fmla="*/ 812327 w 818668"/>
              <a:gd name="connsiteY1" fmla="*/ 645582 h 1123420"/>
              <a:gd name="connsiteX2" fmla="*/ 695381 w 818668"/>
              <a:gd name="connsiteY2" fmla="*/ 483658 h 1123420"/>
              <a:gd name="connsiteX3" fmla="*/ 164098 w 818668"/>
              <a:gd name="connsiteY3" fmla="*/ 463020 h 1123420"/>
              <a:gd name="connsiteX4" fmla="*/ 1642 w 818668"/>
              <a:gd name="connsiteY4" fmla="*/ 363538 h 1123420"/>
              <a:gd name="connsiteX5" fmla="*/ 49798 w 818668"/>
              <a:gd name="connsiteY5" fmla="*/ 0 h 1123420"/>
              <a:gd name="connsiteX0" fmla="*/ 818979 w 820557"/>
              <a:gd name="connsiteY0" fmla="*/ 1123420 h 1123420"/>
              <a:gd name="connsiteX1" fmla="*/ 814216 w 820557"/>
              <a:gd name="connsiteY1" fmla="*/ 645582 h 1123420"/>
              <a:gd name="connsiteX2" fmla="*/ 697270 w 820557"/>
              <a:gd name="connsiteY2" fmla="*/ 483658 h 1123420"/>
              <a:gd name="connsiteX3" fmla="*/ 165987 w 820557"/>
              <a:gd name="connsiteY3" fmla="*/ 463020 h 1123420"/>
              <a:gd name="connsiteX4" fmla="*/ 3531 w 820557"/>
              <a:gd name="connsiteY4" fmla="*/ 363538 h 1123420"/>
              <a:gd name="connsiteX5" fmla="*/ 51687 w 820557"/>
              <a:gd name="connsiteY5" fmla="*/ 0 h 1123420"/>
              <a:gd name="connsiteX0" fmla="*/ 817491 w 819069"/>
              <a:gd name="connsiteY0" fmla="*/ 1123420 h 1123420"/>
              <a:gd name="connsiteX1" fmla="*/ 812728 w 819069"/>
              <a:gd name="connsiteY1" fmla="*/ 645582 h 1123420"/>
              <a:gd name="connsiteX2" fmla="*/ 695782 w 819069"/>
              <a:gd name="connsiteY2" fmla="*/ 483658 h 1123420"/>
              <a:gd name="connsiteX3" fmla="*/ 164499 w 819069"/>
              <a:gd name="connsiteY3" fmla="*/ 463020 h 1123420"/>
              <a:gd name="connsiteX4" fmla="*/ 3630 w 819069"/>
              <a:gd name="connsiteY4" fmla="*/ 382588 h 1123420"/>
              <a:gd name="connsiteX5" fmla="*/ 50199 w 819069"/>
              <a:gd name="connsiteY5" fmla="*/ 0 h 1123420"/>
              <a:gd name="connsiteX0" fmla="*/ 817491 w 819069"/>
              <a:gd name="connsiteY0" fmla="*/ 1123420 h 1123420"/>
              <a:gd name="connsiteX1" fmla="*/ 812728 w 819069"/>
              <a:gd name="connsiteY1" fmla="*/ 645582 h 1123420"/>
              <a:gd name="connsiteX2" fmla="*/ 695782 w 819069"/>
              <a:gd name="connsiteY2" fmla="*/ 483658 h 1123420"/>
              <a:gd name="connsiteX3" fmla="*/ 164499 w 819069"/>
              <a:gd name="connsiteY3" fmla="*/ 463020 h 1123420"/>
              <a:gd name="connsiteX4" fmla="*/ 3630 w 819069"/>
              <a:gd name="connsiteY4" fmla="*/ 382588 h 1123420"/>
              <a:gd name="connsiteX5" fmla="*/ 50199 w 819069"/>
              <a:gd name="connsiteY5" fmla="*/ 0 h 1123420"/>
              <a:gd name="connsiteX0" fmla="*/ 820871 w 822449"/>
              <a:gd name="connsiteY0" fmla="*/ 1123420 h 1123420"/>
              <a:gd name="connsiteX1" fmla="*/ 816108 w 822449"/>
              <a:gd name="connsiteY1" fmla="*/ 645582 h 1123420"/>
              <a:gd name="connsiteX2" fmla="*/ 699162 w 822449"/>
              <a:gd name="connsiteY2" fmla="*/ 483658 h 1123420"/>
              <a:gd name="connsiteX3" fmla="*/ 167879 w 822449"/>
              <a:gd name="connsiteY3" fmla="*/ 463020 h 1123420"/>
              <a:gd name="connsiteX4" fmla="*/ 7010 w 822449"/>
              <a:gd name="connsiteY4" fmla="*/ 382588 h 1123420"/>
              <a:gd name="connsiteX5" fmla="*/ 53579 w 822449"/>
              <a:gd name="connsiteY5" fmla="*/ 0 h 1123420"/>
              <a:gd name="connsiteX0" fmla="*/ 820871 w 822449"/>
              <a:gd name="connsiteY0" fmla="*/ 1123420 h 1123420"/>
              <a:gd name="connsiteX1" fmla="*/ 816108 w 822449"/>
              <a:gd name="connsiteY1" fmla="*/ 645582 h 1123420"/>
              <a:gd name="connsiteX2" fmla="*/ 699162 w 822449"/>
              <a:gd name="connsiteY2" fmla="*/ 483658 h 1123420"/>
              <a:gd name="connsiteX3" fmla="*/ 167879 w 822449"/>
              <a:gd name="connsiteY3" fmla="*/ 463020 h 1123420"/>
              <a:gd name="connsiteX4" fmla="*/ 7010 w 822449"/>
              <a:gd name="connsiteY4" fmla="*/ 382588 h 1123420"/>
              <a:gd name="connsiteX5" fmla="*/ 53579 w 822449"/>
              <a:gd name="connsiteY5" fmla="*/ 0 h 1123420"/>
              <a:gd name="connsiteX0" fmla="*/ 820871 w 822449"/>
              <a:gd name="connsiteY0" fmla="*/ 1123420 h 1123420"/>
              <a:gd name="connsiteX1" fmla="*/ 816108 w 822449"/>
              <a:gd name="connsiteY1" fmla="*/ 645582 h 1123420"/>
              <a:gd name="connsiteX2" fmla="*/ 699162 w 822449"/>
              <a:gd name="connsiteY2" fmla="*/ 483658 h 1123420"/>
              <a:gd name="connsiteX3" fmla="*/ 167879 w 822449"/>
              <a:gd name="connsiteY3" fmla="*/ 463020 h 1123420"/>
              <a:gd name="connsiteX4" fmla="*/ 7010 w 822449"/>
              <a:gd name="connsiteY4" fmla="*/ 382588 h 1123420"/>
              <a:gd name="connsiteX5" fmla="*/ 53579 w 822449"/>
              <a:gd name="connsiteY5" fmla="*/ 0 h 1123420"/>
              <a:gd name="connsiteX0" fmla="*/ 842909 w 844487"/>
              <a:gd name="connsiteY0" fmla="*/ 1123420 h 1123420"/>
              <a:gd name="connsiteX1" fmla="*/ 838146 w 844487"/>
              <a:gd name="connsiteY1" fmla="*/ 645582 h 1123420"/>
              <a:gd name="connsiteX2" fmla="*/ 721200 w 844487"/>
              <a:gd name="connsiteY2" fmla="*/ 483658 h 1123420"/>
              <a:gd name="connsiteX3" fmla="*/ 53897 w 844487"/>
              <a:gd name="connsiteY3" fmla="*/ 659604 h 1123420"/>
              <a:gd name="connsiteX4" fmla="*/ 29048 w 844487"/>
              <a:gd name="connsiteY4" fmla="*/ 382588 h 1123420"/>
              <a:gd name="connsiteX5" fmla="*/ 75617 w 844487"/>
              <a:gd name="connsiteY5" fmla="*/ 0 h 1123420"/>
              <a:gd name="connsiteX0" fmla="*/ 882740 w 884318"/>
              <a:gd name="connsiteY0" fmla="*/ 1123420 h 1123420"/>
              <a:gd name="connsiteX1" fmla="*/ 877977 w 884318"/>
              <a:gd name="connsiteY1" fmla="*/ 645582 h 1123420"/>
              <a:gd name="connsiteX2" fmla="*/ 761031 w 884318"/>
              <a:gd name="connsiteY2" fmla="*/ 483658 h 1123420"/>
              <a:gd name="connsiteX3" fmla="*/ 93728 w 884318"/>
              <a:gd name="connsiteY3" fmla="*/ 659604 h 1123420"/>
              <a:gd name="connsiteX4" fmla="*/ 3702 w 884318"/>
              <a:gd name="connsiteY4" fmla="*/ 398571 h 1123420"/>
              <a:gd name="connsiteX5" fmla="*/ 115448 w 884318"/>
              <a:gd name="connsiteY5" fmla="*/ 0 h 1123420"/>
              <a:gd name="connsiteX0" fmla="*/ 897213 w 898791"/>
              <a:gd name="connsiteY0" fmla="*/ 1123420 h 1123420"/>
              <a:gd name="connsiteX1" fmla="*/ 892450 w 898791"/>
              <a:gd name="connsiteY1" fmla="*/ 645582 h 1123420"/>
              <a:gd name="connsiteX2" fmla="*/ 775504 w 898791"/>
              <a:gd name="connsiteY2" fmla="*/ 483658 h 1123420"/>
              <a:gd name="connsiteX3" fmla="*/ 108201 w 898791"/>
              <a:gd name="connsiteY3" fmla="*/ 659604 h 1123420"/>
              <a:gd name="connsiteX4" fmla="*/ 18175 w 898791"/>
              <a:gd name="connsiteY4" fmla="*/ 398571 h 1123420"/>
              <a:gd name="connsiteX5" fmla="*/ 129921 w 898791"/>
              <a:gd name="connsiteY5" fmla="*/ 0 h 1123420"/>
              <a:gd name="connsiteX0" fmla="*/ 897213 w 898791"/>
              <a:gd name="connsiteY0" fmla="*/ 1123420 h 1123420"/>
              <a:gd name="connsiteX1" fmla="*/ 892450 w 898791"/>
              <a:gd name="connsiteY1" fmla="*/ 645582 h 1123420"/>
              <a:gd name="connsiteX2" fmla="*/ 775504 w 898791"/>
              <a:gd name="connsiteY2" fmla="*/ 483658 h 1123420"/>
              <a:gd name="connsiteX3" fmla="*/ 108201 w 898791"/>
              <a:gd name="connsiteY3" fmla="*/ 659604 h 1123420"/>
              <a:gd name="connsiteX4" fmla="*/ 18175 w 898791"/>
              <a:gd name="connsiteY4" fmla="*/ 398571 h 1123420"/>
              <a:gd name="connsiteX5" fmla="*/ 129921 w 898791"/>
              <a:gd name="connsiteY5" fmla="*/ 0 h 1123420"/>
              <a:gd name="connsiteX0" fmla="*/ 894701 w 896279"/>
              <a:gd name="connsiteY0" fmla="*/ 1123420 h 1123420"/>
              <a:gd name="connsiteX1" fmla="*/ 889938 w 896279"/>
              <a:gd name="connsiteY1" fmla="*/ 645582 h 1123420"/>
              <a:gd name="connsiteX2" fmla="*/ 772992 w 896279"/>
              <a:gd name="connsiteY2" fmla="*/ 483658 h 1123420"/>
              <a:gd name="connsiteX3" fmla="*/ 105689 w 896279"/>
              <a:gd name="connsiteY3" fmla="*/ 659604 h 1123420"/>
              <a:gd name="connsiteX4" fmla="*/ 15663 w 896279"/>
              <a:gd name="connsiteY4" fmla="*/ 398571 h 1123420"/>
              <a:gd name="connsiteX5" fmla="*/ 127409 w 896279"/>
              <a:gd name="connsiteY5" fmla="*/ 0 h 1123420"/>
              <a:gd name="connsiteX0" fmla="*/ 893812 w 901832"/>
              <a:gd name="connsiteY0" fmla="*/ 1123420 h 1123420"/>
              <a:gd name="connsiteX1" fmla="*/ 889049 w 901832"/>
              <a:gd name="connsiteY1" fmla="*/ 645582 h 1123420"/>
              <a:gd name="connsiteX2" fmla="*/ 749433 w 901832"/>
              <a:gd name="connsiteY2" fmla="*/ 661063 h 1123420"/>
              <a:gd name="connsiteX3" fmla="*/ 104800 w 901832"/>
              <a:gd name="connsiteY3" fmla="*/ 659604 h 1123420"/>
              <a:gd name="connsiteX4" fmla="*/ 14774 w 901832"/>
              <a:gd name="connsiteY4" fmla="*/ 398571 h 1123420"/>
              <a:gd name="connsiteX5" fmla="*/ 126520 w 901832"/>
              <a:gd name="connsiteY5" fmla="*/ 0 h 1123420"/>
              <a:gd name="connsiteX0" fmla="*/ 893812 w 910043"/>
              <a:gd name="connsiteY0" fmla="*/ 1123420 h 1123420"/>
              <a:gd name="connsiteX1" fmla="*/ 900384 w 910043"/>
              <a:gd name="connsiteY1" fmla="*/ 899701 h 1123420"/>
              <a:gd name="connsiteX2" fmla="*/ 749433 w 910043"/>
              <a:gd name="connsiteY2" fmla="*/ 661063 h 1123420"/>
              <a:gd name="connsiteX3" fmla="*/ 104800 w 910043"/>
              <a:gd name="connsiteY3" fmla="*/ 659604 h 1123420"/>
              <a:gd name="connsiteX4" fmla="*/ 14774 w 910043"/>
              <a:gd name="connsiteY4" fmla="*/ 398571 h 1123420"/>
              <a:gd name="connsiteX5" fmla="*/ 126520 w 910043"/>
              <a:gd name="connsiteY5" fmla="*/ 0 h 1123420"/>
              <a:gd name="connsiteX0" fmla="*/ 906266 w 922499"/>
              <a:gd name="connsiteY0" fmla="*/ 1123420 h 1123420"/>
              <a:gd name="connsiteX1" fmla="*/ 912838 w 922499"/>
              <a:gd name="connsiteY1" fmla="*/ 899701 h 1123420"/>
              <a:gd name="connsiteX2" fmla="*/ 761887 w 922499"/>
              <a:gd name="connsiteY2" fmla="*/ 661063 h 1123420"/>
              <a:gd name="connsiteX3" fmla="*/ 83248 w 922499"/>
              <a:gd name="connsiteY3" fmla="*/ 635630 h 1123420"/>
              <a:gd name="connsiteX4" fmla="*/ 27228 w 922499"/>
              <a:gd name="connsiteY4" fmla="*/ 398571 h 1123420"/>
              <a:gd name="connsiteX5" fmla="*/ 138974 w 922499"/>
              <a:gd name="connsiteY5" fmla="*/ 0 h 1123420"/>
              <a:gd name="connsiteX0" fmla="*/ 890520 w 906751"/>
              <a:gd name="connsiteY0" fmla="*/ 1123420 h 1123420"/>
              <a:gd name="connsiteX1" fmla="*/ 897092 w 906751"/>
              <a:gd name="connsiteY1" fmla="*/ 899701 h 1123420"/>
              <a:gd name="connsiteX2" fmla="*/ 746141 w 906751"/>
              <a:gd name="connsiteY2" fmla="*/ 661063 h 1123420"/>
              <a:gd name="connsiteX3" fmla="*/ 115677 w 906751"/>
              <a:gd name="connsiteY3" fmla="*/ 635630 h 1123420"/>
              <a:gd name="connsiteX4" fmla="*/ 11482 w 906751"/>
              <a:gd name="connsiteY4" fmla="*/ 398571 h 1123420"/>
              <a:gd name="connsiteX5" fmla="*/ 123228 w 906751"/>
              <a:gd name="connsiteY5" fmla="*/ 0 h 1123420"/>
              <a:gd name="connsiteX0" fmla="*/ 890520 w 890925"/>
              <a:gd name="connsiteY0" fmla="*/ 1123420 h 1123420"/>
              <a:gd name="connsiteX1" fmla="*/ 860254 w 890925"/>
              <a:gd name="connsiteY1" fmla="*/ 899701 h 1123420"/>
              <a:gd name="connsiteX2" fmla="*/ 746141 w 890925"/>
              <a:gd name="connsiteY2" fmla="*/ 661063 h 1123420"/>
              <a:gd name="connsiteX3" fmla="*/ 115677 w 890925"/>
              <a:gd name="connsiteY3" fmla="*/ 635630 h 1123420"/>
              <a:gd name="connsiteX4" fmla="*/ 11482 w 890925"/>
              <a:gd name="connsiteY4" fmla="*/ 398571 h 1123420"/>
              <a:gd name="connsiteX5" fmla="*/ 123228 w 890925"/>
              <a:gd name="connsiteY5" fmla="*/ 0 h 1123420"/>
              <a:gd name="connsiteX0" fmla="*/ 890520 w 890672"/>
              <a:gd name="connsiteY0" fmla="*/ 1123420 h 1123420"/>
              <a:gd name="connsiteX1" fmla="*/ 860254 w 890672"/>
              <a:gd name="connsiteY1" fmla="*/ 899701 h 1123420"/>
              <a:gd name="connsiteX2" fmla="*/ 746141 w 890672"/>
              <a:gd name="connsiteY2" fmla="*/ 661063 h 1123420"/>
              <a:gd name="connsiteX3" fmla="*/ 115677 w 890672"/>
              <a:gd name="connsiteY3" fmla="*/ 635630 h 1123420"/>
              <a:gd name="connsiteX4" fmla="*/ 11482 w 890672"/>
              <a:gd name="connsiteY4" fmla="*/ 398571 h 1123420"/>
              <a:gd name="connsiteX5" fmla="*/ 123228 w 890672"/>
              <a:gd name="connsiteY5" fmla="*/ 0 h 1123420"/>
              <a:gd name="connsiteX0" fmla="*/ 890520 w 900872"/>
              <a:gd name="connsiteY0" fmla="*/ 1123420 h 1123420"/>
              <a:gd name="connsiteX1" fmla="*/ 899926 w 900872"/>
              <a:gd name="connsiteY1" fmla="*/ 894906 h 1123420"/>
              <a:gd name="connsiteX2" fmla="*/ 746141 w 900872"/>
              <a:gd name="connsiteY2" fmla="*/ 661063 h 1123420"/>
              <a:gd name="connsiteX3" fmla="*/ 115677 w 900872"/>
              <a:gd name="connsiteY3" fmla="*/ 635630 h 1123420"/>
              <a:gd name="connsiteX4" fmla="*/ 11482 w 900872"/>
              <a:gd name="connsiteY4" fmla="*/ 398571 h 1123420"/>
              <a:gd name="connsiteX5" fmla="*/ 123228 w 900872"/>
              <a:gd name="connsiteY5" fmla="*/ 0 h 1123420"/>
              <a:gd name="connsiteX0" fmla="*/ 910358 w 916380"/>
              <a:gd name="connsiteY0" fmla="*/ 1121822 h 1121822"/>
              <a:gd name="connsiteX1" fmla="*/ 899926 w 916380"/>
              <a:gd name="connsiteY1" fmla="*/ 894906 h 1121822"/>
              <a:gd name="connsiteX2" fmla="*/ 746141 w 916380"/>
              <a:gd name="connsiteY2" fmla="*/ 661063 h 1121822"/>
              <a:gd name="connsiteX3" fmla="*/ 115677 w 916380"/>
              <a:gd name="connsiteY3" fmla="*/ 635630 h 1121822"/>
              <a:gd name="connsiteX4" fmla="*/ 11482 w 916380"/>
              <a:gd name="connsiteY4" fmla="*/ 398571 h 1121822"/>
              <a:gd name="connsiteX5" fmla="*/ 123228 w 916380"/>
              <a:gd name="connsiteY5" fmla="*/ 0 h 1121822"/>
              <a:gd name="connsiteX0" fmla="*/ 910358 w 910695"/>
              <a:gd name="connsiteY0" fmla="*/ 1121822 h 1121822"/>
              <a:gd name="connsiteX1" fmla="*/ 874423 w 910695"/>
              <a:gd name="connsiteY1" fmla="*/ 894906 h 1121822"/>
              <a:gd name="connsiteX2" fmla="*/ 746141 w 910695"/>
              <a:gd name="connsiteY2" fmla="*/ 661063 h 1121822"/>
              <a:gd name="connsiteX3" fmla="*/ 115677 w 910695"/>
              <a:gd name="connsiteY3" fmla="*/ 635630 h 1121822"/>
              <a:gd name="connsiteX4" fmla="*/ 11482 w 910695"/>
              <a:gd name="connsiteY4" fmla="*/ 398571 h 1121822"/>
              <a:gd name="connsiteX5" fmla="*/ 123228 w 910695"/>
              <a:gd name="connsiteY5" fmla="*/ 0 h 1121822"/>
              <a:gd name="connsiteX0" fmla="*/ 910358 w 910568"/>
              <a:gd name="connsiteY0" fmla="*/ 1121822 h 1121822"/>
              <a:gd name="connsiteX1" fmla="*/ 874423 w 910568"/>
              <a:gd name="connsiteY1" fmla="*/ 894906 h 1121822"/>
              <a:gd name="connsiteX2" fmla="*/ 746141 w 910568"/>
              <a:gd name="connsiteY2" fmla="*/ 661063 h 1121822"/>
              <a:gd name="connsiteX3" fmla="*/ 115677 w 910568"/>
              <a:gd name="connsiteY3" fmla="*/ 635630 h 1121822"/>
              <a:gd name="connsiteX4" fmla="*/ 11482 w 910568"/>
              <a:gd name="connsiteY4" fmla="*/ 398571 h 1121822"/>
              <a:gd name="connsiteX5" fmla="*/ 123228 w 910568"/>
              <a:gd name="connsiteY5" fmla="*/ 0 h 1121822"/>
              <a:gd name="connsiteX0" fmla="*/ 910358 w 914566"/>
              <a:gd name="connsiteY0" fmla="*/ 1121822 h 1121822"/>
              <a:gd name="connsiteX1" fmla="*/ 902760 w 914566"/>
              <a:gd name="connsiteY1" fmla="*/ 888513 h 1121822"/>
              <a:gd name="connsiteX2" fmla="*/ 746141 w 914566"/>
              <a:gd name="connsiteY2" fmla="*/ 661063 h 1121822"/>
              <a:gd name="connsiteX3" fmla="*/ 115677 w 914566"/>
              <a:gd name="connsiteY3" fmla="*/ 635630 h 1121822"/>
              <a:gd name="connsiteX4" fmla="*/ 11482 w 914566"/>
              <a:gd name="connsiteY4" fmla="*/ 398571 h 1121822"/>
              <a:gd name="connsiteX5" fmla="*/ 123228 w 914566"/>
              <a:gd name="connsiteY5" fmla="*/ 0 h 1121822"/>
              <a:gd name="connsiteX0" fmla="*/ 910358 w 910817"/>
              <a:gd name="connsiteY0" fmla="*/ 1121822 h 1121822"/>
              <a:gd name="connsiteX1" fmla="*/ 902760 w 910817"/>
              <a:gd name="connsiteY1" fmla="*/ 888513 h 1121822"/>
              <a:gd name="connsiteX2" fmla="*/ 746141 w 910817"/>
              <a:gd name="connsiteY2" fmla="*/ 661063 h 1121822"/>
              <a:gd name="connsiteX3" fmla="*/ 115677 w 910817"/>
              <a:gd name="connsiteY3" fmla="*/ 635630 h 1121822"/>
              <a:gd name="connsiteX4" fmla="*/ 11482 w 910817"/>
              <a:gd name="connsiteY4" fmla="*/ 398571 h 1121822"/>
              <a:gd name="connsiteX5" fmla="*/ 123228 w 910817"/>
              <a:gd name="connsiteY5" fmla="*/ 0 h 1121822"/>
              <a:gd name="connsiteX0" fmla="*/ 910358 w 911790"/>
              <a:gd name="connsiteY0" fmla="*/ 1121822 h 1121822"/>
              <a:gd name="connsiteX1" fmla="*/ 902760 w 911790"/>
              <a:gd name="connsiteY1" fmla="*/ 888513 h 1121822"/>
              <a:gd name="connsiteX2" fmla="*/ 746141 w 911790"/>
              <a:gd name="connsiteY2" fmla="*/ 661063 h 1121822"/>
              <a:gd name="connsiteX3" fmla="*/ 115677 w 911790"/>
              <a:gd name="connsiteY3" fmla="*/ 635630 h 1121822"/>
              <a:gd name="connsiteX4" fmla="*/ 11482 w 911790"/>
              <a:gd name="connsiteY4" fmla="*/ 398571 h 1121822"/>
              <a:gd name="connsiteX5" fmla="*/ 123228 w 911790"/>
              <a:gd name="connsiteY5" fmla="*/ 0 h 1121822"/>
              <a:gd name="connsiteX0" fmla="*/ 910608 w 917675"/>
              <a:gd name="connsiteY0" fmla="*/ 1121822 h 1121822"/>
              <a:gd name="connsiteX1" fmla="*/ 903010 w 917675"/>
              <a:gd name="connsiteY1" fmla="*/ 888513 h 1121822"/>
              <a:gd name="connsiteX2" fmla="*/ 754893 w 917675"/>
              <a:gd name="connsiteY2" fmla="*/ 677045 h 1121822"/>
              <a:gd name="connsiteX3" fmla="*/ 115927 w 917675"/>
              <a:gd name="connsiteY3" fmla="*/ 635630 h 1121822"/>
              <a:gd name="connsiteX4" fmla="*/ 11732 w 917675"/>
              <a:gd name="connsiteY4" fmla="*/ 398571 h 1121822"/>
              <a:gd name="connsiteX5" fmla="*/ 123478 w 917675"/>
              <a:gd name="connsiteY5" fmla="*/ 0 h 1121822"/>
              <a:gd name="connsiteX0" fmla="*/ 910608 w 911236"/>
              <a:gd name="connsiteY0" fmla="*/ 1121822 h 1121822"/>
              <a:gd name="connsiteX1" fmla="*/ 883174 w 911236"/>
              <a:gd name="connsiteY1" fmla="*/ 888513 h 1121822"/>
              <a:gd name="connsiteX2" fmla="*/ 754893 w 911236"/>
              <a:gd name="connsiteY2" fmla="*/ 677045 h 1121822"/>
              <a:gd name="connsiteX3" fmla="*/ 115927 w 911236"/>
              <a:gd name="connsiteY3" fmla="*/ 635630 h 1121822"/>
              <a:gd name="connsiteX4" fmla="*/ 11732 w 911236"/>
              <a:gd name="connsiteY4" fmla="*/ 398571 h 1121822"/>
              <a:gd name="connsiteX5" fmla="*/ 123478 w 911236"/>
              <a:gd name="connsiteY5" fmla="*/ 0 h 1121822"/>
              <a:gd name="connsiteX0" fmla="*/ 910608 w 910786"/>
              <a:gd name="connsiteY0" fmla="*/ 1121822 h 1121822"/>
              <a:gd name="connsiteX1" fmla="*/ 883174 w 910786"/>
              <a:gd name="connsiteY1" fmla="*/ 888513 h 1121822"/>
              <a:gd name="connsiteX2" fmla="*/ 754893 w 910786"/>
              <a:gd name="connsiteY2" fmla="*/ 677045 h 1121822"/>
              <a:gd name="connsiteX3" fmla="*/ 115927 w 910786"/>
              <a:gd name="connsiteY3" fmla="*/ 635630 h 1121822"/>
              <a:gd name="connsiteX4" fmla="*/ 11732 w 910786"/>
              <a:gd name="connsiteY4" fmla="*/ 398571 h 1121822"/>
              <a:gd name="connsiteX5" fmla="*/ 123478 w 910786"/>
              <a:gd name="connsiteY5" fmla="*/ 0 h 1121822"/>
              <a:gd name="connsiteX0" fmla="*/ 910608 w 919101"/>
              <a:gd name="connsiteY0" fmla="*/ 1121822 h 1121822"/>
              <a:gd name="connsiteX1" fmla="*/ 917178 w 919101"/>
              <a:gd name="connsiteY1" fmla="*/ 893308 h 1121822"/>
              <a:gd name="connsiteX2" fmla="*/ 754893 w 919101"/>
              <a:gd name="connsiteY2" fmla="*/ 677045 h 1121822"/>
              <a:gd name="connsiteX3" fmla="*/ 115927 w 919101"/>
              <a:gd name="connsiteY3" fmla="*/ 635630 h 1121822"/>
              <a:gd name="connsiteX4" fmla="*/ 11732 w 919101"/>
              <a:gd name="connsiteY4" fmla="*/ 398571 h 1121822"/>
              <a:gd name="connsiteX5" fmla="*/ 123478 w 919101"/>
              <a:gd name="connsiteY5" fmla="*/ 0 h 1121822"/>
              <a:gd name="connsiteX0" fmla="*/ 910608 w 911831"/>
              <a:gd name="connsiteY0" fmla="*/ 1121822 h 1121822"/>
              <a:gd name="connsiteX1" fmla="*/ 905844 w 911831"/>
              <a:gd name="connsiteY1" fmla="*/ 890112 h 1121822"/>
              <a:gd name="connsiteX2" fmla="*/ 754893 w 911831"/>
              <a:gd name="connsiteY2" fmla="*/ 677045 h 1121822"/>
              <a:gd name="connsiteX3" fmla="*/ 115927 w 911831"/>
              <a:gd name="connsiteY3" fmla="*/ 635630 h 1121822"/>
              <a:gd name="connsiteX4" fmla="*/ 11732 w 911831"/>
              <a:gd name="connsiteY4" fmla="*/ 398571 h 1121822"/>
              <a:gd name="connsiteX5" fmla="*/ 123478 w 911831"/>
              <a:gd name="connsiteY5" fmla="*/ 0 h 1121822"/>
              <a:gd name="connsiteX0" fmla="*/ 899268 w 900489"/>
              <a:gd name="connsiteY0" fmla="*/ 1121822 h 1121822"/>
              <a:gd name="connsiteX1" fmla="*/ 894504 w 900489"/>
              <a:gd name="connsiteY1" fmla="*/ 890112 h 1121822"/>
              <a:gd name="connsiteX2" fmla="*/ 743553 w 900489"/>
              <a:gd name="connsiteY2" fmla="*/ 677045 h 1121822"/>
              <a:gd name="connsiteX3" fmla="*/ 104587 w 900489"/>
              <a:gd name="connsiteY3" fmla="*/ 635630 h 1121822"/>
              <a:gd name="connsiteX4" fmla="*/ 14559 w 900489"/>
              <a:gd name="connsiteY4" fmla="*/ 409759 h 1121822"/>
              <a:gd name="connsiteX5" fmla="*/ 112138 w 900489"/>
              <a:gd name="connsiteY5" fmla="*/ 0 h 1121822"/>
              <a:gd name="connsiteX0" fmla="*/ 892970 w 894193"/>
              <a:gd name="connsiteY0" fmla="*/ 1121822 h 1121822"/>
              <a:gd name="connsiteX1" fmla="*/ 888206 w 894193"/>
              <a:gd name="connsiteY1" fmla="*/ 890112 h 1121822"/>
              <a:gd name="connsiteX2" fmla="*/ 737255 w 894193"/>
              <a:gd name="connsiteY2" fmla="*/ 677045 h 1121822"/>
              <a:gd name="connsiteX3" fmla="*/ 98289 w 894193"/>
              <a:gd name="connsiteY3" fmla="*/ 635630 h 1121822"/>
              <a:gd name="connsiteX4" fmla="*/ 8261 w 894193"/>
              <a:gd name="connsiteY4" fmla="*/ 409759 h 1121822"/>
              <a:gd name="connsiteX5" fmla="*/ 105840 w 894193"/>
              <a:gd name="connsiteY5" fmla="*/ 0 h 112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193" h="1121822">
                <a:moveTo>
                  <a:pt x="892970" y="1121822"/>
                </a:moveTo>
                <a:cubicBezTo>
                  <a:pt x="895439" y="921797"/>
                  <a:pt x="894323" y="977028"/>
                  <a:pt x="888206" y="890112"/>
                </a:cubicBezTo>
                <a:cubicBezTo>
                  <a:pt x="882089" y="803196"/>
                  <a:pt x="868908" y="719459"/>
                  <a:pt x="737255" y="677045"/>
                </a:cubicBezTo>
                <a:cubicBezTo>
                  <a:pt x="605602" y="634631"/>
                  <a:pt x="219788" y="680178"/>
                  <a:pt x="98289" y="635630"/>
                </a:cubicBezTo>
                <a:cubicBezTo>
                  <a:pt x="-23210" y="591082"/>
                  <a:pt x="-2084" y="523186"/>
                  <a:pt x="8261" y="409759"/>
                </a:cubicBezTo>
                <a:cubicBezTo>
                  <a:pt x="30505" y="291764"/>
                  <a:pt x="86260" y="127705"/>
                  <a:pt x="105840" y="0"/>
                </a:cubicBezTo>
              </a:path>
            </a:pathLst>
          </a:custGeom>
          <a:noFill/>
          <a:ln w="38100" cap="rnd" cmpd="sng" algn="ctr">
            <a:solidFill>
              <a:srgbClr val="70AD47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5" name="Rectangle: Rounded Corners 10">
            <a:extLst>
              <a:ext uri="{FF2B5EF4-FFF2-40B4-BE49-F238E27FC236}">
                <a16:creationId xmlns:a16="http://schemas.microsoft.com/office/drawing/2014/main" id="{DBB5259C-7E98-EA10-76A9-C77CCF973292}"/>
              </a:ext>
            </a:extLst>
          </p:cNvPr>
          <p:cNvSpPr/>
          <p:nvPr/>
        </p:nvSpPr>
        <p:spPr>
          <a:xfrm>
            <a:off x="4157872" y="3170578"/>
            <a:ext cx="797081" cy="247851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Leaf2</a:t>
            </a:r>
          </a:p>
        </p:txBody>
      </p:sp>
      <p:sp>
        <p:nvSpPr>
          <p:cNvPr id="76" name="Rectangle: Rounded Corners 10">
            <a:extLst>
              <a:ext uri="{FF2B5EF4-FFF2-40B4-BE49-F238E27FC236}">
                <a16:creationId xmlns:a16="http://schemas.microsoft.com/office/drawing/2014/main" id="{50E57F58-9030-5A00-1BC8-2C52785592A9}"/>
              </a:ext>
            </a:extLst>
          </p:cNvPr>
          <p:cNvSpPr/>
          <p:nvPr/>
        </p:nvSpPr>
        <p:spPr>
          <a:xfrm>
            <a:off x="7711337" y="3206471"/>
            <a:ext cx="797081" cy="247851"/>
          </a:xfrm>
          <a:prstGeom prst="roundRect">
            <a:avLst/>
          </a:prstGeom>
          <a:solidFill>
            <a:srgbClr val="FFFFFF">
              <a:lumMod val="65000"/>
            </a:srgbClr>
          </a:soli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Leaf3</a:t>
            </a:r>
          </a:p>
        </p:txBody>
      </p:sp>
      <p:sp>
        <p:nvSpPr>
          <p:cNvPr id="77" name="Freeform: Shape 227">
            <a:extLst>
              <a:ext uri="{FF2B5EF4-FFF2-40B4-BE49-F238E27FC236}">
                <a16:creationId xmlns:a16="http://schemas.microsoft.com/office/drawing/2014/main" id="{4AF59F71-746F-88C6-FA43-CCED6B4B269B}"/>
              </a:ext>
            </a:extLst>
          </p:cNvPr>
          <p:cNvSpPr/>
          <p:nvPr/>
        </p:nvSpPr>
        <p:spPr>
          <a:xfrm>
            <a:off x="2925642" y="2749210"/>
            <a:ext cx="77500" cy="1115870"/>
          </a:xfrm>
          <a:custGeom>
            <a:avLst/>
            <a:gdLst>
              <a:gd name="connsiteX0" fmla="*/ 0 w 157163"/>
              <a:gd name="connsiteY0" fmla="*/ 1195387 h 1195387"/>
              <a:gd name="connsiteX1" fmla="*/ 42863 w 157163"/>
              <a:gd name="connsiteY1" fmla="*/ 550862 h 1195387"/>
              <a:gd name="connsiteX2" fmla="*/ 157163 w 157163"/>
              <a:gd name="connsiteY2" fmla="*/ 0 h 119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163" h="1195387">
                <a:moveTo>
                  <a:pt x="0" y="1195387"/>
                </a:moveTo>
                <a:cubicBezTo>
                  <a:pt x="8334" y="972740"/>
                  <a:pt x="16669" y="750093"/>
                  <a:pt x="42863" y="550862"/>
                </a:cubicBezTo>
                <a:cubicBezTo>
                  <a:pt x="69057" y="351631"/>
                  <a:pt x="113110" y="175815"/>
                  <a:pt x="157163" y="0"/>
                </a:cubicBezTo>
              </a:path>
            </a:pathLst>
          </a:custGeom>
          <a:noFill/>
          <a:ln w="38100" cap="rnd" cmpd="sng" algn="ctr">
            <a:solidFill>
              <a:srgbClr val="70AD47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4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EA6A-9CA5-B6BF-D9FE-52B96934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Congestion: Global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39B0-D6C6-9BD0-A28B-96858440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8255"/>
            <a:ext cx="10515600" cy="1559095"/>
          </a:xfrm>
        </p:spPr>
        <p:txBody>
          <a:bodyPr/>
          <a:lstStyle/>
          <a:p>
            <a:r>
              <a:rPr lang="en-US" dirty="0"/>
              <a:t>When Congestion happens on a remote link (Spine1 to Leaf1), DLB on Leaf2 and Leaf3 does not help</a:t>
            </a:r>
          </a:p>
          <a:p>
            <a:r>
              <a:rPr lang="en-US" dirty="0"/>
              <a:t>Global Load Balancing (GLB) is needed to mitigate remote congestion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4930BB-05AA-C597-B954-1CA44D0968FD}"/>
              </a:ext>
            </a:extLst>
          </p:cNvPr>
          <p:cNvCxnSpPr>
            <a:cxnSpLocks/>
          </p:cNvCxnSpPr>
          <p:nvPr/>
        </p:nvCxnSpPr>
        <p:spPr>
          <a:xfrm flipV="1">
            <a:off x="4493907" y="2066108"/>
            <a:ext cx="3238165" cy="1137591"/>
          </a:xfrm>
          <a:prstGeom prst="line">
            <a:avLst/>
          </a:prstGeom>
          <a:ln w="28575" cap="rnd">
            <a:solidFill>
              <a:schemeClr val="bg1">
                <a:lumMod val="65000"/>
                <a:alpha val="56863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0F188-0E3C-CC0D-455C-7867F97EC4D1}"/>
              </a:ext>
            </a:extLst>
          </p:cNvPr>
          <p:cNvCxnSpPr>
            <a:cxnSpLocks/>
          </p:cNvCxnSpPr>
          <p:nvPr/>
        </p:nvCxnSpPr>
        <p:spPr>
          <a:xfrm flipV="1">
            <a:off x="3215007" y="1935141"/>
            <a:ext cx="124339" cy="933664"/>
          </a:xfrm>
          <a:prstGeom prst="line">
            <a:avLst/>
          </a:prstGeom>
          <a:ln w="762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F8343C-ED09-7FB6-AD69-A54DE001D30A}"/>
              </a:ext>
            </a:extLst>
          </p:cNvPr>
          <p:cNvCxnSpPr>
            <a:cxnSpLocks/>
          </p:cNvCxnSpPr>
          <p:nvPr/>
        </p:nvCxnSpPr>
        <p:spPr>
          <a:xfrm flipV="1">
            <a:off x="3175510" y="2628195"/>
            <a:ext cx="71648" cy="565707"/>
          </a:xfrm>
          <a:prstGeom prst="line">
            <a:avLst/>
          </a:prstGeom>
          <a:ln w="762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9A4D3-5267-0A97-44B4-574FECFD64BC}"/>
              </a:ext>
            </a:extLst>
          </p:cNvPr>
          <p:cNvCxnSpPr>
            <a:cxnSpLocks/>
          </p:cNvCxnSpPr>
          <p:nvPr/>
        </p:nvCxnSpPr>
        <p:spPr>
          <a:xfrm flipH="1" flipV="1">
            <a:off x="4161668" y="2075907"/>
            <a:ext cx="3795712" cy="1047851"/>
          </a:xfrm>
          <a:prstGeom prst="line">
            <a:avLst/>
          </a:prstGeom>
          <a:ln w="28575" cap="rnd">
            <a:solidFill>
              <a:schemeClr val="bg1">
                <a:lumMod val="65000"/>
                <a:alpha val="56863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A141AE-4A2A-B82B-8F7D-D88A889C046B}"/>
              </a:ext>
            </a:extLst>
          </p:cNvPr>
          <p:cNvCxnSpPr>
            <a:cxnSpLocks/>
          </p:cNvCxnSpPr>
          <p:nvPr/>
        </p:nvCxnSpPr>
        <p:spPr>
          <a:xfrm flipH="1" flipV="1">
            <a:off x="8118331" y="1921547"/>
            <a:ext cx="160660" cy="1173461"/>
          </a:xfrm>
          <a:prstGeom prst="line">
            <a:avLst/>
          </a:prstGeom>
          <a:ln w="28575" cap="rnd">
            <a:solidFill>
              <a:schemeClr val="bg1">
                <a:lumMod val="65000"/>
                <a:alpha val="56863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1AE4EA-702B-A501-1D13-75523F12B1FC}"/>
              </a:ext>
            </a:extLst>
          </p:cNvPr>
          <p:cNvCxnSpPr>
            <a:cxnSpLocks/>
          </p:cNvCxnSpPr>
          <p:nvPr/>
        </p:nvCxnSpPr>
        <p:spPr>
          <a:xfrm flipH="1" flipV="1">
            <a:off x="5689237" y="2089501"/>
            <a:ext cx="2512217" cy="1090807"/>
          </a:xfrm>
          <a:prstGeom prst="line">
            <a:avLst/>
          </a:prstGeom>
          <a:ln w="28575" cap="rnd">
            <a:solidFill>
              <a:schemeClr val="bg1">
                <a:lumMod val="65000"/>
                <a:alpha val="56863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10BA63-EB31-1B6F-7E61-B0C35C8F09A0}"/>
              </a:ext>
            </a:extLst>
          </p:cNvPr>
          <p:cNvCxnSpPr>
            <a:cxnSpLocks/>
          </p:cNvCxnSpPr>
          <p:nvPr/>
        </p:nvCxnSpPr>
        <p:spPr>
          <a:xfrm flipV="1">
            <a:off x="4365822" y="1935141"/>
            <a:ext cx="1323415" cy="1188617"/>
          </a:xfrm>
          <a:prstGeom prst="line">
            <a:avLst/>
          </a:prstGeom>
          <a:ln w="28575" cap="rnd">
            <a:solidFill>
              <a:schemeClr val="bg1">
                <a:lumMod val="65000"/>
                <a:alpha val="56863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46A8-2C3E-9C61-D3EE-6147F2230EF4}"/>
              </a:ext>
            </a:extLst>
          </p:cNvPr>
          <p:cNvCxnSpPr>
            <a:cxnSpLocks/>
          </p:cNvCxnSpPr>
          <p:nvPr/>
        </p:nvCxnSpPr>
        <p:spPr>
          <a:xfrm flipH="1" flipV="1">
            <a:off x="4085100" y="2043263"/>
            <a:ext cx="192022" cy="1094089"/>
          </a:xfrm>
          <a:prstGeom prst="line">
            <a:avLst/>
          </a:prstGeom>
          <a:ln w="28575" cap="rnd">
            <a:solidFill>
              <a:schemeClr val="bg1">
                <a:lumMod val="65000"/>
                <a:alpha val="56863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E0B9B3-F0D4-8622-BB94-5F09A0947817}"/>
              </a:ext>
            </a:extLst>
          </p:cNvPr>
          <p:cNvGrpSpPr/>
          <p:nvPr/>
        </p:nvGrpSpPr>
        <p:grpSpPr>
          <a:xfrm>
            <a:off x="6309077" y="3215191"/>
            <a:ext cx="377585" cy="45719"/>
            <a:chOff x="5229860" y="1160206"/>
            <a:chExt cx="885804" cy="1072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4EC655-E465-F7DF-1A59-4794584A28D7}"/>
                </a:ext>
              </a:extLst>
            </p:cNvPr>
            <p:cNvSpPr/>
            <p:nvPr/>
          </p:nvSpPr>
          <p:spPr>
            <a:xfrm>
              <a:off x="5229860" y="1160207"/>
              <a:ext cx="99224" cy="1072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D96CE51-E561-9314-6771-947673211E46}"/>
                </a:ext>
              </a:extLst>
            </p:cNvPr>
            <p:cNvSpPr/>
            <p:nvPr/>
          </p:nvSpPr>
          <p:spPr>
            <a:xfrm>
              <a:off x="5623150" y="1160207"/>
              <a:ext cx="99224" cy="1072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BDB64D-BF50-862F-5A4A-53B78E7ED63D}"/>
                </a:ext>
              </a:extLst>
            </p:cNvPr>
            <p:cNvSpPr/>
            <p:nvPr/>
          </p:nvSpPr>
          <p:spPr>
            <a:xfrm>
              <a:off x="6016440" y="1160206"/>
              <a:ext cx="99224" cy="1072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D9E56B-0440-8A0D-90A7-5E40DB83F0EC}"/>
              </a:ext>
            </a:extLst>
          </p:cNvPr>
          <p:cNvCxnSpPr>
            <a:cxnSpLocks/>
          </p:cNvCxnSpPr>
          <p:nvPr/>
        </p:nvCxnSpPr>
        <p:spPr>
          <a:xfrm>
            <a:off x="4366946" y="3313565"/>
            <a:ext cx="0" cy="23336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9F7645-9281-0D21-4C1B-E63EF48D6E48}"/>
              </a:ext>
            </a:extLst>
          </p:cNvPr>
          <p:cNvCxnSpPr>
            <a:cxnSpLocks/>
          </p:cNvCxnSpPr>
          <p:nvPr/>
        </p:nvCxnSpPr>
        <p:spPr>
          <a:xfrm>
            <a:off x="4231357" y="3313565"/>
            <a:ext cx="0" cy="23336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905C8A-43DF-104B-CAF9-CD2EF5C6108E}"/>
              </a:ext>
            </a:extLst>
          </p:cNvPr>
          <p:cNvCxnSpPr>
            <a:cxnSpLocks/>
          </p:cNvCxnSpPr>
          <p:nvPr/>
        </p:nvCxnSpPr>
        <p:spPr>
          <a:xfrm>
            <a:off x="4800334" y="3313565"/>
            <a:ext cx="0" cy="23336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7207BE-C665-B9F5-94CC-42ED38D2C773}"/>
              </a:ext>
            </a:extLst>
          </p:cNvPr>
          <p:cNvCxnSpPr>
            <a:cxnSpLocks/>
          </p:cNvCxnSpPr>
          <p:nvPr/>
        </p:nvCxnSpPr>
        <p:spPr>
          <a:xfrm>
            <a:off x="7941186" y="3306421"/>
            <a:ext cx="0" cy="23336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98C953-932C-8274-C438-64EAB67C0D17}"/>
              </a:ext>
            </a:extLst>
          </p:cNvPr>
          <p:cNvCxnSpPr>
            <a:cxnSpLocks/>
          </p:cNvCxnSpPr>
          <p:nvPr/>
        </p:nvCxnSpPr>
        <p:spPr>
          <a:xfrm>
            <a:off x="7805597" y="3306421"/>
            <a:ext cx="0" cy="23336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C4F3C8-07D6-FB30-EEDB-B3DD1DD0F962}"/>
              </a:ext>
            </a:extLst>
          </p:cNvPr>
          <p:cNvCxnSpPr>
            <a:cxnSpLocks/>
          </p:cNvCxnSpPr>
          <p:nvPr/>
        </p:nvCxnSpPr>
        <p:spPr>
          <a:xfrm>
            <a:off x="8374574" y="3306421"/>
            <a:ext cx="0" cy="23336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CE626D-2D8A-1B89-8DEA-EEA597DFFF81}"/>
              </a:ext>
            </a:extLst>
          </p:cNvPr>
          <p:cNvCxnSpPr>
            <a:cxnSpLocks/>
          </p:cNvCxnSpPr>
          <p:nvPr/>
        </p:nvCxnSpPr>
        <p:spPr>
          <a:xfrm>
            <a:off x="3178686" y="3313565"/>
            <a:ext cx="0" cy="23336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A1F35F-1AF7-6AA6-86B0-CB22B76D6F3E}"/>
              </a:ext>
            </a:extLst>
          </p:cNvPr>
          <p:cNvCxnSpPr>
            <a:cxnSpLocks/>
          </p:cNvCxnSpPr>
          <p:nvPr/>
        </p:nvCxnSpPr>
        <p:spPr>
          <a:xfrm>
            <a:off x="3043097" y="3313565"/>
            <a:ext cx="0" cy="23336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DB9C5B-5E02-EFCE-3F37-2BC9A15FD214}"/>
              </a:ext>
            </a:extLst>
          </p:cNvPr>
          <p:cNvCxnSpPr>
            <a:cxnSpLocks/>
          </p:cNvCxnSpPr>
          <p:nvPr/>
        </p:nvCxnSpPr>
        <p:spPr>
          <a:xfrm>
            <a:off x="3612074" y="3313565"/>
            <a:ext cx="0" cy="23336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EC706A-4FED-BF5F-1BF8-BB4112A9F9A7}"/>
              </a:ext>
            </a:extLst>
          </p:cNvPr>
          <p:cNvCxnSpPr>
            <a:cxnSpLocks/>
          </p:cNvCxnSpPr>
          <p:nvPr/>
        </p:nvCxnSpPr>
        <p:spPr>
          <a:xfrm flipV="1">
            <a:off x="3500297" y="2089501"/>
            <a:ext cx="3795712" cy="1047851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C02F37-758D-DFB3-FAC1-CA2304511E11}"/>
              </a:ext>
            </a:extLst>
          </p:cNvPr>
          <p:cNvCxnSpPr>
            <a:cxnSpLocks/>
          </p:cNvCxnSpPr>
          <p:nvPr/>
        </p:nvCxnSpPr>
        <p:spPr>
          <a:xfrm flipV="1">
            <a:off x="3256223" y="2042717"/>
            <a:ext cx="1898855" cy="1151185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696479-4B22-AF45-794F-9B653F521BAD}"/>
              </a:ext>
            </a:extLst>
          </p:cNvPr>
          <p:cNvGrpSpPr/>
          <p:nvPr/>
        </p:nvGrpSpPr>
        <p:grpSpPr>
          <a:xfrm>
            <a:off x="6309077" y="1886791"/>
            <a:ext cx="377585" cy="45719"/>
            <a:chOff x="5229860" y="1160206"/>
            <a:chExt cx="885804" cy="10725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7DB1-A9D9-F76B-A63C-59231BC6C967}"/>
                </a:ext>
              </a:extLst>
            </p:cNvPr>
            <p:cNvSpPr/>
            <p:nvPr/>
          </p:nvSpPr>
          <p:spPr>
            <a:xfrm>
              <a:off x="5229860" y="1160207"/>
              <a:ext cx="99224" cy="1072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8900DA2-8D53-6058-A387-67F94BF90E12}"/>
                </a:ext>
              </a:extLst>
            </p:cNvPr>
            <p:cNvSpPr/>
            <p:nvPr/>
          </p:nvSpPr>
          <p:spPr>
            <a:xfrm>
              <a:off x="5623150" y="1160207"/>
              <a:ext cx="99224" cy="1072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A97F0BF-9323-B335-5264-FE057D95A11F}"/>
                </a:ext>
              </a:extLst>
            </p:cNvPr>
            <p:cNvSpPr/>
            <p:nvPr/>
          </p:nvSpPr>
          <p:spPr>
            <a:xfrm>
              <a:off x="6016440" y="1160206"/>
              <a:ext cx="99224" cy="1072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F9A7FC4-857B-6933-DDD4-D44E0424CF0A}"/>
              </a:ext>
            </a:extLst>
          </p:cNvPr>
          <p:cNvSpPr txBox="1"/>
          <p:nvPr/>
        </p:nvSpPr>
        <p:spPr>
          <a:xfrm>
            <a:off x="1632566" y="2098194"/>
            <a:ext cx="10625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b="1" dirty="0"/>
              <a:t>Congestion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BE4B54-8B26-9AE0-0AED-ED64C359FFFA}"/>
              </a:ext>
            </a:extLst>
          </p:cNvPr>
          <p:cNvCxnSpPr>
            <a:cxnSpLocks/>
          </p:cNvCxnSpPr>
          <p:nvPr/>
        </p:nvCxnSpPr>
        <p:spPr>
          <a:xfrm>
            <a:off x="2783801" y="2282860"/>
            <a:ext cx="143720" cy="49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10">
            <a:extLst>
              <a:ext uri="{FF2B5EF4-FFF2-40B4-BE49-F238E27FC236}">
                <a16:creationId xmlns:a16="http://schemas.microsoft.com/office/drawing/2014/main" id="{43CC19C1-5664-B77D-D09F-7D1B935F9781}"/>
              </a:ext>
            </a:extLst>
          </p:cNvPr>
          <p:cNvSpPr/>
          <p:nvPr/>
        </p:nvSpPr>
        <p:spPr>
          <a:xfrm>
            <a:off x="3164647" y="1822707"/>
            <a:ext cx="1162891" cy="29426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34" name="Rectangle: Rounded Corners 10">
            <a:extLst>
              <a:ext uri="{FF2B5EF4-FFF2-40B4-BE49-F238E27FC236}">
                <a16:creationId xmlns:a16="http://schemas.microsoft.com/office/drawing/2014/main" id="{8FD18432-9427-5DDB-BFD8-27D33F58CD27}"/>
              </a:ext>
            </a:extLst>
          </p:cNvPr>
          <p:cNvSpPr/>
          <p:nvPr/>
        </p:nvSpPr>
        <p:spPr>
          <a:xfrm>
            <a:off x="4881694" y="1803932"/>
            <a:ext cx="1162891" cy="29426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  <p:sp>
        <p:nvSpPr>
          <p:cNvPr id="35" name="Rectangle: Rounded Corners 10">
            <a:extLst>
              <a:ext uri="{FF2B5EF4-FFF2-40B4-BE49-F238E27FC236}">
                <a16:creationId xmlns:a16="http://schemas.microsoft.com/office/drawing/2014/main" id="{C4794CCC-7FD6-508E-E14F-6822C886AF73}"/>
              </a:ext>
            </a:extLst>
          </p:cNvPr>
          <p:cNvSpPr/>
          <p:nvPr/>
        </p:nvSpPr>
        <p:spPr>
          <a:xfrm>
            <a:off x="7108394" y="1803932"/>
            <a:ext cx="1162891" cy="29426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Spine3</a:t>
            </a:r>
          </a:p>
        </p:txBody>
      </p:sp>
      <p:sp>
        <p:nvSpPr>
          <p:cNvPr id="36" name="Rectangle: Rounded Corners 10">
            <a:extLst>
              <a:ext uri="{FF2B5EF4-FFF2-40B4-BE49-F238E27FC236}">
                <a16:creationId xmlns:a16="http://schemas.microsoft.com/office/drawing/2014/main" id="{D5E526D2-FB41-8945-5768-EBE11FB913D5}"/>
              </a:ext>
            </a:extLst>
          </p:cNvPr>
          <p:cNvSpPr/>
          <p:nvPr/>
        </p:nvSpPr>
        <p:spPr>
          <a:xfrm>
            <a:off x="2921697" y="3101185"/>
            <a:ext cx="797081" cy="24785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7A4EA4B6-36C2-DB91-1EDA-BD3050655912}"/>
              </a:ext>
            </a:extLst>
          </p:cNvPr>
          <p:cNvSpPr/>
          <p:nvPr/>
        </p:nvSpPr>
        <p:spPr>
          <a:xfrm>
            <a:off x="4098968" y="3101185"/>
            <a:ext cx="797081" cy="24785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8" name="Freeform: Shape 277">
            <a:extLst>
              <a:ext uri="{FF2B5EF4-FFF2-40B4-BE49-F238E27FC236}">
                <a16:creationId xmlns:a16="http://schemas.microsoft.com/office/drawing/2014/main" id="{50A9B5B3-1FF4-1044-6075-59D4C36261B9}"/>
              </a:ext>
            </a:extLst>
          </p:cNvPr>
          <p:cNvSpPr/>
          <p:nvPr/>
        </p:nvSpPr>
        <p:spPr>
          <a:xfrm>
            <a:off x="3140801" y="2064582"/>
            <a:ext cx="1040679" cy="1518234"/>
          </a:xfrm>
          <a:custGeom>
            <a:avLst/>
            <a:gdLst>
              <a:gd name="connsiteX0" fmla="*/ 1031875 w 1031875"/>
              <a:gd name="connsiteY0" fmla="*/ 711998 h 711998"/>
              <a:gd name="connsiteX1" fmla="*/ 917575 w 1031875"/>
              <a:gd name="connsiteY1" fmla="*/ 67473 h 711998"/>
              <a:gd name="connsiteX2" fmla="*/ 774700 w 1031875"/>
              <a:gd name="connsiteY2" fmla="*/ 23023 h 711998"/>
              <a:gd name="connsiteX3" fmla="*/ 295275 w 1031875"/>
              <a:gd name="connsiteY3" fmla="*/ 3973 h 711998"/>
              <a:gd name="connsiteX4" fmla="*/ 95250 w 1031875"/>
              <a:gd name="connsiteY4" fmla="*/ 13498 h 711998"/>
              <a:gd name="connsiteX5" fmla="*/ 31750 w 1031875"/>
              <a:gd name="connsiteY5" fmla="*/ 134148 h 711998"/>
              <a:gd name="connsiteX6" fmla="*/ 0 w 1031875"/>
              <a:gd name="connsiteY6" fmla="*/ 610398 h 711998"/>
              <a:gd name="connsiteX0" fmla="*/ 1053042 w 1053042"/>
              <a:gd name="connsiteY0" fmla="*/ 1601331 h 1601331"/>
              <a:gd name="connsiteX1" fmla="*/ 917575 w 1053042"/>
              <a:gd name="connsiteY1" fmla="*/ 122839 h 1601331"/>
              <a:gd name="connsiteX2" fmla="*/ 774700 w 1053042"/>
              <a:gd name="connsiteY2" fmla="*/ 78389 h 1601331"/>
              <a:gd name="connsiteX3" fmla="*/ 295275 w 1053042"/>
              <a:gd name="connsiteY3" fmla="*/ 59339 h 1601331"/>
              <a:gd name="connsiteX4" fmla="*/ 95250 w 1053042"/>
              <a:gd name="connsiteY4" fmla="*/ 68864 h 1601331"/>
              <a:gd name="connsiteX5" fmla="*/ 31750 w 1053042"/>
              <a:gd name="connsiteY5" fmla="*/ 189514 h 1601331"/>
              <a:gd name="connsiteX6" fmla="*/ 0 w 1053042"/>
              <a:gd name="connsiteY6" fmla="*/ 665764 h 1601331"/>
              <a:gd name="connsiteX0" fmla="*/ 1053042 w 1053042"/>
              <a:gd name="connsiteY0" fmla="*/ 1552590 h 1552590"/>
              <a:gd name="connsiteX1" fmla="*/ 1038224 w 1053042"/>
              <a:gd name="connsiteY1" fmla="*/ 883723 h 1552590"/>
              <a:gd name="connsiteX2" fmla="*/ 917575 w 1053042"/>
              <a:gd name="connsiteY2" fmla="*/ 74098 h 1552590"/>
              <a:gd name="connsiteX3" fmla="*/ 774700 w 1053042"/>
              <a:gd name="connsiteY3" fmla="*/ 29648 h 1552590"/>
              <a:gd name="connsiteX4" fmla="*/ 295275 w 1053042"/>
              <a:gd name="connsiteY4" fmla="*/ 10598 h 1552590"/>
              <a:gd name="connsiteX5" fmla="*/ 95250 w 1053042"/>
              <a:gd name="connsiteY5" fmla="*/ 20123 h 1552590"/>
              <a:gd name="connsiteX6" fmla="*/ 31750 w 1053042"/>
              <a:gd name="connsiteY6" fmla="*/ 140773 h 1552590"/>
              <a:gd name="connsiteX7" fmla="*/ 0 w 1053042"/>
              <a:gd name="connsiteY7" fmla="*/ 617023 h 1552590"/>
              <a:gd name="connsiteX0" fmla="*/ 1053042 w 1053042"/>
              <a:gd name="connsiteY0" fmla="*/ 1545966 h 1545966"/>
              <a:gd name="connsiteX1" fmla="*/ 1038224 w 1053042"/>
              <a:gd name="connsiteY1" fmla="*/ 877099 h 1545966"/>
              <a:gd name="connsiteX2" fmla="*/ 900641 w 1053042"/>
              <a:gd name="connsiteY2" fmla="*/ 116157 h 1545966"/>
              <a:gd name="connsiteX3" fmla="*/ 774700 w 1053042"/>
              <a:gd name="connsiteY3" fmla="*/ 23024 h 1545966"/>
              <a:gd name="connsiteX4" fmla="*/ 295275 w 1053042"/>
              <a:gd name="connsiteY4" fmla="*/ 3974 h 1545966"/>
              <a:gd name="connsiteX5" fmla="*/ 95250 w 1053042"/>
              <a:gd name="connsiteY5" fmla="*/ 13499 h 1545966"/>
              <a:gd name="connsiteX6" fmla="*/ 31750 w 1053042"/>
              <a:gd name="connsiteY6" fmla="*/ 134149 h 1545966"/>
              <a:gd name="connsiteX7" fmla="*/ 0 w 1053042"/>
              <a:gd name="connsiteY7" fmla="*/ 610399 h 1545966"/>
              <a:gd name="connsiteX0" fmla="*/ 1053042 w 1053042"/>
              <a:gd name="connsiteY0" fmla="*/ 1545966 h 1545966"/>
              <a:gd name="connsiteX1" fmla="*/ 1038224 w 1053042"/>
              <a:gd name="connsiteY1" fmla="*/ 877099 h 1545966"/>
              <a:gd name="connsiteX2" fmla="*/ 900641 w 1053042"/>
              <a:gd name="connsiteY2" fmla="*/ 116157 h 1545966"/>
              <a:gd name="connsiteX3" fmla="*/ 774700 w 1053042"/>
              <a:gd name="connsiteY3" fmla="*/ 23024 h 1545966"/>
              <a:gd name="connsiteX4" fmla="*/ 295275 w 1053042"/>
              <a:gd name="connsiteY4" fmla="*/ 3974 h 1545966"/>
              <a:gd name="connsiteX5" fmla="*/ 95250 w 1053042"/>
              <a:gd name="connsiteY5" fmla="*/ 13499 h 1545966"/>
              <a:gd name="connsiteX6" fmla="*/ 31750 w 1053042"/>
              <a:gd name="connsiteY6" fmla="*/ 134149 h 1545966"/>
              <a:gd name="connsiteX7" fmla="*/ 0 w 1053042"/>
              <a:gd name="connsiteY7" fmla="*/ 610399 h 1545966"/>
              <a:gd name="connsiteX0" fmla="*/ 1053042 w 1053042"/>
              <a:gd name="connsiteY0" fmla="*/ 1545966 h 1545966"/>
              <a:gd name="connsiteX1" fmla="*/ 1038224 w 1053042"/>
              <a:gd name="connsiteY1" fmla="*/ 877099 h 1545966"/>
              <a:gd name="connsiteX2" fmla="*/ 900641 w 1053042"/>
              <a:gd name="connsiteY2" fmla="*/ 116157 h 1545966"/>
              <a:gd name="connsiteX3" fmla="*/ 774700 w 1053042"/>
              <a:gd name="connsiteY3" fmla="*/ 23024 h 1545966"/>
              <a:gd name="connsiteX4" fmla="*/ 295275 w 1053042"/>
              <a:gd name="connsiteY4" fmla="*/ 3974 h 1545966"/>
              <a:gd name="connsiteX5" fmla="*/ 95250 w 1053042"/>
              <a:gd name="connsiteY5" fmla="*/ 13499 h 1545966"/>
              <a:gd name="connsiteX6" fmla="*/ 31750 w 1053042"/>
              <a:gd name="connsiteY6" fmla="*/ 134149 h 1545966"/>
              <a:gd name="connsiteX7" fmla="*/ 0 w 1053042"/>
              <a:gd name="connsiteY7" fmla="*/ 610399 h 1545966"/>
              <a:gd name="connsiteX0" fmla="*/ 1053042 w 1053042"/>
              <a:gd name="connsiteY0" fmla="*/ 1545966 h 1545966"/>
              <a:gd name="connsiteX1" fmla="*/ 1038224 w 1053042"/>
              <a:gd name="connsiteY1" fmla="*/ 877099 h 1545966"/>
              <a:gd name="connsiteX2" fmla="*/ 909108 w 1053042"/>
              <a:gd name="connsiteY2" fmla="*/ 143674 h 1545966"/>
              <a:gd name="connsiteX3" fmla="*/ 774700 w 1053042"/>
              <a:gd name="connsiteY3" fmla="*/ 23024 h 1545966"/>
              <a:gd name="connsiteX4" fmla="*/ 295275 w 1053042"/>
              <a:gd name="connsiteY4" fmla="*/ 3974 h 1545966"/>
              <a:gd name="connsiteX5" fmla="*/ 95250 w 1053042"/>
              <a:gd name="connsiteY5" fmla="*/ 13499 h 1545966"/>
              <a:gd name="connsiteX6" fmla="*/ 31750 w 1053042"/>
              <a:gd name="connsiteY6" fmla="*/ 134149 h 1545966"/>
              <a:gd name="connsiteX7" fmla="*/ 0 w 1053042"/>
              <a:gd name="connsiteY7" fmla="*/ 610399 h 1545966"/>
              <a:gd name="connsiteX0" fmla="*/ 1025747 w 1025747"/>
              <a:gd name="connsiteY0" fmla="*/ 1545966 h 1545966"/>
              <a:gd name="connsiteX1" fmla="*/ 1010929 w 1025747"/>
              <a:gd name="connsiteY1" fmla="*/ 877099 h 1545966"/>
              <a:gd name="connsiteX2" fmla="*/ 881813 w 1025747"/>
              <a:gd name="connsiteY2" fmla="*/ 143674 h 1545966"/>
              <a:gd name="connsiteX3" fmla="*/ 747405 w 1025747"/>
              <a:gd name="connsiteY3" fmla="*/ 23024 h 1545966"/>
              <a:gd name="connsiteX4" fmla="*/ 267980 w 1025747"/>
              <a:gd name="connsiteY4" fmla="*/ 3974 h 1545966"/>
              <a:gd name="connsiteX5" fmla="*/ 67955 w 1025747"/>
              <a:gd name="connsiteY5" fmla="*/ 13499 h 1545966"/>
              <a:gd name="connsiteX6" fmla="*/ 4455 w 1025747"/>
              <a:gd name="connsiteY6" fmla="*/ 134149 h 1545966"/>
              <a:gd name="connsiteX7" fmla="*/ 12922 w 1025747"/>
              <a:gd name="connsiteY7" fmla="*/ 618866 h 1545966"/>
              <a:gd name="connsiteX0" fmla="*/ 1012825 w 1012825"/>
              <a:gd name="connsiteY0" fmla="*/ 1545966 h 1545966"/>
              <a:gd name="connsiteX1" fmla="*/ 998007 w 1012825"/>
              <a:gd name="connsiteY1" fmla="*/ 877099 h 1545966"/>
              <a:gd name="connsiteX2" fmla="*/ 868891 w 1012825"/>
              <a:gd name="connsiteY2" fmla="*/ 143674 h 1545966"/>
              <a:gd name="connsiteX3" fmla="*/ 734483 w 1012825"/>
              <a:gd name="connsiteY3" fmla="*/ 23024 h 1545966"/>
              <a:gd name="connsiteX4" fmla="*/ 255058 w 1012825"/>
              <a:gd name="connsiteY4" fmla="*/ 3974 h 1545966"/>
              <a:gd name="connsiteX5" fmla="*/ 55033 w 1012825"/>
              <a:gd name="connsiteY5" fmla="*/ 13499 h 1545966"/>
              <a:gd name="connsiteX6" fmla="*/ 29633 w 1012825"/>
              <a:gd name="connsiteY6" fmla="*/ 134149 h 1545966"/>
              <a:gd name="connsiteX7" fmla="*/ 0 w 1012825"/>
              <a:gd name="connsiteY7" fmla="*/ 618866 h 1545966"/>
              <a:gd name="connsiteX0" fmla="*/ 1012825 w 1012825"/>
              <a:gd name="connsiteY0" fmla="*/ 1558201 h 1558201"/>
              <a:gd name="connsiteX1" fmla="*/ 998007 w 1012825"/>
              <a:gd name="connsiteY1" fmla="*/ 889334 h 1558201"/>
              <a:gd name="connsiteX2" fmla="*/ 868891 w 1012825"/>
              <a:gd name="connsiteY2" fmla="*/ 155909 h 1558201"/>
              <a:gd name="connsiteX3" fmla="*/ 734483 w 1012825"/>
              <a:gd name="connsiteY3" fmla="*/ 35259 h 1558201"/>
              <a:gd name="connsiteX4" fmla="*/ 255058 w 1012825"/>
              <a:gd name="connsiteY4" fmla="*/ 16209 h 1558201"/>
              <a:gd name="connsiteX5" fmla="*/ 127000 w 1012825"/>
              <a:gd name="connsiteY5" fmla="*/ 8801 h 1558201"/>
              <a:gd name="connsiteX6" fmla="*/ 29633 w 1012825"/>
              <a:gd name="connsiteY6" fmla="*/ 146384 h 1558201"/>
              <a:gd name="connsiteX7" fmla="*/ 0 w 1012825"/>
              <a:gd name="connsiteY7" fmla="*/ 631101 h 1558201"/>
              <a:gd name="connsiteX0" fmla="*/ 1012825 w 1012825"/>
              <a:gd name="connsiteY0" fmla="*/ 1557852 h 1557852"/>
              <a:gd name="connsiteX1" fmla="*/ 998007 w 1012825"/>
              <a:gd name="connsiteY1" fmla="*/ 888985 h 1557852"/>
              <a:gd name="connsiteX2" fmla="*/ 868891 w 1012825"/>
              <a:gd name="connsiteY2" fmla="*/ 155560 h 1557852"/>
              <a:gd name="connsiteX3" fmla="*/ 734483 w 1012825"/>
              <a:gd name="connsiteY3" fmla="*/ 34910 h 1557852"/>
              <a:gd name="connsiteX4" fmla="*/ 318557 w 1012825"/>
              <a:gd name="connsiteY4" fmla="*/ 23268 h 1557852"/>
              <a:gd name="connsiteX5" fmla="*/ 255058 w 1012825"/>
              <a:gd name="connsiteY5" fmla="*/ 15860 h 1557852"/>
              <a:gd name="connsiteX6" fmla="*/ 127000 w 1012825"/>
              <a:gd name="connsiteY6" fmla="*/ 8452 h 1557852"/>
              <a:gd name="connsiteX7" fmla="*/ 29633 w 1012825"/>
              <a:gd name="connsiteY7" fmla="*/ 146035 h 1557852"/>
              <a:gd name="connsiteX8" fmla="*/ 0 w 1012825"/>
              <a:gd name="connsiteY8" fmla="*/ 630752 h 1557852"/>
              <a:gd name="connsiteX0" fmla="*/ 1012825 w 1012825"/>
              <a:gd name="connsiteY0" fmla="*/ 1542767 h 1542767"/>
              <a:gd name="connsiteX1" fmla="*/ 998007 w 1012825"/>
              <a:gd name="connsiteY1" fmla="*/ 873900 h 1542767"/>
              <a:gd name="connsiteX2" fmla="*/ 868891 w 1012825"/>
              <a:gd name="connsiteY2" fmla="*/ 140475 h 1542767"/>
              <a:gd name="connsiteX3" fmla="*/ 734483 w 1012825"/>
              <a:gd name="connsiteY3" fmla="*/ 19825 h 1542767"/>
              <a:gd name="connsiteX4" fmla="*/ 318557 w 1012825"/>
              <a:gd name="connsiteY4" fmla="*/ 8183 h 1542767"/>
              <a:gd name="connsiteX5" fmla="*/ 255058 w 1012825"/>
              <a:gd name="connsiteY5" fmla="*/ 775 h 1542767"/>
              <a:gd name="connsiteX6" fmla="*/ 150283 w 1012825"/>
              <a:gd name="connsiteY6" fmla="*/ 27233 h 1542767"/>
              <a:gd name="connsiteX7" fmla="*/ 29633 w 1012825"/>
              <a:gd name="connsiteY7" fmla="*/ 130950 h 1542767"/>
              <a:gd name="connsiteX8" fmla="*/ 0 w 1012825"/>
              <a:gd name="connsiteY8" fmla="*/ 615667 h 1542767"/>
              <a:gd name="connsiteX0" fmla="*/ 1012825 w 1012825"/>
              <a:gd name="connsiteY0" fmla="*/ 1546608 h 1546608"/>
              <a:gd name="connsiteX1" fmla="*/ 998007 w 1012825"/>
              <a:gd name="connsiteY1" fmla="*/ 877741 h 1546608"/>
              <a:gd name="connsiteX2" fmla="*/ 868891 w 1012825"/>
              <a:gd name="connsiteY2" fmla="*/ 144316 h 1546608"/>
              <a:gd name="connsiteX3" fmla="*/ 734483 w 1012825"/>
              <a:gd name="connsiteY3" fmla="*/ 23666 h 1546608"/>
              <a:gd name="connsiteX4" fmla="*/ 318557 w 1012825"/>
              <a:gd name="connsiteY4" fmla="*/ 12024 h 1546608"/>
              <a:gd name="connsiteX5" fmla="*/ 255058 w 1012825"/>
              <a:gd name="connsiteY5" fmla="*/ 4616 h 1546608"/>
              <a:gd name="connsiteX6" fmla="*/ 137583 w 1012825"/>
              <a:gd name="connsiteY6" fmla="*/ 12024 h 1546608"/>
              <a:gd name="connsiteX7" fmla="*/ 29633 w 1012825"/>
              <a:gd name="connsiteY7" fmla="*/ 134791 h 1546608"/>
              <a:gd name="connsiteX8" fmla="*/ 0 w 1012825"/>
              <a:gd name="connsiteY8" fmla="*/ 619508 h 1546608"/>
              <a:gd name="connsiteX0" fmla="*/ 1012825 w 1012825"/>
              <a:gd name="connsiteY0" fmla="*/ 1543268 h 1543268"/>
              <a:gd name="connsiteX1" fmla="*/ 998007 w 1012825"/>
              <a:gd name="connsiteY1" fmla="*/ 874401 h 1543268"/>
              <a:gd name="connsiteX2" fmla="*/ 868891 w 1012825"/>
              <a:gd name="connsiteY2" fmla="*/ 140976 h 1543268"/>
              <a:gd name="connsiteX3" fmla="*/ 734483 w 1012825"/>
              <a:gd name="connsiteY3" fmla="*/ 20326 h 1543268"/>
              <a:gd name="connsiteX4" fmla="*/ 318557 w 1012825"/>
              <a:gd name="connsiteY4" fmla="*/ 8684 h 1543268"/>
              <a:gd name="connsiteX5" fmla="*/ 255058 w 1012825"/>
              <a:gd name="connsiteY5" fmla="*/ 1276 h 1543268"/>
              <a:gd name="connsiteX6" fmla="*/ 137583 w 1012825"/>
              <a:gd name="connsiteY6" fmla="*/ 8684 h 1543268"/>
              <a:gd name="connsiteX7" fmla="*/ 29633 w 1012825"/>
              <a:gd name="connsiteY7" fmla="*/ 131451 h 1543268"/>
              <a:gd name="connsiteX8" fmla="*/ 0 w 1012825"/>
              <a:gd name="connsiteY8" fmla="*/ 616168 h 1543268"/>
              <a:gd name="connsiteX0" fmla="*/ 1012825 w 1012825"/>
              <a:gd name="connsiteY0" fmla="*/ 1542689 h 1542689"/>
              <a:gd name="connsiteX1" fmla="*/ 998007 w 1012825"/>
              <a:gd name="connsiteY1" fmla="*/ 873822 h 1542689"/>
              <a:gd name="connsiteX2" fmla="*/ 868891 w 1012825"/>
              <a:gd name="connsiteY2" fmla="*/ 140397 h 1542689"/>
              <a:gd name="connsiteX3" fmla="*/ 734483 w 1012825"/>
              <a:gd name="connsiteY3" fmla="*/ 19747 h 1542689"/>
              <a:gd name="connsiteX4" fmla="*/ 318557 w 1012825"/>
              <a:gd name="connsiteY4" fmla="*/ 8105 h 1542689"/>
              <a:gd name="connsiteX5" fmla="*/ 250825 w 1012825"/>
              <a:gd name="connsiteY5" fmla="*/ 11281 h 1542689"/>
              <a:gd name="connsiteX6" fmla="*/ 137583 w 1012825"/>
              <a:gd name="connsiteY6" fmla="*/ 8105 h 1542689"/>
              <a:gd name="connsiteX7" fmla="*/ 29633 w 1012825"/>
              <a:gd name="connsiteY7" fmla="*/ 130872 h 1542689"/>
              <a:gd name="connsiteX8" fmla="*/ 0 w 1012825"/>
              <a:gd name="connsiteY8" fmla="*/ 615589 h 1542689"/>
              <a:gd name="connsiteX0" fmla="*/ 1012825 w 1012825"/>
              <a:gd name="connsiteY0" fmla="*/ 1542689 h 1542689"/>
              <a:gd name="connsiteX1" fmla="*/ 998007 w 1012825"/>
              <a:gd name="connsiteY1" fmla="*/ 873822 h 1542689"/>
              <a:gd name="connsiteX2" fmla="*/ 868891 w 1012825"/>
              <a:gd name="connsiteY2" fmla="*/ 140397 h 1542689"/>
              <a:gd name="connsiteX3" fmla="*/ 766233 w 1012825"/>
              <a:gd name="connsiteY3" fmla="*/ 36680 h 1542689"/>
              <a:gd name="connsiteX4" fmla="*/ 318557 w 1012825"/>
              <a:gd name="connsiteY4" fmla="*/ 8105 h 1542689"/>
              <a:gd name="connsiteX5" fmla="*/ 250825 w 1012825"/>
              <a:gd name="connsiteY5" fmla="*/ 11281 h 1542689"/>
              <a:gd name="connsiteX6" fmla="*/ 137583 w 1012825"/>
              <a:gd name="connsiteY6" fmla="*/ 8105 h 1542689"/>
              <a:gd name="connsiteX7" fmla="*/ 29633 w 1012825"/>
              <a:gd name="connsiteY7" fmla="*/ 130872 h 1542689"/>
              <a:gd name="connsiteX8" fmla="*/ 0 w 1012825"/>
              <a:gd name="connsiteY8" fmla="*/ 615589 h 1542689"/>
              <a:gd name="connsiteX0" fmla="*/ 1012825 w 1012825"/>
              <a:gd name="connsiteY0" fmla="*/ 1543254 h 1543254"/>
              <a:gd name="connsiteX1" fmla="*/ 998007 w 1012825"/>
              <a:gd name="connsiteY1" fmla="*/ 874387 h 1543254"/>
              <a:gd name="connsiteX2" fmla="*/ 868891 w 1012825"/>
              <a:gd name="connsiteY2" fmla="*/ 140962 h 1543254"/>
              <a:gd name="connsiteX3" fmla="*/ 766233 w 1012825"/>
              <a:gd name="connsiteY3" fmla="*/ 37245 h 1543254"/>
              <a:gd name="connsiteX4" fmla="*/ 335490 w 1012825"/>
              <a:gd name="connsiteY4" fmla="*/ 25603 h 1543254"/>
              <a:gd name="connsiteX5" fmla="*/ 250825 w 1012825"/>
              <a:gd name="connsiteY5" fmla="*/ 11846 h 1543254"/>
              <a:gd name="connsiteX6" fmla="*/ 137583 w 1012825"/>
              <a:gd name="connsiteY6" fmla="*/ 8670 h 1543254"/>
              <a:gd name="connsiteX7" fmla="*/ 29633 w 1012825"/>
              <a:gd name="connsiteY7" fmla="*/ 131437 h 1543254"/>
              <a:gd name="connsiteX8" fmla="*/ 0 w 1012825"/>
              <a:gd name="connsiteY8" fmla="*/ 616154 h 1543254"/>
              <a:gd name="connsiteX0" fmla="*/ 1012825 w 1012825"/>
              <a:gd name="connsiteY0" fmla="*/ 1534386 h 1534386"/>
              <a:gd name="connsiteX1" fmla="*/ 998007 w 1012825"/>
              <a:gd name="connsiteY1" fmla="*/ 865519 h 1534386"/>
              <a:gd name="connsiteX2" fmla="*/ 868891 w 1012825"/>
              <a:gd name="connsiteY2" fmla="*/ 132094 h 1534386"/>
              <a:gd name="connsiteX3" fmla="*/ 766233 w 1012825"/>
              <a:gd name="connsiteY3" fmla="*/ 28377 h 1534386"/>
              <a:gd name="connsiteX4" fmla="*/ 335490 w 1012825"/>
              <a:gd name="connsiteY4" fmla="*/ 16735 h 1534386"/>
              <a:gd name="connsiteX5" fmla="*/ 250825 w 1012825"/>
              <a:gd name="connsiteY5" fmla="*/ 2978 h 1534386"/>
              <a:gd name="connsiteX6" fmla="*/ 122767 w 1012825"/>
              <a:gd name="connsiteY6" fmla="*/ 12502 h 1534386"/>
              <a:gd name="connsiteX7" fmla="*/ 29633 w 1012825"/>
              <a:gd name="connsiteY7" fmla="*/ 122569 h 1534386"/>
              <a:gd name="connsiteX8" fmla="*/ 0 w 1012825"/>
              <a:gd name="connsiteY8" fmla="*/ 607286 h 1534386"/>
              <a:gd name="connsiteX0" fmla="*/ 1012825 w 1012825"/>
              <a:gd name="connsiteY0" fmla="*/ 1533611 h 1533611"/>
              <a:gd name="connsiteX1" fmla="*/ 998007 w 1012825"/>
              <a:gd name="connsiteY1" fmla="*/ 864744 h 1533611"/>
              <a:gd name="connsiteX2" fmla="*/ 868891 w 1012825"/>
              <a:gd name="connsiteY2" fmla="*/ 131319 h 1533611"/>
              <a:gd name="connsiteX3" fmla="*/ 766233 w 1012825"/>
              <a:gd name="connsiteY3" fmla="*/ 27602 h 1533611"/>
              <a:gd name="connsiteX4" fmla="*/ 335490 w 1012825"/>
              <a:gd name="connsiteY4" fmla="*/ 15960 h 1533611"/>
              <a:gd name="connsiteX5" fmla="*/ 250825 w 1012825"/>
              <a:gd name="connsiteY5" fmla="*/ 2203 h 1533611"/>
              <a:gd name="connsiteX6" fmla="*/ 122767 w 1012825"/>
              <a:gd name="connsiteY6" fmla="*/ 11727 h 1533611"/>
              <a:gd name="connsiteX7" fmla="*/ 29633 w 1012825"/>
              <a:gd name="connsiteY7" fmla="*/ 121794 h 1533611"/>
              <a:gd name="connsiteX8" fmla="*/ 0 w 1012825"/>
              <a:gd name="connsiteY8" fmla="*/ 606511 h 1533611"/>
              <a:gd name="connsiteX0" fmla="*/ 1012825 w 1012825"/>
              <a:gd name="connsiteY0" fmla="*/ 1534800 h 1534800"/>
              <a:gd name="connsiteX1" fmla="*/ 998007 w 1012825"/>
              <a:gd name="connsiteY1" fmla="*/ 865933 h 1534800"/>
              <a:gd name="connsiteX2" fmla="*/ 868891 w 1012825"/>
              <a:gd name="connsiteY2" fmla="*/ 132508 h 1534800"/>
              <a:gd name="connsiteX3" fmla="*/ 766233 w 1012825"/>
              <a:gd name="connsiteY3" fmla="*/ 28791 h 1534800"/>
              <a:gd name="connsiteX4" fmla="*/ 335490 w 1012825"/>
              <a:gd name="connsiteY4" fmla="*/ 17149 h 1534800"/>
              <a:gd name="connsiteX5" fmla="*/ 250825 w 1012825"/>
              <a:gd name="connsiteY5" fmla="*/ 3392 h 1534800"/>
              <a:gd name="connsiteX6" fmla="*/ 107950 w 1012825"/>
              <a:gd name="connsiteY6" fmla="*/ 10799 h 1534800"/>
              <a:gd name="connsiteX7" fmla="*/ 29633 w 1012825"/>
              <a:gd name="connsiteY7" fmla="*/ 122983 h 1534800"/>
              <a:gd name="connsiteX8" fmla="*/ 0 w 1012825"/>
              <a:gd name="connsiteY8" fmla="*/ 607700 h 1534800"/>
              <a:gd name="connsiteX0" fmla="*/ 1012825 w 1012825"/>
              <a:gd name="connsiteY0" fmla="*/ 1532194 h 1532194"/>
              <a:gd name="connsiteX1" fmla="*/ 998007 w 1012825"/>
              <a:gd name="connsiteY1" fmla="*/ 863327 h 1532194"/>
              <a:gd name="connsiteX2" fmla="*/ 868891 w 1012825"/>
              <a:gd name="connsiteY2" fmla="*/ 129902 h 1532194"/>
              <a:gd name="connsiteX3" fmla="*/ 766233 w 1012825"/>
              <a:gd name="connsiteY3" fmla="*/ 26185 h 1532194"/>
              <a:gd name="connsiteX4" fmla="*/ 335490 w 1012825"/>
              <a:gd name="connsiteY4" fmla="*/ 14543 h 1532194"/>
              <a:gd name="connsiteX5" fmla="*/ 250825 w 1012825"/>
              <a:gd name="connsiteY5" fmla="*/ 9252 h 1532194"/>
              <a:gd name="connsiteX6" fmla="*/ 107950 w 1012825"/>
              <a:gd name="connsiteY6" fmla="*/ 8193 h 1532194"/>
              <a:gd name="connsiteX7" fmla="*/ 29633 w 1012825"/>
              <a:gd name="connsiteY7" fmla="*/ 120377 h 1532194"/>
              <a:gd name="connsiteX8" fmla="*/ 0 w 1012825"/>
              <a:gd name="connsiteY8" fmla="*/ 605094 h 1532194"/>
              <a:gd name="connsiteX0" fmla="*/ 1012825 w 1012825"/>
              <a:gd name="connsiteY0" fmla="*/ 1530982 h 1530982"/>
              <a:gd name="connsiteX1" fmla="*/ 998007 w 1012825"/>
              <a:gd name="connsiteY1" fmla="*/ 862115 h 1530982"/>
              <a:gd name="connsiteX2" fmla="*/ 868891 w 1012825"/>
              <a:gd name="connsiteY2" fmla="*/ 128690 h 1530982"/>
              <a:gd name="connsiteX3" fmla="*/ 766233 w 1012825"/>
              <a:gd name="connsiteY3" fmla="*/ 24973 h 1530982"/>
              <a:gd name="connsiteX4" fmla="*/ 335490 w 1012825"/>
              <a:gd name="connsiteY4" fmla="*/ 13331 h 1530982"/>
              <a:gd name="connsiteX5" fmla="*/ 107950 w 1012825"/>
              <a:gd name="connsiteY5" fmla="*/ 6981 h 1530982"/>
              <a:gd name="connsiteX6" fmla="*/ 29633 w 1012825"/>
              <a:gd name="connsiteY6" fmla="*/ 119165 h 1530982"/>
              <a:gd name="connsiteX7" fmla="*/ 0 w 1012825"/>
              <a:gd name="connsiteY7" fmla="*/ 603882 h 1530982"/>
              <a:gd name="connsiteX0" fmla="*/ 1012825 w 1012825"/>
              <a:gd name="connsiteY0" fmla="*/ 1530982 h 1530982"/>
              <a:gd name="connsiteX1" fmla="*/ 998007 w 1012825"/>
              <a:gd name="connsiteY1" fmla="*/ 862115 h 1530982"/>
              <a:gd name="connsiteX2" fmla="*/ 868891 w 1012825"/>
              <a:gd name="connsiteY2" fmla="*/ 128690 h 1530982"/>
              <a:gd name="connsiteX3" fmla="*/ 766233 w 1012825"/>
              <a:gd name="connsiteY3" fmla="*/ 24973 h 1530982"/>
              <a:gd name="connsiteX4" fmla="*/ 335490 w 1012825"/>
              <a:gd name="connsiteY4" fmla="*/ 13331 h 1530982"/>
              <a:gd name="connsiteX5" fmla="*/ 107950 w 1012825"/>
              <a:gd name="connsiteY5" fmla="*/ 6981 h 1530982"/>
              <a:gd name="connsiteX6" fmla="*/ 29633 w 1012825"/>
              <a:gd name="connsiteY6" fmla="*/ 119165 h 1530982"/>
              <a:gd name="connsiteX7" fmla="*/ 0 w 1012825"/>
              <a:gd name="connsiteY7" fmla="*/ 603882 h 1530982"/>
              <a:gd name="connsiteX0" fmla="*/ 1012825 w 1012825"/>
              <a:gd name="connsiteY0" fmla="*/ 1530982 h 1530982"/>
              <a:gd name="connsiteX1" fmla="*/ 998007 w 1012825"/>
              <a:gd name="connsiteY1" fmla="*/ 862115 h 1530982"/>
              <a:gd name="connsiteX2" fmla="*/ 868891 w 1012825"/>
              <a:gd name="connsiteY2" fmla="*/ 128690 h 1530982"/>
              <a:gd name="connsiteX3" fmla="*/ 766233 w 1012825"/>
              <a:gd name="connsiteY3" fmla="*/ 24973 h 1530982"/>
              <a:gd name="connsiteX4" fmla="*/ 335490 w 1012825"/>
              <a:gd name="connsiteY4" fmla="*/ 13331 h 1530982"/>
              <a:gd name="connsiteX5" fmla="*/ 107950 w 1012825"/>
              <a:gd name="connsiteY5" fmla="*/ 6981 h 1530982"/>
              <a:gd name="connsiteX6" fmla="*/ 29633 w 1012825"/>
              <a:gd name="connsiteY6" fmla="*/ 119165 h 1530982"/>
              <a:gd name="connsiteX7" fmla="*/ 0 w 1012825"/>
              <a:gd name="connsiteY7" fmla="*/ 603882 h 1530982"/>
              <a:gd name="connsiteX0" fmla="*/ 1012825 w 1012825"/>
              <a:gd name="connsiteY0" fmla="*/ 1530982 h 1530982"/>
              <a:gd name="connsiteX1" fmla="*/ 998007 w 1012825"/>
              <a:gd name="connsiteY1" fmla="*/ 862115 h 1530982"/>
              <a:gd name="connsiteX2" fmla="*/ 868891 w 1012825"/>
              <a:gd name="connsiteY2" fmla="*/ 128690 h 1530982"/>
              <a:gd name="connsiteX3" fmla="*/ 742950 w 1012825"/>
              <a:gd name="connsiteY3" fmla="*/ 20739 h 1530982"/>
              <a:gd name="connsiteX4" fmla="*/ 335490 w 1012825"/>
              <a:gd name="connsiteY4" fmla="*/ 13331 h 1530982"/>
              <a:gd name="connsiteX5" fmla="*/ 107950 w 1012825"/>
              <a:gd name="connsiteY5" fmla="*/ 6981 h 1530982"/>
              <a:gd name="connsiteX6" fmla="*/ 29633 w 1012825"/>
              <a:gd name="connsiteY6" fmla="*/ 119165 h 1530982"/>
              <a:gd name="connsiteX7" fmla="*/ 0 w 1012825"/>
              <a:gd name="connsiteY7" fmla="*/ 603882 h 1530982"/>
              <a:gd name="connsiteX0" fmla="*/ 1012825 w 1012825"/>
              <a:gd name="connsiteY0" fmla="*/ 1530982 h 1530982"/>
              <a:gd name="connsiteX1" fmla="*/ 998007 w 1012825"/>
              <a:gd name="connsiteY1" fmla="*/ 862115 h 1530982"/>
              <a:gd name="connsiteX2" fmla="*/ 868891 w 1012825"/>
              <a:gd name="connsiteY2" fmla="*/ 128690 h 1530982"/>
              <a:gd name="connsiteX3" fmla="*/ 742950 w 1012825"/>
              <a:gd name="connsiteY3" fmla="*/ 20739 h 1530982"/>
              <a:gd name="connsiteX4" fmla="*/ 335490 w 1012825"/>
              <a:gd name="connsiteY4" fmla="*/ 13331 h 1530982"/>
              <a:gd name="connsiteX5" fmla="*/ 107950 w 1012825"/>
              <a:gd name="connsiteY5" fmla="*/ 6981 h 1530982"/>
              <a:gd name="connsiteX6" fmla="*/ 29633 w 1012825"/>
              <a:gd name="connsiteY6" fmla="*/ 119165 h 1530982"/>
              <a:gd name="connsiteX7" fmla="*/ 0 w 1012825"/>
              <a:gd name="connsiteY7" fmla="*/ 603882 h 1530982"/>
              <a:gd name="connsiteX0" fmla="*/ 1012825 w 1012825"/>
              <a:gd name="connsiteY0" fmla="*/ 1530982 h 1530982"/>
              <a:gd name="connsiteX1" fmla="*/ 998007 w 1012825"/>
              <a:gd name="connsiteY1" fmla="*/ 862115 h 1530982"/>
              <a:gd name="connsiteX2" fmla="*/ 868891 w 1012825"/>
              <a:gd name="connsiteY2" fmla="*/ 128690 h 1530982"/>
              <a:gd name="connsiteX3" fmla="*/ 740834 w 1012825"/>
              <a:gd name="connsiteY3" fmla="*/ 12273 h 1530982"/>
              <a:gd name="connsiteX4" fmla="*/ 335490 w 1012825"/>
              <a:gd name="connsiteY4" fmla="*/ 13331 h 1530982"/>
              <a:gd name="connsiteX5" fmla="*/ 107950 w 1012825"/>
              <a:gd name="connsiteY5" fmla="*/ 6981 h 1530982"/>
              <a:gd name="connsiteX6" fmla="*/ 29633 w 1012825"/>
              <a:gd name="connsiteY6" fmla="*/ 119165 h 1530982"/>
              <a:gd name="connsiteX7" fmla="*/ 0 w 1012825"/>
              <a:gd name="connsiteY7" fmla="*/ 603882 h 1530982"/>
              <a:gd name="connsiteX0" fmla="*/ 1012825 w 1012825"/>
              <a:gd name="connsiteY0" fmla="*/ 1530982 h 1530982"/>
              <a:gd name="connsiteX1" fmla="*/ 998007 w 1012825"/>
              <a:gd name="connsiteY1" fmla="*/ 862115 h 1530982"/>
              <a:gd name="connsiteX2" fmla="*/ 868891 w 1012825"/>
              <a:gd name="connsiteY2" fmla="*/ 128690 h 1530982"/>
              <a:gd name="connsiteX3" fmla="*/ 740834 w 1012825"/>
              <a:gd name="connsiteY3" fmla="*/ 12273 h 1530982"/>
              <a:gd name="connsiteX4" fmla="*/ 335490 w 1012825"/>
              <a:gd name="connsiteY4" fmla="*/ 13331 h 1530982"/>
              <a:gd name="connsiteX5" fmla="*/ 107950 w 1012825"/>
              <a:gd name="connsiteY5" fmla="*/ 6981 h 1530982"/>
              <a:gd name="connsiteX6" fmla="*/ 29633 w 1012825"/>
              <a:gd name="connsiteY6" fmla="*/ 119165 h 1530982"/>
              <a:gd name="connsiteX7" fmla="*/ 0 w 1012825"/>
              <a:gd name="connsiteY7" fmla="*/ 603882 h 1530982"/>
              <a:gd name="connsiteX0" fmla="*/ 1012825 w 1012825"/>
              <a:gd name="connsiteY0" fmla="*/ 1532691 h 1532691"/>
              <a:gd name="connsiteX1" fmla="*/ 998007 w 1012825"/>
              <a:gd name="connsiteY1" fmla="*/ 863824 h 1532691"/>
              <a:gd name="connsiteX2" fmla="*/ 868891 w 1012825"/>
              <a:gd name="connsiteY2" fmla="*/ 130399 h 1532691"/>
              <a:gd name="connsiteX3" fmla="*/ 740834 w 1012825"/>
              <a:gd name="connsiteY3" fmla="*/ 13982 h 1532691"/>
              <a:gd name="connsiteX4" fmla="*/ 335490 w 1012825"/>
              <a:gd name="connsiteY4" fmla="*/ 15040 h 1532691"/>
              <a:gd name="connsiteX5" fmla="*/ 152400 w 1012825"/>
              <a:gd name="connsiteY5" fmla="*/ 6574 h 1532691"/>
              <a:gd name="connsiteX6" fmla="*/ 29633 w 1012825"/>
              <a:gd name="connsiteY6" fmla="*/ 120874 h 1532691"/>
              <a:gd name="connsiteX7" fmla="*/ 0 w 1012825"/>
              <a:gd name="connsiteY7" fmla="*/ 605591 h 1532691"/>
              <a:gd name="connsiteX0" fmla="*/ 1012825 w 1012825"/>
              <a:gd name="connsiteY0" fmla="*/ 1534529 h 1534529"/>
              <a:gd name="connsiteX1" fmla="*/ 998007 w 1012825"/>
              <a:gd name="connsiteY1" fmla="*/ 865662 h 1534529"/>
              <a:gd name="connsiteX2" fmla="*/ 868891 w 1012825"/>
              <a:gd name="connsiteY2" fmla="*/ 132237 h 1534529"/>
              <a:gd name="connsiteX3" fmla="*/ 740834 w 1012825"/>
              <a:gd name="connsiteY3" fmla="*/ 15820 h 1534529"/>
              <a:gd name="connsiteX4" fmla="*/ 335490 w 1012825"/>
              <a:gd name="connsiteY4" fmla="*/ 16878 h 1534529"/>
              <a:gd name="connsiteX5" fmla="*/ 152400 w 1012825"/>
              <a:gd name="connsiteY5" fmla="*/ 8412 h 1534529"/>
              <a:gd name="connsiteX6" fmla="*/ 25399 w 1012825"/>
              <a:gd name="connsiteY6" fmla="*/ 148112 h 1534529"/>
              <a:gd name="connsiteX7" fmla="*/ 0 w 1012825"/>
              <a:gd name="connsiteY7" fmla="*/ 607429 h 1534529"/>
              <a:gd name="connsiteX0" fmla="*/ 1012825 w 1012825"/>
              <a:gd name="connsiteY0" fmla="*/ 1534529 h 1534529"/>
              <a:gd name="connsiteX1" fmla="*/ 998007 w 1012825"/>
              <a:gd name="connsiteY1" fmla="*/ 865662 h 1534529"/>
              <a:gd name="connsiteX2" fmla="*/ 868891 w 1012825"/>
              <a:gd name="connsiteY2" fmla="*/ 132237 h 1534529"/>
              <a:gd name="connsiteX3" fmla="*/ 740834 w 1012825"/>
              <a:gd name="connsiteY3" fmla="*/ 15820 h 1534529"/>
              <a:gd name="connsiteX4" fmla="*/ 335490 w 1012825"/>
              <a:gd name="connsiteY4" fmla="*/ 16878 h 1534529"/>
              <a:gd name="connsiteX5" fmla="*/ 129116 w 1012825"/>
              <a:gd name="connsiteY5" fmla="*/ 8412 h 1534529"/>
              <a:gd name="connsiteX6" fmla="*/ 25399 w 1012825"/>
              <a:gd name="connsiteY6" fmla="*/ 148112 h 1534529"/>
              <a:gd name="connsiteX7" fmla="*/ 0 w 1012825"/>
              <a:gd name="connsiteY7" fmla="*/ 607429 h 1534529"/>
              <a:gd name="connsiteX0" fmla="*/ 1012825 w 1012825"/>
              <a:gd name="connsiteY0" fmla="*/ 1528242 h 1528242"/>
              <a:gd name="connsiteX1" fmla="*/ 998007 w 1012825"/>
              <a:gd name="connsiteY1" fmla="*/ 859375 h 1528242"/>
              <a:gd name="connsiteX2" fmla="*/ 868891 w 1012825"/>
              <a:gd name="connsiteY2" fmla="*/ 125950 h 1528242"/>
              <a:gd name="connsiteX3" fmla="*/ 740834 w 1012825"/>
              <a:gd name="connsiteY3" fmla="*/ 9533 h 1528242"/>
              <a:gd name="connsiteX4" fmla="*/ 335490 w 1012825"/>
              <a:gd name="connsiteY4" fmla="*/ 10591 h 1528242"/>
              <a:gd name="connsiteX5" fmla="*/ 129116 w 1012825"/>
              <a:gd name="connsiteY5" fmla="*/ 2125 h 1528242"/>
              <a:gd name="connsiteX6" fmla="*/ 25399 w 1012825"/>
              <a:gd name="connsiteY6" fmla="*/ 141825 h 1528242"/>
              <a:gd name="connsiteX7" fmla="*/ 0 w 1012825"/>
              <a:gd name="connsiteY7" fmla="*/ 601142 h 1528242"/>
              <a:gd name="connsiteX0" fmla="*/ 1012825 w 1012825"/>
              <a:gd name="connsiteY0" fmla="*/ 1540809 h 1540809"/>
              <a:gd name="connsiteX1" fmla="*/ 998007 w 1012825"/>
              <a:gd name="connsiteY1" fmla="*/ 871942 h 1540809"/>
              <a:gd name="connsiteX2" fmla="*/ 868891 w 1012825"/>
              <a:gd name="connsiteY2" fmla="*/ 138517 h 1540809"/>
              <a:gd name="connsiteX3" fmla="*/ 740834 w 1012825"/>
              <a:gd name="connsiteY3" fmla="*/ 22100 h 1540809"/>
              <a:gd name="connsiteX4" fmla="*/ 322790 w 1012825"/>
              <a:gd name="connsiteY4" fmla="*/ 6225 h 1540809"/>
              <a:gd name="connsiteX5" fmla="*/ 129116 w 1012825"/>
              <a:gd name="connsiteY5" fmla="*/ 14692 h 1540809"/>
              <a:gd name="connsiteX6" fmla="*/ 25399 w 1012825"/>
              <a:gd name="connsiteY6" fmla="*/ 154392 h 1540809"/>
              <a:gd name="connsiteX7" fmla="*/ 0 w 1012825"/>
              <a:gd name="connsiteY7" fmla="*/ 613709 h 1540809"/>
              <a:gd name="connsiteX0" fmla="*/ 1012825 w 1012825"/>
              <a:gd name="connsiteY0" fmla="*/ 1540809 h 1540809"/>
              <a:gd name="connsiteX1" fmla="*/ 998007 w 1012825"/>
              <a:gd name="connsiteY1" fmla="*/ 871942 h 1540809"/>
              <a:gd name="connsiteX2" fmla="*/ 868891 w 1012825"/>
              <a:gd name="connsiteY2" fmla="*/ 138517 h 1540809"/>
              <a:gd name="connsiteX3" fmla="*/ 717550 w 1012825"/>
              <a:gd name="connsiteY3" fmla="*/ 47500 h 1540809"/>
              <a:gd name="connsiteX4" fmla="*/ 322790 w 1012825"/>
              <a:gd name="connsiteY4" fmla="*/ 6225 h 1540809"/>
              <a:gd name="connsiteX5" fmla="*/ 129116 w 1012825"/>
              <a:gd name="connsiteY5" fmla="*/ 14692 h 1540809"/>
              <a:gd name="connsiteX6" fmla="*/ 25399 w 1012825"/>
              <a:gd name="connsiteY6" fmla="*/ 154392 h 1540809"/>
              <a:gd name="connsiteX7" fmla="*/ 0 w 1012825"/>
              <a:gd name="connsiteY7" fmla="*/ 613709 h 1540809"/>
              <a:gd name="connsiteX0" fmla="*/ 1012825 w 1012825"/>
              <a:gd name="connsiteY0" fmla="*/ 1540809 h 1540809"/>
              <a:gd name="connsiteX1" fmla="*/ 998007 w 1012825"/>
              <a:gd name="connsiteY1" fmla="*/ 871942 h 1540809"/>
              <a:gd name="connsiteX2" fmla="*/ 868891 w 1012825"/>
              <a:gd name="connsiteY2" fmla="*/ 138517 h 1540809"/>
              <a:gd name="connsiteX3" fmla="*/ 717550 w 1012825"/>
              <a:gd name="connsiteY3" fmla="*/ 47500 h 1540809"/>
              <a:gd name="connsiteX4" fmla="*/ 322790 w 1012825"/>
              <a:gd name="connsiteY4" fmla="*/ 6225 h 1540809"/>
              <a:gd name="connsiteX5" fmla="*/ 129116 w 1012825"/>
              <a:gd name="connsiteY5" fmla="*/ 14692 h 1540809"/>
              <a:gd name="connsiteX6" fmla="*/ 25399 w 1012825"/>
              <a:gd name="connsiteY6" fmla="*/ 154392 h 1540809"/>
              <a:gd name="connsiteX7" fmla="*/ 0 w 1012825"/>
              <a:gd name="connsiteY7" fmla="*/ 613709 h 1540809"/>
              <a:gd name="connsiteX0" fmla="*/ 1012825 w 1012825"/>
              <a:gd name="connsiteY0" fmla="*/ 1540809 h 1540809"/>
              <a:gd name="connsiteX1" fmla="*/ 998007 w 1012825"/>
              <a:gd name="connsiteY1" fmla="*/ 871942 h 1540809"/>
              <a:gd name="connsiteX2" fmla="*/ 868891 w 1012825"/>
              <a:gd name="connsiteY2" fmla="*/ 138517 h 1540809"/>
              <a:gd name="connsiteX3" fmla="*/ 730250 w 1012825"/>
              <a:gd name="connsiteY3" fmla="*/ 26333 h 1540809"/>
              <a:gd name="connsiteX4" fmla="*/ 322790 w 1012825"/>
              <a:gd name="connsiteY4" fmla="*/ 6225 h 1540809"/>
              <a:gd name="connsiteX5" fmla="*/ 129116 w 1012825"/>
              <a:gd name="connsiteY5" fmla="*/ 14692 h 1540809"/>
              <a:gd name="connsiteX6" fmla="*/ 25399 w 1012825"/>
              <a:gd name="connsiteY6" fmla="*/ 154392 h 1540809"/>
              <a:gd name="connsiteX7" fmla="*/ 0 w 1012825"/>
              <a:gd name="connsiteY7" fmla="*/ 613709 h 1540809"/>
              <a:gd name="connsiteX0" fmla="*/ 1012825 w 1012825"/>
              <a:gd name="connsiteY0" fmla="*/ 1540809 h 1540809"/>
              <a:gd name="connsiteX1" fmla="*/ 998007 w 1012825"/>
              <a:gd name="connsiteY1" fmla="*/ 871942 h 1540809"/>
              <a:gd name="connsiteX2" fmla="*/ 868891 w 1012825"/>
              <a:gd name="connsiteY2" fmla="*/ 138517 h 1540809"/>
              <a:gd name="connsiteX3" fmla="*/ 730250 w 1012825"/>
              <a:gd name="connsiteY3" fmla="*/ 26333 h 1540809"/>
              <a:gd name="connsiteX4" fmla="*/ 322790 w 1012825"/>
              <a:gd name="connsiteY4" fmla="*/ 6225 h 1540809"/>
              <a:gd name="connsiteX5" fmla="*/ 129116 w 1012825"/>
              <a:gd name="connsiteY5" fmla="*/ 14692 h 1540809"/>
              <a:gd name="connsiteX6" fmla="*/ 25399 w 1012825"/>
              <a:gd name="connsiteY6" fmla="*/ 154392 h 1540809"/>
              <a:gd name="connsiteX7" fmla="*/ 0 w 1012825"/>
              <a:gd name="connsiteY7" fmla="*/ 613709 h 1540809"/>
              <a:gd name="connsiteX0" fmla="*/ 1012825 w 1012825"/>
              <a:gd name="connsiteY0" fmla="*/ 1540809 h 1540809"/>
              <a:gd name="connsiteX1" fmla="*/ 998007 w 1012825"/>
              <a:gd name="connsiteY1" fmla="*/ 871942 h 1540809"/>
              <a:gd name="connsiteX2" fmla="*/ 868891 w 1012825"/>
              <a:gd name="connsiteY2" fmla="*/ 218950 h 1540809"/>
              <a:gd name="connsiteX3" fmla="*/ 730250 w 1012825"/>
              <a:gd name="connsiteY3" fmla="*/ 26333 h 1540809"/>
              <a:gd name="connsiteX4" fmla="*/ 322790 w 1012825"/>
              <a:gd name="connsiteY4" fmla="*/ 6225 h 1540809"/>
              <a:gd name="connsiteX5" fmla="*/ 129116 w 1012825"/>
              <a:gd name="connsiteY5" fmla="*/ 14692 h 1540809"/>
              <a:gd name="connsiteX6" fmla="*/ 25399 w 1012825"/>
              <a:gd name="connsiteY6" fmla="*/ 154392 h 1540809"/>
              <a:gd name="connsiteX7" fmla="*/ 0 w 1012825"/>
              <a:gd name="connsiteY7" fmla="*/ 613709 h 1540809"/>
              <a:gd name="connsiteX0" fmla="*/ 1012825 w 1012825"/>
              <a:gd name="connsiteY0" fmla="*/ 1540809 h 1540809"/>
              <a:gd name="connsiteX1" fmla="*/ 998007 w 1012825"/>
              <a:gd name="connsiteY1" fmla="*/ 871942 h 1540809"/>
              <a:gd name="connsiteX2" fmla="*/ 868891 w 1012825"/>
              <a:gd name="connsiteY2" fmla="*/ 218950 h 1540809"/>
              <a:gd name="connsiteX3" fmla="*/ 730250 w 1012825"/>
              <a:gd name="connsiteY3" fmla="*/ 26333 h 1540809"/>
              <a:gd name="connsiteX4" fmla="*/ 322790 w 1012825"/>
              <a:gd name="connsiteY4" fmla="*/ 6225 h 1540809"/>
              <a:gd name="connsiteX5" fmla="*/ 129116 w 1012825"/>
              <a:gd name="connsiteY5" fmla="*/ 14692 h 1540809"/>
              <a:gd name="connsiteX6" fmla="*/ 25399 w 1012825"/>
              <a:gd name="connsiteY6" fmla="*/ 154392 h 1540809"/>
              <a:gd name="connsiteX7" fmla="*/ 0 w 1012825"/>
              <a:gd name="connsiteY7" fmla="*/ 613709 h 1540809"/>
              <a:gd name="connsiteX0" fmla="*/ 1012825 w 1012825"/>
              <a:gd name="connsiteY0" fmla="*/ 1540809 h 1540809"/>
              <a:gd name="connsiteX1" fmla="*/ 998007 w 1012825"/>
              <a:gd name="connsiteY1" fmla="*/ 871942 h 1540809"/>
              <a:gd name="connsiteX2" fmla="*/ 868891 w 1012825"/>
              <a:gd name="connsiteY2" fmla="*/ 218950 h 1540809"/>
              <a:gd name="connsiteX3" fmla="*/ 715434 w 1012825"/>
              <a:gd name="connsiteY3" fmla="*/ 58083 h 1540809"/>
              <a:gd name="connsiteX4" fmla="*/ 322790 w 1012825"/>
              <a:gd name="connsiteY4" fmla="*/ 6225 h 1540809"/>
              <a:gd name="connsiteX5" fmla="*/ 129116 w 1012825"/>
              <a:gd name="connsiteY5" fmla="*/ 14692 h 1540809"/>
              <a:gd name="connsiteX6" fmla="*/ 25399 w 1012825"/>
              <a:gd name="connsiteY6" fmla="*/ 154392 h 1540809"/>
              <a:gd name="connsiteX7" fmla="*/ 0 w 1012825"/>
              <a:gd name="connsiteY7" fmla="*/ 613709 h 1540809"/>
              <a:gd name="connsiteX0" fmla="*/ 1012825 w 1012825"/>
              <a:gd name="connsiteY0" fmla="*/ 1540809 h 1540809"/>
              <a:gd name="connsiteX1" fmla="*/ 998007 w 1012825"/>
              <a:gd name="connsiteY1" fmla="*/ 871942 h 1540809"/>
              <a:gd name="connsiteX2" fmla="*/ 868891 w 1012825"/>
              <a:gd name="connsiteY2" fmla="*/ 218950 h 1540809"/>
              <a:gd name="connsiteX3" fmla="*/ 715434 w 1012825"/>
              <a:gd name="connsiteY3" fmla="*/ 58083 h 1540809"/>
              <a:gd name="connsiteX4" fmla="*/ 322790 w 1012825"/>
              <a:gd name="connsiteY4" fmla="*/ 6225 h 1540809"/>
              <a:gd name="connsiteX5" fmla="*/ 129116 w 1012825"/>
              <a:gd name="connsiteY5" fmla="*/ 14692 h 1540809"/>
              <a:gd name="connsiteX6" fmla="*/ 25399 w 1012825"/>
              <a:gd name="connsiteY6" fmla="*/ 154392 h 1540809"/>
              <a:gd name="connsiteX7" fmla="*/ 0 w 1012825"/>
              <a:gd name="connsiteY7" fmla="*/ 613709 h 1540809"/>
              <a:gd name="connsiteX0" fmla="*/ 1012825 w 1012825"/>
              <a:gd name="connsiteY0" fmla="*/ 1540809 h 1540809"/>
              <a:gd name="connsiteX1" fmla="*/ 998007 w 1012825"/>
              <a:gd name="connsiteY1" fmla="*/ 871942 h 1540809"/>
              <a:gd name="connsiteX2" fmla="*/ 868891 w 1012825"/>
              <a:gd name="connsiteY2" fmla="*/ 218950 h 1540809"/>
              <a:gd name="connsiteX3" fmla="*/ 715434 w 1012825"/>
              <a:gd name="connsiteY3" fmla="*/ 55966 h 1540809"/>
              <a:gd name="connsiteX4" fmla="*/ 322790 w 1012825"/>
              <a:gd name="connsiteY4" fmla="*/ 6225 h 1540809"/>
              <a:gd name="connsiteX5" fmla="*/ 129116 w 1012825"/>
              <a:gd name="connsiteY5" fmla="*/ 14692 h 1540809"/>
              <a:gd name="connsiteX6" fmla="*/ 25399 w 1012825"/>
              <a:gd name="connsiteY6" fmla="*/ 154392 h 1540809"/>
              <a:gd name="connsiteX7" fmla="*/ 0 w 1012825"/>
              <a:gd name="connsiteY7" fmla="*/ 613709 h 1540809"/>
              <a:gd name="connsiteX0" fmla="*/ 1012825 w 1012825"/>
              <a:gd name="connsiteY0" fmla="*/ 1538667 h 1538667"/>
              <a:gd name="connsiteX1" fmla="*/ 998007 w 1012825"/>
              <a:gd name="connsiteY1" fmla="*/ 869800 h 1538667"/>
              <a:gd name="connsiteX2" fmla="*/ 868891 w 1012825"/>
              <a:gd name="connsiteY2" fmla="*/ 216808 h 1538667"/>
              <a:gd name="connsiteX3" fmla="*/ 715434 w 1012825"/>
              <a:gd name="connsiteY3" fmla="*/ 53824 h 1538667"/>
              <a:gd name="connsiteX4" fmla="*/ 322790 w 1012825"/>
              <a:gd name="connsiteY4" fmla="*/ 4083 h 1538667"/>
              <a:gd name="connsiteX5" fmla="*/ 148166 w 1012825"/>
              <a:gd name="connsiteY5" fmla="*/ 16784 h 1538667"/>
              <a:gd name="connsiteX6" fmla="*/ 25399 w 1012825"/>
              <a:gd name="connsiteY6" fmla="*/ 152250 h 1538667"/>
              <a:gd name="connsiteX7" fmla="*/ 0 w 1012825"/>
              <a:gd name="connsiteY7" fmla="*/ 611567 h 1538667"/>
              <a:gd name="connsiteX0" fmla="*/ 1019175 w 1019175"/>
              <a:gd name="connsiteY0" fmla="*/ 1538667 h 1538667"/>
              <a:gd name="connsiteX1" fmla="*/ 1004357 w 1019175"/>
              <a:gd name="connsiteY1" fmla="*/ 869800 h 1538667"/>
              <a:gd name="connsiteX2" fmla="*/ 875241 w 1019175"/>
              <a:gd name="connsiteY2" fmla="*/ 216808 h 1538667"/>
              <a:gd name="connsiteX3" fmla="*/ 721784 w 1019175"/>
              <a:gd name="connsiteY3" fmla="*/ 53824 h 1538667"/>
              <a:gd name="connsiteX4" fmla="*/ 329140 w 1019175"/>
              <a:gd name="connsiteY4" fmla="*/ 4083 h 1538667"/>
              <a:gd name="connsiteX5" fmla="*/ 154516 w 1019175"/>
              <a:gd name="connsiteY5" fmla="*/ 16784 h 1538667"/>
              <a:gd name="connsiteX6" fmla="*/ 31749 w 1019175"/>
              <a:gd name="connsiteY6" fmla="*/ 152250 h 1538667"/>
              <a:gd name="connsiteX7" fmla="*/ 0 w 1019175"/>
              <a:gd name="connsiteY7" fmla="*/ 639083 h 1538667"/>
              <a:gd name="connsiteX0" fmla="*/ 1019175 w 1019175"/>
              <a:gd name="connsiteY0" fmla="*/ 1536237 h 1536237"/>
              <a:gd name="connsiteX1" fmla="*/ 1004357 w 1019175"/>
              <a:gd name="connsiteY1" fmla="*/ 867370 h 1536237"/>
              <a:gd name="connsiteX2" fmla="*/ 875241 w 1019175"/>
              <a:gd name="connsiteY2" fmla="*/ 214378 h 1536237"/>
              <a:gd name="connsiteX3" fmla="*/ 721784 w 1019175"/>
              <a:gd name="connsiteY3" fmla="*/ 51394 h 1536237"/>
              <a:gd name="connsiteX4" fmla="*/ 329140 w 1019175"/>
              <a:gd name="connsiteY4" fmla="*/ 1653 h 1536237"/>
              <a:gd name="connsiteX5" fmla="*/ 154516 w 1019175"/>
              <a:gd name="connsiteY5" fmla="*/ 14354 h 1536237"/>
              <a:gd name="connsiteX6" fmla="*/ 31749 w 1019175"/>
              <a:gd name="connsiteY6" fmla="*/ 149820 h 1536237"/>
              <a:gd name="connsiteX7" fmla="*/ 0 w 1019175"/>
              <a:gd name="connsiteY7" fmla="*/ 636653 h 1536237"/>
              <a:gd name="connsiteX0" fmla="*/ 1019175 w 1019175"/>
              <a:gd name="connsiteY0" fmla="*/ 1541085 h 1541085"/>
              <a:gd name="connsiteX1" fmla="*/ 1004357 w 1019175"/>
              <a:gd name="connsiteY1" fmla="*/ 872218 h 1541085"/>
              <a:gd name="connsiteX2" fmla="*/ 875241 w 1019175"/>
              <a:gd name="connsiteY2" fmla="*/ 219226 h 1541085"/>
              <a:gd name="connsiteX3" fmla="*/ 721784 w 1019175"/>
              <a:gd name="connsiteY3" fmla="*/ 56242 h 1541085"/>
              <a:gd name="connsiteX4" fmla="*/ 329140 w 1019175"/>
              <a:gd name="connsiteY4" fmla="*/ 6501 h 1541085"/>
              <a:gd name="connsiteX5" fmla="*/ 139699 w 1019175"/>
              <a:gd name="connsiteY5" fmla="*/ 8619 h 1541085"/>
              <a:gd name="connsiteX6" fmla="*/ 31749 w 1019175"/>
              <a:gd name="connsiteY6" fmla="*/ 154668 h 1541085"/>
              <a:gd name="connsiteX7" fmla="*/ 0 w 1019175"/>
              <a:gd name="connsiteY7" fmla="*/ 641501 h 1541085"/>
              <a:gd name="connsiteX0" fmla="*/ 1019175 w 1019175"/>
              <a:gd name="connsiteY0" fmla="*/ 1541929 h 1541929"/>
              <a:gd name="connsiteX1" fmla="*/ 1004357 w 1019175"/>
              <a:gd name="connsiteY1" fmla="*/ 873062 h 1541929"/>
              <a:gd name="connsiteX2" fmla="*/ 875241 w 1019175"/>
              <a:gd name="connsiteY2" fmla="*/ 220070 h 1541929"/>
              <a:gd name="connsiteX3" fmla="*/ 721784 w 1019175"/>
              <a:gd name="connsiteY3" fmla="*/ 57086 h 1541929"/>
              <a:gd name="connsiteX4" fmla="*/ 324907 w 1019175"/>
              <a:gd name="connsiteY4" fmla="*/ 15811 h 1541929"/>
              <a:gd name="connsiteX5" fmla="*/ 139699 w 1019175"/>
              <a:gd name="connsiteY5" fmla="*/ 9463 h 1541929"/>
              <a:gd name="connsiteX6" fmla="*/ 31749 w 1019175"/>
              <a:gd name="connsiteY6" fmla="*/ 155512 h 1541929"/>
              <a:gd name="connsiteX7" fmla="*/ 0 w 1019175"/>
              <a:gd name="connsiteY7" fmla="*/ 642345 h 1541929"/>
              <a:gd name="connsiteX0" fmla="*/ 1019175 w 1019175"/>
              <a:gd name="connsiteY0" fmla="*/ 1530431 h 1530431"/>
              <a:gd name="connsiteX1" fmla="*/ 1004357 w 1019175"/>
              <a:gd name="connsiteY1" fmla="*/ 861564 h 1530431"/>
              <a:gd name="connsiteX2" fmla="*/ 875241 w 1019175"/>
              <a:gd name="connsiteY2" fmla="*/ 208572 h 1530431"/>
              <a:gd name="connsiteX3" fmla="*/ 721784 w 1019175"/>
              <a:gd name="connsiteY3" fmla="*/ 45588 h 1530431"/>
              <a:gd name="connsiteX4" fmla="*/ 324907 w 1019175"/>
              <a:gd name="connsiteY4" fmla="*/ 4313 h 1530431"/>
              <a:gd name="connsiteX5" fmla="*/ 157162 w 1019175"/>
              <a:gd name="connsiteY5" fmla="*/ 15427 h 1530431"/>
              <a:gd name="connsiteX6" fmla="*/ 31749 w 1019175"/>
              <a:gd name="connsiteY6" fmla="*/ 144014 h 1530431"/>
              <a:gd name="connsiteX7" fmla="*/ 0 w 1019175"/>
              <a:gd name="connsiteY7" fmla="*/ 630847 h 1530431"/>
              <a:gd name="connsiteX0" fmla="*/ 1019175 w 1019175"/>
              <a:gd name="connsiteY0" fmla="*/ 1532987 h 1532987"/>
              <a:gd name="connsiteX1" fmla="*/ 1004357 w 1019175"/>
              <a:gd name="connsiteY1" fmla="*/ 864120 h 1532987"/>
              <a:gd name="connsiteX2" fmla="*/ 875241 w 1019175"/>
              <a:gd name="connsiteY2" fmla="*/ 211128 h 1532987"/>
              <a:gd name="connsiteX3" fmla="*/ 721784 w 1019175"/>
              <a:gd name="connsiteY3" fmla="*/ 48144 h 1532987"/>
              <a:gd name="connsiteX4" fmla="*/ 324907 w 1019175"/>
              <a:gd name="connsiteY4" fmla="*/ 6869 h 1532987"/>
              <a:gd name="connsiteX5" fmla="*/ 157162 w 1019175"/>
              <a:gd name="connsiteY5" fmla="*/ 13221 h 1532987"/>
              <a:gd name="connsiteX6" fmla="*/ 31749 w 1019175"/>
              <a:gd name="connsiteY6" fmla="*/ 146570 h 1532987"/>
              <a:gd name="connsiteX7" fmla="*/ 0 w 1019175"/>
              <a:gd name="connsiteY7" fmla="*/ 633403 h 1532987"/>
              <a:gd name="connsiteX0" fmla="*/ 1019175 w 1019175"/>
              <a:gd name="connsiteY0" fmla="*/ 1532987 h 1532987"/>
              <a:gd name="connsiteX1" fmla="*/ 1004357 w 1019175"/>
              <a:gd name="connsiteY1" fmla="*/ 864120 h 1532987"/>
              <a:gd name="connsiteX2" fmla="*/ 875241 w 1019175"/>
              <a:gd name="connsiteY2" fmla="*/ 211128 h 1532987"/>
              <a:gd name="connsiteX3" fmla="*/ 721784 w 1019175"/>
              <a:gd name="connsiteY3" fmla="*/ 48144 h 1532987"/>
              <a:gd name="connsiteX4" fmla="*/ 324907 w 1019175"/>
              <a:gd name="connsiteY4" fmla="*/ 6869 h 1532987"/>
              <a:gd name="connsiteX5" fmla="*/ 157162 w 1019175"/>
              <a:gd name="connsiteY5" fmla="*/ 13221 h 1532987"/>
              <a:gd name="connsiteX6" fmla="*/ 31749 w 1019175"/>
              <a:gd name="connsiteY6" fmla="*/ 146570 h 1532987"/>
              <a:gd name="connsiteX7" fmla="*/ 0 w 1019175"/>
              <a:gd name="connsiteY7" fmla="*/ 633403 h 1532987"/>
              <a:gd name="connsiteX0" fmla="*/ 1019175 w 1019175"/>
              <a:gd name="connsiteY0" fmla="*/ 1530424 h 1530424"/>
              <a:gd name="connsiteX1" fmla="*/ 1004357 w 1019175"/>
              <a:gd name="connsiteY1" fmla="*/ 861557 h 1530424"/>
              <a:gd name="connsiteX2" fmla="*/ 875241 w 1019175"/>
              <a:gd name="connsiteY2" fmla="*/ 208565 h 1530424"/>
              <a:gd name="connsiteX3" fmla="*/ 721784 w 1019175"/>
              <a:gd name="connsiteY3" fmla="*/ 45581 h 1530424"/>
              <a:gd name="connsiteX4" fmla="*/ 324907 w 1019175"/>
              <a:gd name="connsiteY4" fmla="*/ 4306 h 1530424"/>
              <a:gd name="connsiteX5" fmla="*/ 157162 w 1019175"/>
              <a:gd name="connsiteY5" fmla="*/ 10658 h 1530424"/>
              <a:gd name="connsiteX6" fmla="*/ 31749 w 1019175"/>
              <a:gd name="connsiteY6" fmla="*/ 144007 h 1530424"/>
              <a:gd name="connsiteX7" fmla="*/ 0 w 1019175"/>
              <a:gd name="connsiteY7" fmla="*/ 630840 h 1530424"/>
              <a:gd name="connsiteX0" fmla="*/ 1019175 w 1019175"/>
              <a:gd name="connsiteY0" fmla="*/ 1529823 h 1529823"/>
              <a:gd name="connsiteX1" fmla="*/ 1004357 w 1019175"/>
              <a:gd name="connsiteY1" fmla="*/ 860956 h 1529823"/>
              <a:gd name="connsiteX2" fmla="*/ 875241 w 1019175"/>
              <a:gd name="connsiteY2" fmla="*/ 207964 h 1529823"/>
              <a:gd name="connsiteX3" fmla="*/ 721784 w 1019175"/>
              <a:gd name="connsiteY3" fmla="*/ 44980 h 1529823"/>
              <a:gd name="connsiteX4" fmla="*/ 324907 w 1019175"/>
              <a:gd name="connsiteY4" fmla="*/ 3705 h 1529823"/>
              <a:gd name="connsiteX5" fmla="*/ 157162 w 1019175"/>
              <a:gd name="connsiteY5" fmla="*/ 10057 h 1529823"/>
              <a:gd name="connsiteX6" fmla="*/ 31749 w 1019175"/>
              <a:gd name="connsiteY6" fmla="*/ 143406 h 1529823"/>
              <a:gd name="connsiteX7" fmla="*/ 0 w 1019175"/>
              <a:gd name="connsiteY7" fmla="*/ 630239 h 1529823"/>
              <a:gd name="connsiteX0" fmla="*/ 1019175 w 1019175"/>
              <a:gd name="connsiteY0" fmla="*/ 1537184 h 1537184"/>
              <a:gd name="connsiteX1" fmla="*/ 1004357 w 1019175"/>
              <a:gd name="connsiteY1" fmla="*/ 868317 h 1537184"/>
              <a:gd name="connsiteX2" fmla="*/ 875241 w 1019175"/>
              <a:gd name="connsiteY2" fmla="*/ 215325 h 1537184"/>
              <a:gd name="connsiteX3" fmla="*/ 721784 w 1019175"/>
              <a:gd name="connsiteY3" fmla="*/ 52341 h 1537184"/>
              <a:gd name="connsiteX4" fmla="*/ 324907 w 1019175"/>
              <a:gd name="connsiteY4" fmla="*/ 11066 h 1537184"/>
              <a:gd name="connsiteX5" fmla="*/ 146050 w 1019175"/>
              <a:gd name="connsiteY5" fmla="*/ 6306 h 1537184"/>
              <a:gd name="connsiteX6" fmla="*/ 31749 w 1019175"/>
              <a:gd name="connsiteY6" fmla="*/ 150767 h 1537184"/>
              <a:gd name="connsiteX7" fmla="*/ 0 w 1019175"/>
              <a:gd name="connsiteY7" fmla="*/ 637600 h 1537184"/>
              <a:gd name="connsiteX0" fmla="*/ 1019175 w 1019175"/>
              <a:gd name="connsiteY0" fmla="*/ 1527983 h 1527983"/>
              <a:gd name="connsiteX1" fmla="*/ 1004357 w 1019175"/>
              <a:gd name="connsiteY1" fmla="*/ 859116 h 1527983"/>
              <a:gd name="connsiteX2" fmla="*/ 875241 w 1019175"/>
              <a:gd name="connsiteY2" fmla="*/ 206124 h 1527983"/>
              <a:gd name="connsiteX3" fmla="*/ 721784 w 1019175"/>
              <a:gd name="connsiteY3" fmla="*/ 43140 h 1527983"/>
              <a:gd name="connsiteX4" fmla="*/ 324907 w 1019175"/>
              <a:gd name="connsiteY4" fmla="*/ 1865 h 1527983"/>
              <a:gd name="connsiteX5" fmla="*/ 122237 w 1019175"/>
              <a:gd name="connsiteY5" fmla="*/ 12980 h 1527983"/>
              <a:gd name="connsiteX6" fmla="*/ 31749 w 1019175"/>
              <a:gd name="connsiteY6" fmla="*/ 141566 h 1527983"/>
              <a:gd name="connsiteX7" fmla="*/ 0 w 1019175"/>
              <a:gd name="connsiteY7" fmla="*/ 628399 h 1527983"/>
              <a:gd name="connsiteX0" fmla="*/ 1019175 w 1019175"/>
              <a:gd name="connsiteY0" fmla="*/ 1530653 h 1530653"/>
              <a:gd name="connsiteX1" fmla="*/ 1004357 w 1019175"/>
              <a:gd name="connsiteY1" fmla="*/ 861786 h 1530653"/>
              <a:gd name="connsiteX2" fmla="*/ 875241 w 1019175"/>
              <a:gd name="connsiteY2" fmla="*/ 208794 h 1530653"/>
              <a:gd name="connsiteX3" fmla="*/ 721784 w 1019175"/>
              <a:gd name="connsiteY3" fmla="*/ 45810 h 1530653"/>
              <a:gd name="connsiteX4" fmla="*/ 324907 w 1019175"/>
              <a:gd name="connsiteY4" fmla="*/ 4535 h 1530653"/>
              <a:gd name="connsiteX5" fmla="*/ 138112 w 1019175"/>
              <a:gd name="connsiteY5" fmla="*/ 9300 h 1530653"/>
              <a:gd name="connsiteX6" fmla="*/ 31749 w 1019175"/>
              <a:gd name="connsiteY6" fmla="*/ 144236 h 1530653"/>
              <a:gd name="connsiteX7" fmla="*/ 0 w 1019175"/>
              <a:gd name="connsiteY7" fmla="*/ 631069 h 1530653"/>
              <a:gd name="connsiteX0" fmla="*/ 1019175 w 1019175"/>
              <a:gd name="connsiteY0" fmla="*/ 1529426 h 1529426"/>
              <a:gd name="connsiteX1" fmla="*/ 1004357 w 1019175"/>
              <a:gd name="connsiteY1" fmla="*/ 860559 h 1529426"/>
              <a:gd name="connsiteX2" fmla="*/ 875241 w 1019175"/>
              <a:gd name="connsiteY2" fmla="*/ 207567 h 1529426"/>
              <a:gd name="connsiteX3" fmla="*/ 721784 w 1019175"/>
              <a:gd name="connsiteY3" fmla="*/ 44583 h 1529426"/>
              <a:gd name="connsiteX4" fmla="*/ 324907 w 1019175"/>
              <a:gd name="connsiteY4" fmla="*/ 3308 h 1529426"/>
              <a:gd name="connsiteX5" fmla="*/ 138112 w 1019175"/>
              <a:gd name="connsiteY5" fmla="*/ 8073 h 1529426"/>
              <a:gd name="connsiteX6" fmla="*/ 31749 w 1019175"/>
              <a:gd name="connsiteY6" fmla="*/ 143009 h 1529426"/>
              <a:gd name="connsiteX7" fmla="*/ 0 w 1019175"/>
              <a:gd name="connsiteY7" fmla="*/ 629842 h 1529426"/>
              <a:gd name="connsiteX0" fmla="*/ 1019175 w 1019175"/>
              <a:gd name="connsiteY0" fmla="*/ 1529426 h 1529426"/>
              <a:gd name="connsiteX1" fmla="*/ 1004357 w 1019175"/>
              <a:gd name="connsiteY1" fmla="*/ 860559 h 1529426"/>
              <a:gd name="connsiteX2" fmla="*/ 875241 w 1019175"/>
              <a:gd name="connsiteY2" fmla="*/ 207567 h 1529426"/>
              <a:gd name="connsiteX3" fmla="*/ 721784 w 1019175"/>
              <a:gd name="connsiteY3" fmla="*/ 44583 h 1529426"/>
              <a:gd name="connsiteX4" fmla="*/ 324907 w 1019175"/>
              <a:gd name="connsiteY4" fmla="*/ 3308 h 1529426"/>
              <a:gd name="connsiteX5" fmla="*/ 131762 w 1019175"/>
              <a:gd name="connsiteY5" fmla="*/ 8073 h 1529426"/>
              <a:gd name="connsiteX6" fmla="*/ 31749 w 1019175"/>
              <a:gd name="connsiteY6" fmla="*/ 143009 h 1529426"/>
              <a:gd name="connsiteX7" fmla="*/ 0 w 1019175"/>
              <a:gd name="connsiteY7" fmla="*/ 629842 h 1529426"/>
              <a:gd name="connsiteX0" fmla="*/ 1019175 w 1019175"/>
              <a:gd name="connsiteY0" fmla="*/ 1526956 h 1526956"/>
              <a:gd name="connsiteX1" fmla="*/ 1004357 w 1019175"/>
              <a:gd name="connsiteY1" fmla="*/ 858089 h 1526956"/>
              <a:gd name="connsiteX2" fmla="*/ 875241 w 1019175"/>
              <a:gd name="connsiteY2" fmla="*/ 205097 h 1526956"/>
              <a:gd name="connsiteX3" fmla="*/ 721784 w 1019175"/>
              <a:gd name="connsiteY3" fmla="*/ 42113 h 1526956"/>
              <a:gd name="connsiteX4" fmla="*/ 324907 w 1019175"/>
              <a:gd name="connsiteY4" fmla="*/ 838 h 1526956"/>
              <a:gd name="connsiteX5" fmla="*/ 117474 w 1019175"/>
              <a:gd name="connsiteY5" fmla="*/ 15128 h 1526956"/>
              <a:gd name="connsiteX6" fmla="*/ 31749 w 1019175"/>
              <a:gd name="connsiteY6" fmla="*/ 140539 h 1526956"/>
              <a:gd name="connsiteX7" fmla="*/ 0 w 1019175"/>
              <a:gd name="connsiteY7" fmla="*/ 627372 h 1526956"/>
              <a:gd name="connsiteX0" fmla="*/ 1019175 w 1019175"/>
              <a:gd name="connsiteY0" fmla="*/ 1527864 h 1527864"/>
              <a:gd name="connsiteX1" fmla="*/ 1004357 w 1019175"/>
              <a:gd name="connsiteY1" fmla="*/ 858997 h 1527864"/>
              <a:gd name="connsiteX2" fmla="*/ 875241 w 1019175"/>
              <a:gd name="connsiteY2" fmla="*/ 206005 h 1527864"/>
              <a:gd name="connsiteX3" fmla="*/ 721784 w 1019175"/>
              <a:gd name="connsiteY3" fmla="*/ 43021 h 1527864"/>
              <a:gd name="connsiteX4" fmla="*/ 324907 w 1019175"/>
              <a:gd name="connsiteY4" fmla="*/ 1746 h 1527864"/>
              <a:gd name="connsiteX5" fmla="*/ 117474 w 1019175"/>
              <a:gd name="connsiteY5" fmla="*/ 16036 h 1527864"/>
              <a:gd name="connsiteX6" fmla="*/ 31749 w 1019175"/>
              <a:gd name="connsiteY6" fmla="*/ 141447 h 1527864"/>
              <a:gd name="connsiteX7" fmla="*/ 0 w 1019175"/>
              <a:gd name="connsiteY7" fmla="*/ 628280 h 1527864"/>
              <a:gd name="connsiteX0" fmla="*/ 1019175 w 1019175"/>
              <a:gd name="connsiteY0" fmla="*/ 1531951 h 1531951"/>
              <a:gd name="connsiteX1" fmla="*/ 1004357 w 1019175"/>
              <a:gd name="connsiteY1" fmla="*/ 863084 h 1531951"/>
              <a:gd name="connsiteX2" fmla="*/ 875241 w 1019175"/>
              <a:gd name="connsiteY2" fmla="*/ 210092 h 1531951"/>
              <a:gd name="connsiteX3" fmla="*/ 721784 w 1019175"/>
              <a:gd name="connsiteY3" fmla="*/ 47108 h 1531951"/>
              <a:gd name="connsiteX4" fmla="*/ 324907 w 1019175"/>
              <a:gd name="connsiteY4" fmla="*/ 5833 h 1531951"/>
              <a:gd name="connsiteX5" fmla="*/ 111124 w 1019175"/>
              <a:gd name="connsiteY5" fmla="*/ 10598 h 1531951"/>
              <a:gd name="connsiteX6" fmla="*/ 31749 w 1019175"/>
              <a:gd name="connsiteY6" fmla="*/ 145534 h 1531951"/>
              <a:gd name="connsiteX7" fmla="*/ 0 w 1019175"/>
              <a:gd name="connsiteY7" fmla="*/ 632367 h 1531951"/>
              <a:gd name="connsiteX0" fmla="*/ 1019175 w 1019175"/>
              <a:gd name="connsiteY0" fmla="*/ 1531297 h 1531297"/>
              <a:gd name="connsiteX1" fmla="*/ 1004357 w 1019175"/>
              <a:gd name="connsiteY1" fmla="*/ 862430 h 1531297"/>
              <a:gd name="connsiteX2" fmla="*/ 875241 w 1019175"/>
              <a:gd name="connsiteY2" fmla="*/ 209438 h 1531297"/>
              <a:gd name="connsiteX3" fmla="*/ 721784 w 1019175"/>
              <a:gd name="connsiteY3" fmla="*/ 46454 h 1531297"/>
              <a:gd name="connsiteX4" fmla="*/ 324907 w 1019175"/>
              <a:gd name="connsiteY4" fmla="*/ 5179 h 1531297"/>
              <a:gd name="connsiteX5" fmla="*/ 111124 w 1019175"/>
              <a:gd name="connsiteY5" fmla="*/ 9944 h 1531297"/>
              <a:gd name="connsiteX6" fmla="*/ 31749 w 1019175"/>
              <a:gd name="connsiteY6" fmla="*/ 144880 h 1531297"/>
              <a:gd name="connsiteX7" fmla="*/ 0 w 1019175"/>
              <a:gd name="connsiteY7" fmla="*/ 631713 h 1531297"/>
              <a:gd name="connsiteX0" fmla="*/ 1019175 w 1019175"/>
              <a:gd name="connsiteY0" fmla="*/ 1528386 h 1528386"/>
              <a:gd name="connsiteX1" fmla="*/ 1004357 w 1019175"/>
              <a:gd name="connsiteY1" fmla="*/ 859519 h 1528386"/>
              <a:gd name="connsiteX2" fmla="*/ 875241 w 1019175"/>
              <a:gd name="connsiteY2" fmla="*/ 206527 h 1528386"/>
              <a:gd name="connsiteX3" fmla="*/ 721784 w 1019175"/>
              <a:gd name="connsiteY3" fmla="*/ 43543 h 1528386"/>
              <a:gd name="connsiteX4" fmla="*/ 321732 w 1019175"/>
              <a:gd name="connsiteY4" fmla="*/ 19730 h 1528386"/>
              <a:gd name="connsiteX5" fmla="*/ 111124 w 1019175"/>
              <a:gd name="connsiteY5" fmla="*/ 7033 h 1528386"/>
              <a:gd name="connsiteX6" fmla="*/ 31749 w 1019175"/>
              <a:gd name="connsiteY6" fmla="*/ 141969 h 1528386"/>
              <a:gd name="connsiteX7" fmla="*/ 0 w 1019175"/>
              <a:gd name="connsiteY7" fmla="*/ 628802 h 1528386"/>
              <a:gd name="connsiteX0" fmla="*/ 1019175 w 1019175"/>
              <a:gd name="connsiteY0" fmla="*/ 1528386 h 1528386"/>
              <a:gd name="connsiteX1" fmla="*/ 1004357 w 1019175"/>
              <a:gd name="connsiteY1" fmla="*/ 859519 h 1528386"/>
              <a:gd name="connsiteX2" fmla="*/ 875241 w 1019175"/>
              <a:gd name="connsiteY2" fmla="*/ 206527 h 1528386"/>
              <a:gd name="connsiteX3" fmla="*/ 724959 w 1019175"/>
              <a:gd name="connsiteY3" fmla="*/ 34018 h 1528386"/>
              <a:gd name="connsiteX4" fmla="*/ 321732 w 1019175"/>
              <a:gd name="connsiteY4" fmla="*/ 19730 h 1528386"/>
              <a:gd name="connsiteX5" fmla="*/ 111124 w 1019175"/>
              <a:gd name="connsiteY5" fmla="*/ 7033 h 1528386"/>
              <a:gd name="connsiteX6" fmla="*/ 31749 w 1019175"/>
              <a:gd name="connsiteY6" fmla="*/ 141969 h 1528386"/>
              <a:gd name="connsiteX7" fmla="*/ 0 w 1019175"/>
              <a:gd name="connsiteY7" fmla="*/ 628802 h 1528386"/>
              <a:gd name="connsiteX0" fmla="*/ 1019175 w 1019175"/>
              <a:gd name="connsiteY0" fmla="*/ 1528386 h 1528386"/>
              <a:gd name="connsiteX1" fmla="*/ 1004357 w 1019175"/>
              <a:gd name="connsiteY1" fmla="*/ 859519 h 1528386"/>
              <a:gd name="connsiteX2" fmla="*/ 875241 w 1019175"/>
              <a:gd name="connsiteY2" fmla="*/ 206527 h 1528386"/>
              <a:gd name="connsiteX3" fmla="*/ 724959 w 1019175"/>
              <a:gd name="connsiteY3" fmla="*/ 34018 h 1528386"/>
              <a:gd name="connsiteX4" fmla="*/ 321732 w 1019175"/>
              <a:gd name="connsiteY4" fmla="*/ 19730 h 1528386"/>
              <a:gd name="connsiteX5" fmla="*/ 111124 w 1019175"/>
              <a:gd name="connsiteY5" fmla="*/ 7033 h 1528386"/>
              <a:gd name="connsiteX6" fmla="*/ 31749 w 1019175"/>
              <a:gd name="connsiteY6" fmla="*/ 141969 h 1528386"/>
              <a:gd name="connsiteX7" fmla="*/ 0 w 1019175"/>
              <a:gd name="connsiteY7" fmla="*/ 628802 h 1528386"/>
              <a:gd name="connsiteX0" fmla="*/ 1019175 w 1019175"/>
              <a:gd name="connsiteY0" fmla="*/ 1528386 h 1528386"/>
              <a:gd name="connsiteX1" fmla="*/ 1004357 w 1019175"/>
              <a:gd name="connsiteY1" fmla="*/ 859519 h 1528386"/>
              <a:gd name="connsiteX2" fmla="*/ 875241 w 1019175"/>
              <a:gd name="connsiteY2" fmla="*/ 206527 h 1528386"/>
              <a:gd name="connsiteX3" fmla="*/ 724959 w 1019175"/>
              <a:gd name="connsiteY3" fmla="*/ 34018 h 1528386"/>
              <a:gd name="connsiteX4" fmla="*/ 321732 w 1019175"/>
              <a:gd name="connsiteY4" fmla="*/ 19730 h 1528386"/>
              <a:gd name="connsiteX5" fmla="*/ 111124 w 1019175"/>
              <a:gd name="connsiteY5" fmla="*/ 7033 h 1528386"/>
              <a:gd name="connsiteX6" fmla="*/ 31749 w 1019175"/>
              <a:gd name="connsiteY6" fmla="*/ 141969 h 1528386"/>
              <a:gd name="connsiteX7" fmla="*/ 0 w 1019175"/>
              <a:gd name="connsiteY7" fmla="*/ 628802 h 1528386"/>
              <a:gd name="connsiteX0" fmla="*/ 1019175 w 1019175"/>
              <a:gd name="connsiteY0" fmla="*/ 1523879 h 1523879"/>
              <a:gd name="connsiteX1" fmla="*/ 1004357 w 1019175"/>
              <a:gd name="connsiteY1" fmla="*/ 855012 h 1523879"/>
              <a:gd name="connsiteX2" fmla="*/ 875241 w 1019175"/>
              <a:gd name="connsiteY2" fmla="*/ 202020 h 1523879"/>
              <a:gd name="connsiteX3" fmla="*/ 724959 w 1019175"/>
              <a:gd name="connsiteY3" fmla="*/ 29511 h 1523879"/>
              <a:gd name="connsiteX4" fmla="*/ 321732 w 1019175"/>
              <a:gd name="connsiteY4" fmla="*/ 15223 h 1523879"/>
              <a:gd name="connsiteX5" fmla="*/ 111124 w 1019175"/>
              <a:gd name="connsiteY5" fmla="*/ 2526 h 1523879"/>
              <a:gd name="connsiteX6" fmla="*/ 31749 w 1019175"/>
              <a:gd name="connsiteY6" fmla="*/ 137462 h 1523879"/>
              <a:gd name="connsiteX7" fmla="*/ 0 w 1019175"/>
              <a:gd name="connsiteY7" fmla="*/ 624295 h 1523879"/>
              <a:gd name="connsiteX0" fmla="*/ 1019175 w 1019175"/>
              <a:gd name="connsiteY0" fmla="*/ 1530962 h 1530962"/>
              <a:gd name="connsiteX1" fmla="*/ 1004357 w 1019175"/>
              <a:gd name="connsiteY1" fmla="*/ 862095 h 1530962"/>
              <a:gd name="connsiteX2" fmla="*/ 875241 w 1019175"/>
              <a:gd name="connsiteY2" fmla="*/ 209103 h 1530962"/>
              <a:gd name="connsiteX3" fmla="*/ 724959 w 1019175"/>
              <a:gd name="connsiteY3" fmla="*/ 36594 h 1530962"/>
              <a:gd name="connsiteX4" fmla="*/ 323319 w 1019175"/>
              <a:gd name="connsiteY4" fmla="*/ 12781 h 1530962"/>
              <a:gd name="connsiteX5" fmla="*/ 111124 w 1019175"/>
              <a:gd name="connsiteY5" fmla="*/ 9609 h 1530962"/>
              <a:gd name="connsiteX6" fmla="*/ 31749 w 1019175"/>
              <a:gd name="connsiteY6" fmla="*/ 144545 h 1530962"/>
              <a:gd name="connsiteX7" fmla="*/ 0 w 1019175"/>
              <a:gd name="connsiteY7" fmla="*/ 631378 h 1530962"/>
              <a:gd name="connsiteX0" fmla="*/ 1019175 w 1019175"/>
              <a:gd name="connsiteY0" fmla="*/ 1530962 h 1530962"/>
              <a:gd name="connsiteX1" fmla="*/ 1004357 w 1019175"/>
              <a:gd name="connsiteY1" fmla="*/ 862095 h 1530962"/>
              <a:gd name="connsiteX2" fmla="*/ 875241 w 1019175"/>
              <a:gd name="connsiteY2" fmla="*/ 209103 h 1530962"/>
              <a:gd name="connsiteX3" fmla="*/ 726546 w 1019175"/>
              <a:gd name="connsiteY3" fmla="*/ 54056 h 1530962"/>
              <a:gd name="connsiteX4" fmla="*/ 323319 w 1019175"/>
              <a:gd name="connsiteY4" fmla="*/ 12781 h 1530962"/>
              <a:gd name="connsiteX5" fmla="*/ 111124 w 1019175"/>
              <a:gd name="connsiteY5" fmla="*/ 9609 h 1530962"/>
              <a:gd name="connsiteX6" fmla="*/ 31749 w 1019175"/>
              <a:gd name="connsiteY6" fmla="*/ 144545 h 1530962"/>
              <a:gd name="connsiteX7" fmla="*/ 0 w 1019175"/>
              <a:gd name="connsiteY7" fmla="*/ 631378 h 1530962"/>
              <a:gd name="connsiteX0" fmla="*/ 1019175 w 1019175"/>
              <a:gd name="connsiteY0" fmla="*/ 1530962 h 1530962"/>
              <a:gd name="connsiteX1" fmla="*/ 1004357 w 1019175"/>
              <a:gd name="connsiteY1" fmla="*/ 862095 h 1530962"/>
              <a:gd name="connsiteX2" fmla="*/ 875241 w 1019175"/>
              <a:gd name="connsiteY2" fmla="*/ 209103 h 1530962"/>
              <a:gd name="connsiteX3" fmla="*/ 726546 w 1019175"/>
              <a:gd name="connsiteY3" fmla="*/ 54056 h 1530962"/>
              <a:gd name="connsiteX4" fmla="*/ 323319 w 1019175"/>
              <a:gd name="connsiteY4" fmla="*/ 12781 h 1530962"/>
              <a:gd name="connsiteX5" fmla="*/ 111124 w 1019175"/>
              <a:gd name="connsiteY5" fmla="*/ 9609 h 1530962"/>
              <a:gd name="connsiteX6" fmla="*/ 31749 w 1019175"/>
              <a:gd name="connsiteY6" fmla="*/ 144545 h 1530962"/>
              <a:gd name="connsiteX7" fmla="*/ 0 w 1019175"/>
              <a:gd name="connsiteY7" fmla="*/ 631378 h 1530962"/>
              <a:gd name="connsiteX0" fmla="*/ 1019175 w 1019175"/>
              <a:gd name="connsiteY0" fmla="*/ 1530962 h 1530962"/>
              <a:gd name="connsiteX1" fmla="*/ 1004357 w 1019175"/>
              <a:gd name="connsiteY1" fmla="*/ 862095 h 1530962"/>
              <a:gd name="connsiteX2" fmla="*/ 875241 w 1019175"/>
              <a:gd name="connsiteY2" fmla="*/ 209103 h 1530962"/>
              <a:gd name="connsiteX3" fmla="*/ 736071 w 1019175"/>
              <a:gd name="connsiteY3" fmla="*/ 52468 h 1530962"/>
              <a:gd name="connsiteX4" fmla="*/ 323319 w 1019175"/>
              <a:gd name="connsiteY4" fmla="*/ 12781 h 1530962"/>
              <a:gd name="connsiteX5" fmla="*/ 111124 w 1019175"/>
              <a:gd name="connsiteY5" fmla="*/ 9609 h 1530962"/>
              <a:gd name="connsiteX6" fmla="*/ 31749 w 1019175"/>
              <a:gd name="connsiteY6" fmla="*/ 144545 h 1530962"/>
              <a:gd name="connsiteX7" fmla="*/ 0 w 1019175"/>
              <a:gd name="connsiteY7" fmla="*/ 631378 h 1530962"/>
              <a:gd name="connsiteX0" fmla="*/ 1019175 w 1019175"/>
              <a:gd name="connsiteY0" fmla="*/ 1530962 h 1530962"/>
              <a:gd name="connsiteX1" fmla="*/ 1004357 w 1019175"/>
              <a:gd name="connsiteY1" fmla="*/ 862095 h 1530962"/>
              <a:gd name="connsiteX2" fmla="*/ 873654 w 1019175"/>
              <a:gd name="connsiteY2" fmla="*/ 223390 h 1530962"/>
              <a:gd name="connsiteX3" fmla="*/ 736071 w 1019175"/>
              <a:gd name="connsiteY3" fmla="*/ 52468 h 1530962"/>
              <a:gd name="connsiteX4" fmla="*/ 323319 w 1019175"/>
              <a:gd name="connsiteY4" fmla="*/ 12781 h 1530962"/>
              <a:gd name="connsiteX5" fmla="*/ 111124 w 1019175"/>
              <a:gd name="connsiteY5" fmla="*/ 9609 h 1530962"/>
              <a:gd name="connsiteX6" fmla="*/ 31749 w 1019175"/>
              <a:gd name="connsiteY6" fmla="*/ 144545 h 1530962"/>
              <a:gd name="connsiteX7" fmla="*/ 0 w 1019175"/>
              <a:gd name="connsiteY7" fmla="*/ 631378 h 1530962"/>
              <a:gd name="connsiteX0" fmla="*/ 1019175 w 1019175"/>
              <a:gd name="connsiteY0" fmla="*/ 1530962 h 1530962"/>
              <a:gd name="connsiteX1" fmla="*/ 1004357 w 1019175"/>
              <a:gd name="connsiteY1" fmla="*/ 862095 h 1530962"/>
              <a:gd name="connsiteX2" fmla="*/ 873654 w 1019175"/>
              <a:gd name="connsiteY2" fmla="*/ 223390 h 1530962"/>
              <a:gd name="connsiteX3" fmla="*/ 777346 w 1019175"/>
              <a:gd name="connsiteY3" fmla="*/ 50881 h 1530962"/>
              <a:gd name="connsiteX4" fmla="*/ 323319 w 1019175"/>
              <a:gd name="connsiteY4" fmla="*/ 12781 h 1530962"/>
              <a:gd name="connsiteX5" fmla="*/ 111124 w 1019175"/>
              <a:gd name="connsiteY5" fmla="*/ 9609 h 1530962"/>
              <a:gd name="connsiteX6" fmla="*/ 31749 w 1019175"/>
              <a:gd name="connsiteY6" fmla="*/ 144545 h 1530962"/>
              <a:gd name="connsiteX7" fmla="*/ 0 w 1019175"/>
              <a:gd name="connsiteY7" fmla="*/ 631378 h 1530962"/>
              <a:gd name="connsiteX0" fmla="*/ 1019175 w 1019175"/>
              <a:gd name="connsiteY0" fmla="*/ 1530962 h 1530962"/>
              <a:gd name="connsiteX1" fmla="*/ 1004357 w 1019175"/>
              <a:gd name="connsiteY1" fmla="*/ 862095 h 1530962"/>
              <a:gd name="connsiteX2" fmla="*/ 873654 w 1019175"/>
              <a:gd name="connsiteY2" fmla="*/ 223390 h 1530962"/>
              <a:gd name="connsiteX3" fmla="*/ 777346 w 1019175"/>
              <a:gd name="connsiteY3" fmla="*/ 50881 h 1530962"/>
              <a:gd name="connsiteX4" fmla="*/ 323319 w 1019175"/>
              <a:gd name="connsiteY4" fmla="*/ 12781 h 1530962"/>
              <a:gd name="connsiteX5" fmla="*/ 111124 w 1019175"/>
              <a:gd name="connsiteY5" fmla="*/ 9609 h 1530962"/>
              <a:gd name="connsiteX6" fmla="*/ 31749 w 1019175"/>
              <a:gd name="connsiteY6" fmla="*/ 144545 h 1530962"/>
              <a:gd name="connsiteX7" fmla="*/ 0 w 1019175"/>
              <a:gd name="connsiteY7" fmla="*/ 631378 h 1530962"/>
              <a:gd name="connsiteX0" fmla="*/ 1019175 w 1019175"/>
              <a:gd name="connsiteY0" fmla="*/ 1530962 h 1530962"/>
              <a:gd name="connsiteX1" fmla="*/ 1004357 w 1019175"/>
              <a:gd name="connsiteY1" fmla="*/ 862095 h 1530962"/>
              <a:gd name="connsiteX2" fmla="*/ 873654 w 1019175"/>
              <a:gd name="connsiteY2" fmla="*/ 223390 h 1530962"/>
              <a:gd name="connsiteX3" fmla="*/ 767821 w 1019175"/>
              <a:gd name="connsiteY3" fmla="*/ 31831 h 1530962"/>
              <a:gd name="connsiteX4" fmla="*/ 323319 w 1019175"/>
              <a:gd name="connsiteY4" fmla="*/ 12781 h 1530962"/>
              <a:gd name="connsiteX5" fmla="*/ 111124 w 1019175"/>
              <a:gd name="connsiteY5" fmla="*/ 9609 h 1530962"/>
              <a:gd name="connsiteX6" fmla="*/ 31749 w 1019175"/>
              <a:gd name="connsiteY6" fmla="*/ 144545 h 1530962"/>
              <a:gd name="connsiteX7" fmla="*/ 0 w 1019175"/>
              <a:gd name="connsiteY7" fmla="*/ 631378 h 1530962"/>
              <a:gd name="connsiteX0" fmla="*/ 1019175 w 1019175"/>
              <a:gd name="connsiteY0" fmla="*/ 1528386 h 1528386"/>
              <a:gd name="connsiteX1" fmla="*/ 1004357 w 1019175"/>
              <a:gd name="connsiteY1" fmla="*/ 859519 h 1528386"/>
              <a:gd name="connsiteX2" fmla="*/ 873654 w 1019175"/>
              <a:gd name="connsiteY2" fmla="*/ 220814 h 1528386"/>
              <a:gd name="connsiteX3" fmla="*/ 767821 w 1019175"/>
              <a:gd name="connsiteY3" fmla="*/ 29255 h 1528386"/>
              <a:gd name="connsiteX4" fmla="*/ 329669 w 1019175"/>
              <a:gd name="connsiteY4" fmla="*/ 19730 h 1528386"/>
              <a:gd name="connsiteX5" fmla="*/ 111124 w 1019175"/>
              <a:gd name="connsiteY5" fmla="*/ 7033 h 1528386"/>
              <a:gd name="connsiteX6" fmla="*/ 31749 w 1019175"/>
              <a:gd name="connsiteY6" fmla="*/ 141969 h 1528386"/>
              <a:gd name="connsiteX7" fmla="*/ 0 w 1019175"/>
              <a:gd name="connsiteY7" fmla="*/ 628802 h 1528386"/>
              <a:gd name="connsiteX0" fmla="*/ 1019175 w 1019175"/>
              <a:gd name="connsiteY0" fmla="*/ 1523293 h 1523293"/>
              <a:gd name="connsiteX1" fmla="*/ 1004357 w 1019175"/>
              <a:gd name="connsiteY1" fmla="*/ 854426 h 1523293"/>
              <a:gd name="connsiteX2" fmla="*/ 873654 w 1019175"/>
              <a:gd name="connsiteY2" fmla="*/ 215721 h 1523293"/>
              <a:gd name="connsiteX3" fmla="*/ 767821 w 1019175"/>
              <a:gd name="connsiteY3" fmla="*/ 24162 h 1523293"/>
              <a:gd name="connsiteX4" fmla="*/ 329669 w 1019175"/>
              <a:gd name="connsiteY4" fmla="*/ 14637 h 1523293"/>
              <a:gd name="connsiteX5" fmla="*/ 111124 w 1019175"/>
              <a:gd name="connsiteY5" fmla="*/ 1940 h 1523293"/>
              <a:gd name="connsiteX6" fmla="*/ 31749 w 1019175"/>
              <a:gd name="connsiteY6" fmla="*/ 136876 h 1523293"/>
              <a:gd name="connsiteX7" fmla="*/ 0 w 1019175"/>
              <a:gd name="connsiteY7" fmla="*/ 623709 h 1523293"/>
              <a:gd name="connsiteX0" fmla="*/ 1019175 w 1019175"/>
              <a:gd name="connsiteY0" fmla="*/ 1526399 h 1526399"/>
              <a:gd name="connsiteX1" fmla="*/ 1004357 w 1019175"/>
              <a:gd name="connsiteY1" fmla="*/ 857532 h 1526399"/>
              <a:gd name="connsiteX2" fmla="*/ 873654 w 1019175"/>
              <a:gd name="connsiteY2" fmla="*/ 218827 h 1526399"/>
              <a:gd name="connsiteX3" fmla="*/ 767821 w 1019175"/>
              <a:gd name="connsiteY3" fmla="*/ 27268 h 1526399"/>
              <a:gd name="connsiteX4" fmla="*/ 329669 w 1019175"/>
              <a:gd name="connsiteY4" fmla="*/ 17743 h 1526399"/>
              <a:gd name="connsiteX5" fmla="*/ 111124 w 1019175"/>
              <a:gd name="connsiteY5" fmla="*/ 5046 h 1526399"/>
              <a:gd name="connsiteX6" fmla="*/ 31749 w 1019175"/>
              <a:gd name="connsiteY6" fmla="*/ 139982 h 1526399"/>
              <a:gd name="connsiteX7" fmla="*/ 0 w 1019175"/>
              <a:gd name="connsiteY7" fmla="*/ 626815 h 1526399"/>
              <a:gd name="connsiteX0" fmla="*/ 1019175 w 1019175"/>
              <a:gd name="connsiteY0" fmla="*/ 1526399 h 1526399"/>
              <a:gd name="connsiteX1" fmla="*/ 1004357 w 1019175"/>
              <a:gd name="connsiteY1" fmla="*/ 857532 h 1526399"/>
              <a:gd name="connsiteX2" fmla="*/ 873654 w 1019175"/>
              <a:gd name="connsiteY2" fmla="*/ 218827 h 1526399"/>
              <a:gd name="connsiteX3" fmla="*/ 764646 w 1019175"/>
              <a:gd name="connsiteY3" fmla="*/ 44731 h 1526399"/>
              <a:gd name="connsiteX4" fmla="*/ 329669 w 1019175"/>
              <a:gd name="connsiteY4" fmla="*/ 17743 h 1526399"/>
              <a:gd name="connsiteX5" fmla="*/ 111124 w 1019175"/>
              <a:gd name="connsiteY5" fmla="*/ 5046 h 1526399"/>
              <a:gd name="connsiteX6" fmla="*/ 31749 w 1019175"/>
              <a:gd name="connsiteY6" fmla="*/ 139982 h 1526399"/>
              <a:gd name="connsiteX7" fmla="*/ 0 w 1019175"/>
              <a:gd name="connsiteY7" fmla="*/ 626815 h 1526399"/>
              <a:gd name="connsiteX0" fmla="*/ 1019175 w 1019175"/>
              <a:gd name="connsiteY0" fmla="*/ 1526399 h 1526399"/>
              <a:gd name="connsiteX1" fmla="*/ 1004357 w 1019175"/>
              <a:gd name="connsiteY1" fmla="*/ 857532 h 1526399"/>
              <a:gd name="connsiteX2" fmla="*/ 873654 w 1019175"/>
              <a:gd name="connsiteY2" fmla="*/ 218827 h 1526399"/>
              <a:gd name="connsiteX3" fmla="*/ 764646 w 1019175"/>
              <a:gd name="connsiteY3" fmla="*/ 44731 h 1526399"/>
              <a:gd name="connsiteX4" fmla="*/ 329669 w 1019175"/>
              <a:gd name="connsiteY4" fmla="*/ 17743 h 1526399"/>
              <a:gd name="connsiteX5" fmla="*/ 111124 w 1019175"/>
              <a:gd name="connsiteY5" fmla="*/ 5046 h 1526399"/>
              <a:gd name="connsiteX6" fmla="*/ 31749 w 1019175"/>
              <a:gd name="connsiteY6" fmla="*/ 139982 h 1526399"/>
              <a:gd name="connsiteX7" fmla="*/ 0 w 1019175"/>
              <a:gd name="connsiteY7" fmla="*/ 626815 h 1526399"/>
              <a:gd name="connsiteX0" fmla="*/ 1019175 w 1019175"/>
              <a:gd name="connsiteY0" fmla="*/ 1526399 h 1526399"/>
              <a:gd name="connsiteX1" fmla="*/ 1004357 w 1019175"/>
              <a:gd name="connsiteY1" fmla="*/ 857532 h 1526399"/>
              <a:gd name="connsiteX2" fmla="*/ 873654 w 1019175"/>
              <a:gd name="connsiteY2" fmla="*/ 218827 h 1526399"/>
              <a:gd name="connsiteX3" fmla="*/ 763059 w 1019175"/>
              <a:gd name="connsiteY3" fmla="*/ 36793 h 1526399"/>
              <a:gd name="connsiteX4" fmla="*/ 329669 w 1019175"/>
              <a:gd name="connsiteY4" fmla="*/ 17743 h 1526399"/>
              <a:gd name="connsiteX5" fmla="*/ 111124 w 1019175"/>
              <a:gd name="connsiteY5" fmla="*/ 5046 h 1526399"/>
              <a:gd name="connsiteX6" fmla="*/ 31749 w 1019175"/>
              <a:gd name="connsiteY6" fmla="*/ 139982 h 1526399"/>
              <a:gd name="connsiteX7" fmla="*/ 0 w 1019175"/>
              <a:gd name="connsiteY7" fmla="*/ 626815 h 1526399"/>
              <a:gd name="connsiteX0" fmla="*/ 1019175 w 1019175"/>
              <a:gd name="connsiteY0" fmla="*/ 1530001 h 1530001"/>
              <a:gd name="connsiteX1" fmla="*/ 1004357 w 1019175"/>
              <a:gd name="connsiteY1" fmla="*/ 861134 h 1530001"/>
              <a:gd name="connsiteX2" fmla="*/ 873654 w 1019175"/>
              <a:gd name="connsiteY2" fmla="*/ 222429 h 1530001"/>
              <a:gd name="connsiteX3" fmla="*/ 763059 w 1019175"/>
              <a:gd name="connsiteY3" fmla="*/ 40395 h 1530001"/>
              <a:gd name="connsiteX4" fmla="*/ 324907 w 1019175"/>
              <a:gd name="connsiteY4" fmla="*/ 14995 h 1530001"/>
              <a:gd name="connsiteX5" fmla="*/ 111124 w 1019175"/>
              <a:gd name="connsiteY5" fmla="*/ 8648 h 1530001"/>
              <a:gd name="connsiteX6" fmla="*/ 31749 w 1019175"/>
              <a:gd name="connsiteY6" fmla="*/ 143584 h 1530001"/>
              <a:gd name="connsiteX7" fmla="*/ 0 w 1019175"/>
              <a:gd name="connsiteY7" fmla="*/ 630417 h 1530001"/>
              <a:gd name="connsiteX0" fmla="*/ 1019175 w 1019175"/>
              <a:gd name="connsiteY0" fmla="*/ 1530001 h 1530001"/>
              <a:gd name="connsiteX1" fmla="*/ 1004357 w 1019175"/>
              <a:gd name="connsiteY1" fmla="*/ 861134 h 1530001"/>
              <a:gd name="connsiteX2" fmla="*/ 873654 w 1019175"/>
              <a:gd name="connsiteY2" fmla="*/ 222429 h 1530001"/>
              <a:gd name="connsiteX3" fmla="*/ 763059 w 1019175"/>
              <a:gd name="connsiteY3" fmla="*/ 40395 h 1530001"/>
              <a:gd name="connsiteX4" fmla="*/ 324907 w 1019175"/>
              <a:gd name="connsiteY4" fmla="*/ 14995 h 1530001"/>
              <a:gd name="connsiteX5" fmla="*/ 111124 w 1019175"/>
              <a:gd name="connsiteY5" fmla="*/ 8648 h 1530001"/>
              <a:gd name="connsiteX6" fmla="*/ 31749 w 1019175"/>
              <a:gd name="connsiteY6" fmla="*/ 143584 h 1530001"/>
              <a:gd name="connsiteX7" fmla="*/ 0 w 1019175"/>
              <a:gd name="connsiteY7" fmla="*/ 630417 h 1530001"/>
              <a:gd name="connsiteX0" fmla="*/ 1019175 w 1019175"/>
              <a:gd name="connsiteY0" fmla="*/ 1530623 h 1530623"/>
              <a:gd name="connsiteX1" fmla="*/ 1004357 w 1019175"/>
              <a:gd name="connsiteY1" fmla="*/ 861756 h 1530623"/>
              <a:gd name="connsiteX2" fmla="*/ 873654 w 1019175"/>
              <a:gd name="connsiteY2" fmla="*/ 223051 h 1530623"/>
              <a:gd name="connsiteX3" fmla="*/ 763059 w 1019175"/>
              <a:gd name="connsiteY3" fmla="*/ 41017 h 1530623"/>
              <a:gd name="connsiteX4" fmla="*/ 324907 w 1019175"/>
              <a:gd name="connsiteY4" fmla="*/ 15617 h 1530623"/>
              <a:gd name="connsiteX5" fmla="*/ 111124 w 1019175"/>
              <a:gd name="connsiteY5" fmla="*/ 9270 h 1530623"/>
              <a:gd name="connsiteX6" fmla="*/ 31749 w 1019175"/>
              <a:gd name="connsiteY6" fmla="*/ 144206 h 1530623"/>
              <a:gd name="connsiteX7" fmla="*/ 0 w 1019175"/>
              <a:gd name="connsiteY7" fmla="*/ 631039 h 1530623"/>
              <a:gd name="connsiteX0" fmla="*/ 1019175 w 1019175"/>
              <a:gd name="connsiteY0" fmla="*/ 1530623 h 1530623"/>
              <a:gd name="connsiteX1" fmla="*/ 1004357 w 1019175"/>
              <a:gd name="connsiteY1" fmla="*/ 861756 h 1530623"/>
              <a:gd name="connsiteX2" fmla="*/ 873654 w 1019175"/>
              <a:gd name="connsiteY2" fmla="*/ 223051 h 1530623"/>
              <a:gd name="connsiteX3" fmla="*/ 767821 w 1019175"/>
              <a:gd name="connsiteY3" fmla="*/ 58479 h 1530623"/>
              <a:gd name="connsiteX4" fmla="*/ 324907 w 1019175"/>
              <a:gd name="connsiteY4" fmla="*/ 15617 h 1530623"/>
              <a:gd name="connsiteX5" fmla="*/ 111124 w 1019175"/>
              <a:gd name="connsiteY5" fmla="*/ 9270 h 1530623"/>
              <a:gd name="connsiteX6" fmla="*/ 31749 w 1019175"/>
              <a:gd name="connsiteY6" fmla="*/ 144206 h 1530623"/>
              <a:gd name="connsiteX7" fmla="*/ 0 w 1019175"/>
              <a:gd name="connsiteY7" fmla="*/ 631039 h 1530623"/>
              <a:gd name="connsiteX0" fmla="*/ 1019175 w 1019175"/>
              <a:gd name="connsiteY0" fmla="*/ 1529715 h 1529715"/>
              <a:gd name="connsiteX1" fmla="*/ 1004357 w 1019175"/>
              <a:gd name="connsiteY1" fmla="*/ 860848 h 1529715"/>
              <a:gd name="connsiteX2" fmla="*/ 873654 w 1019175"/>
              <a:gd name="connsiteY2" fmla="*/ 222143 h 1529715"/>
              <a:gd name="connsiteX3" fmla="*/ 767821 w 1019175"/>
              <a:gd name="connsiteY3" fmla="*/ 57571 h 1529715"/>
              <a:gd name="connsiteX4" fmla="*/ 324907 w 1019175"/>
              <a:gd name="connsiteY4" fmla="*/ 14709 h 1529715"/>
              <a:gd name="connsiteX5" fmla="*/ 111124 w 1019175"/>
              <a:gd name="connsiteY5" fmla="*/ 8362 h 1529715"/>
              <a:gd name="connsiteX6" fmla="*/ 31749 w 1019175"/>
              <a:gd name="connsiteY6" fmla="*/ 143298 h 1529715"/>
              <a:gd name="connsiteX7" fmla="*/ 0 w 1019175"/>
              <a:gd name="connsiteY7" fmla="*/ 630131 h 1529715"/>
              <a:gd name="connsiteX0" fmla="*/ 1019175 w 1019175"/>
              <a:gd name="connsiteY0" fmla="*/ 1529715 h 1529715"/>
              <a:gd name="connsiteX1" fmla="*/ 1004357 w 1019175"/>
              <a:gd name="connsiteY1" fmla="*/ 860848 h 1529715"/>
              <a:gd name="connsiteX2" fmla="*/ 873654 w 1019175"/>
              <a:gd name="connsiteY2" fmla="*/ 222143 h 1529715"/>
              <a:gd name="connsiteX3" fmla="*/ 767821 w 1019175"/>
              <a:gd name="connsiteY3" fmla="*/ 57571 h 1529715"/>
              <a:gd name="connsiteX4" fmla="*/ 324907 w 1019175"/>
              <a:gd name="connsiteY4" fmla="*/ 14709 h 1529715"/>
              <a:gd name="connsiteX5" fmla="*/ 111124 w 1019175"/>
              <a:gd name="connsiteY5" fmla="*/ 8362 h 1529715"/>
              <a:gd name="connsiteX6" fmla="*/ 31749 w 1019175"/>
              <a:gd name="connsiteY6" fmla="*/ 143298 h 1529715"/>
              <a:gd name="connsiteX7" fmla="*/ 0 w 1019175"/>
              <a:gd name="connsiteY7" fmla="*/ 630131 h 1529715"/>
              <a:gd name="connsiteX0" fmla="*/ 1019175 w 1019175"/>
              <a:gd name="connsiteY0" fmla="*/ 1529715 h 1529715"/>
              <a:gd name="connsiteX1" fmla="*/ 1004357 w 1019175"/>
              <a:gd name="connsiteY1" fmla="*/ 860848 h 1529715"/>
              <a:gd name="connsiteX2" fmla="*/ 873654 w 1019175"/>
              <a:gd name="connsiteY2" fmla="*/ 222143 h 1529715"/>
              <a:gd name="connsiteX3" fmla="*/ 767821 w 1019175"/>
              <a:gd name="connsiteY3" fmla="*/ 57571 h 1529715"/>
              <a:gd name="connsiteX4" fmla="*/ 324907 w 1019175"/>
              <a:gd name="connsiteY4" fmla="*/ 14709 h 1529715"/>
              <a:gd name="connsiteX5" fmla="*/ 111124 w 1019175"/>
              <a:gd name="connsiteY5" fmla="*/ 8362 h 1529715"/>
              <a:gd name="connsiteX6" fmla="*/ 31749 w 1019175"/>
              <a:gd name="connsiteY6" fmla="*/ 143298 h 1529715"/>
              <a:gd name="connsiteX7" fmla="*/ 0 w 1019175"/>
              <a:gd name="connsiteY7" fmla="*/ 630131 h 1529715"/>
              <a:gd name="connsiteX0" fmla="*/ 1019175 w 1019175"/>
              <a:gd name="connsiteY0" fmla="*/ 1532240 h 1532240"/>
              <a:gd name="connsiteX1" fmla="*/ 1004357 w 1019175"/>
              <a:gd name="connsiteY1" fmla="*/ 863373 h 1532240"/>
              <a:gd name="connsiteX2" fmla="*/ 873654 w 1019175"/>
              <a:gd name="connsiteY2" fmla="*/ 224668 h 1532240"/>
              <a:gd name="connsiteX3" fmla="*/ 767821 w 1019175"/>
              <a:gd name="connsiteY3" fmla="*/ 60096 h 1532240"/>
              <a:gd name="connsiteX4" fmla="*/ 326495 w 1019175"/>
              <a:gd name="connsiteY4" fmla="*/ 9296 h 1532240"/>
              <a:gd name="connsiteX5" fmla="*/ 111124 w 1019175"/>
              <a:gd name="connsiteY5" fmla="*/ 10887 h 1532240"/>
              <a:gd name="connsiteX6" fmla="*/ 31749 w 1019175"/>
              <a:gd name="connsiteY6" fmla="*/ 145823 h 1532240"/>
              <a:gd name="connsiteX7" fmla="*/ 0 w 1019175"/>
              <a:gd name="connsiteY7" fmla="*/ 632656 h 1532240"/>
              <a:gd name="connsiteX0" fmla="*/ 1019175 w 1019175"/>
              <a:gd name="connsiteY0" fmla="*/ 1532240 h 1532240"/>
              <a:gd name="connsiteX1" fmla="*/ 1004357 w 1019175"/>
              <a:gd name="connsiteY1" fmla="*/ 863373 h 1532240"/>
              <a:gd name="connsiteX2" fmla="*/ 873654 w 1019175"/>
              <a:gd name="connsiteY2" fmla="*/ 224668 h 1532240"/>
              <a:gd name="connsiteX3" fmla="*/ 785283 w 1019175"/>
              <a:gd name="connsiteY3" fmla="*/ 41046 h 1532240"/>
              <a:gd name="connsiteX4" fmla="*/ 326495 w 1019175"/>
              <a:gd name="connsiteY4" fmla="*/ 9296 h 1532240"/>
              <a:gd name="connsiteX5" fmla="*/ 111124 w 1019175"/>
              <a:gd name="connsiteY5" fmla="*/ 10887 h 1532240"/>
              <a:gd name="connsiteX6" fmla="*/ 31749 w 1019175"/>
              <a:gd name="connsiteY6" fmla="*/ 145823 h 1532240"/>
              <a:gd name="connsiteX7" fmla="*/ 0 w 1019175"/>
              <a:gd name="connsiteY7" fmla="*/ 632656 h 1532240"/>
              <a:gd name="connsiteX0" fmla="*/ 1019175 w 1019175"/>
              <a:gd name="connsiteY0" fmla="*/ 1532240 h 1532240"/>
              <a:gd name="connsiteX1" fmla="*/ 1004357 w 1019175"/>
              <a:gd name="connsiteY1" fmla="*/ 863373 h 1532240"/>
              <a:gd name="connsiteX2" fmla="*/ 873654 w 1019175"/>
              <a:gd name="connsiteY2" fmla="*/ 224668 h 1532240"/>
              <a:gd name="connsiteX3" fmla="*/ 748771 w 1019175"/>
              <a:gd name="connsiteY3" fmla="*/ 60096 h 1532240"/>
              <a:gd name="connsiteX4" fmla="*/ 326495 w 1019175"/>
              <a:gd name="connsiteY4" fmla="*/ 9296 h 1532240"/>
              <a:gd name="connsiteX5" fmla="*/ 111124 w 1019175"/>
              <a:gd name="connsiteY5" fmla="*/ 10887 h 1532240"/>
              <a:gd name="connsiteX6" fmla="*/ 31749 w 1019175"/>
              <a:gd name="connsiteY6" fmla="*/ 145823 h 1532240"/>
              <a:gd name="connsiteX7" fmla="*/ 0 w 1019175"/>
              <a:gd name="connsiteY7" fmla="*/ 632656 h 1532240"/>
              <a:gd name="connsiteX0" fmla="*/ 1019175 w 1019175"/>
              <a:gd name="connsiteY0" fmla="*/ 1532240 h 1532240"/>
              <a:gd name="connsiteX1" fmla="*/ 1004357 w 1019175"/>
              <a:gd name="connsiteY1" fmla="*/ 863373 h 1532240"/>
              <a:gd name="connsiteX2" fmla="*/ 873654 w 1019175"/>
              <a:gd name="connsiteY2" fmla="*/ 224668 h 1532240"/>
              <a:gd name="connsiteX3" fmla="*/ 750358 w 1019175"/>
              <a:gd name="connsiteY3" fmla="*/ 34696 h 1532240"/>
              <a:gd name="connsiteX4" fmla="*/ 326495 w 1019175"/>
              <a:gd name="connsiteY4" fmla="*/ 9296 h 1532240"/>
              <a:gd name="connsiteX5" fmla="*/ 111124 w 1019175"/>
              <a:gd name="connsiteY5" fmla="*/ 10887 h 1532240"/>
              <a:gd name="connsiteX6" fmla="*/ 31749 w 1019175"/>
              <a:gd name="connsiteY6" fmla="*/ 145823 h 1532240"/>
              <a:gd name="connsiteX7" fmla="*/ 0 w 1019175"/>
              <a:gd name="connsiteY7" fmla="*/ 632656 h 1532240"/>
              <a:gd name="connsiteX0" fmla="*/ 1019175 w 1019175"/>
              <a:gd name="connsiteY0" fmla="*/ 1528145 h 1528145"/>
              <a:gd name="connsiteX1" fmla="*/ 1004357 w 1019175"/>
              <a:gd name="connsiteY1" fmla="*/ 859278 h 1528145"/>
              <a:gd name="connsiteX2" fmla="*/ 873654 w 1019175"/>
              <a:gd name="connsiteY2" fmla="*/ 220573 h 1528145"/>
              <a:gd name="connsiteX3" fmla="*/ 750358 w 1019175"/>
              <a:gd name="connsiteY3" fmla="*/ 30601 h 1528145"/>
              <a:gd name="connsiteX4" fmla="*/ 326495 w 1019175"/>
              <a:gd name="connsiteY4" fmla="*/ 5201 h 1528145"/>
              <a:gd name="connsiteX5" fmla="*/ 123824 w 1019175"/>
              <a:gd name="connsiteY5" fmla="*/ 13142 h 1528145"/>
              <a:gd name="connsiteX6" fmla="*/ 31749 w 1019175"/>
              <a:gd name="connsiteY6" fmla="*/ 141728 h 1528145"/>
              <a:gd name="connsiteX7" fmla="*/ 0 w 1019175"/>
              <a:gd name="connsiteY7" fmla="*/ 628561 h 1528145"/>
              <a:gd name="connsiteX0" fmla="*/ 1019175 w 1019175"/>
              <a:gd name="connsiteY0" fmla="*/ 1523769 h 1523769"/>
              <a:gd name="connsiteX1" fmla="*/ 1004357 w 1019175"/>
              <a:gd name="connsiteY1" fmla="*/ 854902 h 1523769"/>
              <a:gd name="connsiteX2" fmla="*/ 873654 w 1019175"/>
              <a:gd name="connsiteY2" fmla="*/ 216197 h 1523769"/>
              <a:gd name="connsiteX3" fmla="*/ 750358 w 1019175"/>
              <a:gd name="connsiteY3" fmla="*/ 26225 h 1523769"/>
              <a:gd name="connsiteX4" fmla="*/ 326495 w 1019175"/>
              <a:gd name="connsiteY4" fmla="*/ 825 h 1523769"/>
              <a:gd name="connsiteX5" fmla="*/ 150812 w 1019175"/>
              <a:gd name="connsiteY5" fmla="*/ 19879 h 1523769"/>
              <a:gd name="connsiteX6" fmla="*/ 31749 w 1019175"/>
              <a:gd name="connsiteY6" fmla="*/ 137352 h 1523769"/>
              <a:gd name="connsiteX7" fmla="*/ 0 w 1019175"/>
              <a:gd name="connsiteY7" fmla="*/ 624185 h 1523769"/>
              <a:gd name="connsiteX0" fmla="*/ 1019175 w 1019175"/>
              <a:gd name="connsiteY0" fmla="*/ 1523769 h 1523769"/>
              <a:gd name="connsiteX1" fmla="*/ 1004357 w 1019175"/>
              <a:gd name="connsiteY1" fmla="*/ 854902 h 1523769"/>
              <a:gd name="connsiteX2" fmla="*/ 873654 w 1019175"/>
              <a:gd name="connsiteY2" fmla="*/ 216197 h 1523769"/>
              <a:gd name="connsiteX3" fmla="*/ 750358 w 1019175"/>
              <a:gd name="connsiteY3" fmla="*/ 26225 h 1523769"/>
              <a:gd name="connsiteX4" fmla="*/ 326495 w 1019175"/>
              <a:gd name="connsiteY4" fmla="*/ 825 h 1523769"/>
              <a:gd name="connsiteX5" fmla="*/ 114300 w 1019175"/>
              <a:gd name="connsiteY5" fmla="*/ 19879 h 1523769"/>
              <a:gd name="connsiteX6" fmla="*/ 31749 w 1019175"/>
              <a:gd name="connsiteY6" fmla="*/ 137352 h 1523769"/>
              <a:gd name="connsiteX7" fmla="*/ 0 w 1019175"/>
              <a:gd name="connsiteY7" fmla="*/ 624185 h 1523769"/>
              <a:gd name="connsiteX0" fmla="*/ 1019175 w 1019175"/>
              <a:gd name="connsiteY0" fmla="*/ 1528143 h 1528143"/>
              <a:gd name="connsiteX1" fmla="*/ 1004357 w 1019175"/>
              <a:gd name="connsiteY1" fmla="*/ 859276 h 1528143"/>
              <a:gd name="connsiteX2" fmla="*/ 873654 w 1019175"/>
              <a:gd name="connsiteY2" fmla="*/ 220571 h 1528143"/>
              <a:gd name="connsiteX3" fmla="*/ 750358 w 1019175"/>
              <a:gd name="connsiteY3" fmla="*/ 30599 h 1528143"/>
              <a:gd name="connsiteX4" fmla="*/ 326495 w 1019175"/>
              <a:gd name="connsiteY4" fmla="*/ 5199 h 1528143"/>
              <a:gd name="connsiteX5" fmla="*/ 119062 w 1019175"/>
              <a:gd name="connsiteY5" fmla="*/ 13141 h 1528143"/>
              <a:gd name="connsiteX6" fmla="*/ 31749 w 1019175"/>
              <a:gd name="connsiteY6" fmla="*/ 141726 h 1528143"/>
              <a:gd name="connsiteX7" fmla="*/ 0 w 1019175"/>
              <a:gd name="connsiteY7" fmla="*/ 628559 h 1528143"/>
              <a:gd name="connsiteX0" fmla="*/ 1019175 w 1019175"/>
              <a:gd name="connsiteY0" fmla="*/ 1526252 h 1526252"/>
              <a:gd name="connsiteX1" fmla="*/ 1004357 w 1019175"/>
              <a:gd name="connsiteY1" fmla="*/ 857385 h 1526252"/>
              <a:gd name="connsiteX2" fmla="*/ 873654 w 1019175"/>
              <a:gd name="connsiteY2" fmla="*/ 218680 h 1526252"/>
              <a:gd name="connsiteX3" fmla="*/ 750358 w 1019175"/>
              <a:gd name="connsiteY3" fmla="*/ 28708 h 1526252"/>
              <a:gd name="connsiteX4" fmla="*/ 326495 w 1019175"/>
              <a:gd name="connsiteY4" fmla="*/ 3308 h 1526252"/>
              <a:gd name="connsiteX5" fmla="*/ 119062 w 1019175"/>
              <a:gd name="connsiteY5" fmla="*/ 11250 h 1526252"/>
              <a:gd name="connsiteX6" fmla="*/ 31749 w 1019175"/>
              <a:gd name="connsiteY6" fmla="*/ 139835 h 1526252"/>
              <a:gd name="connsiteX7" fmla="*/ 0 w 1019175"/>
              <a:gd name="connsiteY7" fmla="*/ 626668 h 1526252"/>
              <a:gd name="connsiteX0" fmla="*/ 1019175 w 1019175"/>
              <a:gd name="connsiteY0" fmla="*/ 1523398 h 1523398"/>
              <a:gd name="connsiteX1" fmla="*/ 1004357 w 1019175"/>
              <a:gd name="connsiteY1" fmla="*/ 854531 h 1523398"/>
              <a:gd name="connsiteX2" fmla="*/ 873654 w 1019175"/>
              <a:gd name="connsiteY2" fmla="*/ 215826 h 1523398"/>
              <a:gd name="connsiteX3" fmla="*/ 750358 w 1019175"/>
              <a:gd name="connsiteY3" fmla="*/ 25854 h 1523398"/>
              <a:gd name="connsiteX4" fmla="*/ 326495 w 1019175"/>
              <a:gd name="connsiteY4" fmla="*/ 454 h 1523398"/>
              <a:gd name="connsiteX5" fmla="*/ 117475 w 1019175"/>
              <a:gd name="connsiteY5" fmla="*/ 17921 h 1523398"/>
              <a:gd name="connsiteX6" fmla="*/ 31749 w 1019175"/>
              <a:gd name="connsiteY6" fmla="*/ 136981 h 1523398"/>
              <a:gd name="connsiteX7" fmla="*/ 0 w 1019175"/>
              <a:gd name="connsiteY7" fmla="*/ 623814 h 1523398"/>
              <a:gd name="connsiteX0" fmla="*/ 1019175 w 1019175"/>
              <a:gd name="connsiteY0" fmla="*/ 1523398 h 1523398"/>
              <a:gd name="connsiteX1" fmla="*/ 1004357 w 1019175"/>
              <a:gd name="connsiteY1" fmla="*/ 854531 h 1523398"/>
              <a:gd name="connsiteX2" fmla="*/ 873654 w 1019175"/>
              <a:gd name="connsiteY2" fmla="*/ 215826 h 1523398"/>
              <a:gd name="connsiteX3" fmla="*/ 751946 w 1019175"/>
              <a:gd name="connsiteY3" fmla="*/ 43317 h 1523398"/>
              <a:gd name="connsiteX4" fmla="*/ 326495 w 1019175"/>
              <a:gd name="connsiteY4" fmla="*/ 454 h 1523398"/>
              <a:gd name="connsiteX5" fmla="*/ 117475 w 1019175"/>
              <a:gd name="connsiteY5" fmla="*/ 17921 h 1523398"/>
              <a:gd name="connsiteX6" fmla="*/ 31749 w 1019175"/>
              <a:gd name="connsiteY6" fmla="*/ 136981 h 1523398"/>
              <a:gd name="connsiteX7" fmla="*/ 0 w 1019175"/>
              <a:gd name="connsiteY7" fmla="*/ 623814 h 1523398"/>
              <a:gd name="connsiteX0" fmla="*/ 1019175 w 1019175"/>
              <a:gd name="connsiteY0" fmla="*/ 1523398 h 1523398"/>
              <a:gd name="connsiteX1" fmla="*/ 1004357 w 1019175"/>
              <a:gd name="connsiteY1" fmla="*/ 854531 h 1523398"/>
              <a:gd name="connsiteX2" fmla="*/ 873654 w 1019175"/>
              <a:gd name="connsiteY2" fmla="*/ 215826 h 1523398"/>
              <a:gd name="connsiteX3" fmla="*/ 751946 w 1019175"/>
              <a:gd name="connsiteY3" fmla="*/ 43317 h 1523398"/>
              <a:gd name="connsiteX4" fmla="*/ 326495 w 1019175"/>
              <a:gd name="connsiteY4" fmla="*/ 454 h 1523398"/>
              <a:gd name="connsiteX5" fmla="*/ 117475 w 1019175"/>
              <a:gd name="connsiteY5" fmla="*/ 17921 h 1523398"/>
              <a:gd name="connsiteX6" fmla="*/ 31749 w 1019175"/>
              <a:gd name="connsiteY6" fmla="*/ 136981 h 1523398"/>
              <a:gd name="connsiteX7" fmla="*/ 0 w 1019175"/>
              <a:gd name="connsiteY7" fmla="*/ 623814 h 1523398"/>
              <a:gd name="connsiteX0" fmla="*/ 1019175 w 1019175"/>
              <a:gd name="connsiteY0" fmla="*/ 1523398 h 1523398"/>
              <a:gd name="connsiteX1" fmla="*/ 1004357 w 1019175"/>
              <a:gd name="connsiteY1" fmla="*/ 854531 h 1523398"/>
              <a:gd name="connsiteX2" fmla="*/ 873654 w 1019175"/>
              <a:gd name="connsiteY2" fmla="*/ 215826 h 1523398"/>
              <a:gd name="connsiteX3" fmla="*/ 756709 w 1019175"/>
              <a:gd name="connsiteY3" fmla="*/ 27442 h 1523398"/>
              <a:gd name="connsiteX4" fmla="*/ 326495 w 1019175"/>
              <a:gd name="connsiteY4" fmla="*/ 454 h 1523398"/>
              <a:gd name="connsiteX5" fmla="*/ 117475 w 1019175"/>
              <a:gd name="connsiteY5" fmla="*/ 17921 h 1523398"/>
              <a:gd name="connsiteX6" fmla="*/ 31749 w 1019175"/>
              <a:gd name="connsiteY6" fmla="*/ 136981 h 1523398"/>
              <a:gd name="connsiteX7" fmla="*/ 0 w 1019175"/>
              <a:gd name="connsiteY7" fmla="*/ 623814 h 1523398"/>
              <a:gd name="connsiteX0" fmla="*/ 1019175 w 1019175"/>
              <a:gd name="connsiteY0" fmla="*/ 1524102 h 1524102"/>
              <a:gd name="connsiteX1" fmla="*/ 1004357 w 1019175"/>
              <a:gd name="connsiteY1" fmla="*/ 855235 h 1524102"/>
              <a:gd name="connsiteX2" fmla="*/ 873654 w 1019175"/>
              <a:gd name="connsiteY2" fmla="*/ 216530 h 1524102"/>
              <a:gd name="connsiteX3" fmla="*/ 756709 w 1019175"/>
              <a:gd name="connsiteY3" fmla="*/ 28146 h 1524102"/>
              <a:gd name="connsiteX4" fmla="*/ 324908 w 1019175"/>
              <a:gd name="connsiteY4" fmla="*/ 1158 h 1524102"/>
              <a:gd name="connsiteX5" fmla="*/ 117475 w 1019175"/>
              <a:gd name="connsiteY5" fmla="*/ 18625 h 1524102"/>
              <a:gd name="connsiteX6" fmla="*/ 31749 w 1019175"/>
              <a:gd name="connsiteY6" fmla="*/ 137685 h 1524102"/>
              <a:gd name="connsiteX7" fmla="*/ 0 w 1019175"/>
              <a:gd name="connsiteY7" fmla="*/ 624518 h 1524102"/>
              <a:gd name="connsiteX0" fmla="*/ 1019175 w 1019175"/>
              <a:gd name="connsiteY0" fmla="*/ 1524102 h 1524102"/>
              <a:gd name="connsiteX1" fmla="*/ 1004357 w 1019175"/>
              <a:gd name="connsiteY1" fmla="*/ 855235 h 1524102"/>
              <a:gd name="connsiteX2" fmla="*/ 873654 w 1019175"/>
              <a:gd name="connsiteY2" fmla="*/ 216530 h 1524102"/>
              <a:gd name="connsiteX3" fmla="*/ 750359 w 1019175"/>
              <a:gd name="connsiteY3" fmla="*/ 42434 h 1524102"/>
              <a:gd name="connsiteX4" fmla="*/ 324908 w 1019175"/>
              <a:gd name="connsiteY4" fmla="*/ 1158 h 1524102"/>
              <a:gd name="connsiteX5" fmla="*/ 117475 w 1019175"/>
              <a:gd name="connsiteY5" fmla="*/ 18625 h 1524102"/>
              <a:gd name="connsiteX6" fmla="*/ 31749 w 1019175"/>
              <a:gd name="connsiteY6" fmla="*/ 137685 h 1524102"/>
              <a:gd name="connsiteX7" fmla="*/ 0 w 1019175"/>
              <a:gd name="connsiteY7" fmla="*/ 624518 h 1524102"/>
              <a:gd name="connsiteX0" fmla="*/ 1019175 w 1019175"/>
              <a:gd name="connsiteY0" fmla="*/ 1524102 h 1524102"/>
              <a:gd name="connsiteX1" fmla="*/ 1004357 w 1019175"/>
              <a:gd name="connsiteY1" fmla="*/ 855235 h 1524102"/>
              <a:gd name="connsiteX2" fmla="*/ 873654 w 1019175"/>
              <a:gd name="connsiteY2" fmla="*/ 216530 h 1524102"/>
              <a:gd name="connsiteX3" fmla="*/ 747184 w 1019175"/>
              <a:gd name="connsiteY3" fmla="*/ 34496 h 1524102"/>
              <a:gd name="connsiteX4" fmla="*/ 324908 w 1019175"/>
              <a:gd name="connsiteY4" fmla="*/ 1158 h 1524102"/>
              <a:gd name="connsiteX5" fmla="*/ 117475 w 1019175"/>
              <a:gd name="connsiteY5" fmla="*/ 18625 h 1524102"/>
              <a:gd name="connsiteX6" fmla="*/ 31749 w 1019175"/>
              <a:gd name="connsiteY6" fmla="*/ 137685 h 1524102"/>
              <a:gd name="connsiteX7" fmla="*/ 0 w 1019175"/>
              <a:gd name="connsiteY7" fmla="*/ 624518 h 1524102"/>
              <a:gd name="connsiteX0" fmla="*/ 1019175 w 1019175"/>
              <a:gd name="connsiteY0" fmla="*/ 1524102 h 1524102"/>
              <a:gd name="connsiteX1" fmla="*/ 1004357 w 1019175"/>
              <a:gd name="connsiteY1" fmla="*/ 855235 h 1524102"/>
              <a:gd name="connsiteX2" fmla="*/ 873654 w 1019175"/>
              <a:gd name="connsiteY2" fmla="*/ 216530 h 1524102"/>
              <a:gd name="connsiteX3" fmla="*/ 747184 w 1019175"/>
              <a:gd name="connsiteY3" fmla="*/ 34496 h 1524102"/>
              <a:gd name="connsiteX4" fmla="*/ 324908 w 1019175"/>
              <a:gd name="connsiteY4" fmla="*/ 1158 h 1524102"/>
              <a:gd name="connsiteX5" fmla="*/ 117475 w 1019175"/>
              <a:gd name="connsiteY5" fmla="*/ 18625 h 1524102"/>
              <a:gd name="connsiteX6" fmla="*/ 31749 w 1019175"/>
              <a:gd name="connsiteY6" fmla="*/ 137685 h 1524102"/>
              <a:gd name="connsiteX7" fmla="*/ 0 w 1019175"/>
              <a:gd name="connsiteY7" fmla="*/ 624518 h 1524102"/>
              <a:gd name="connsiteX0" fmla="*/ 1019175 w 1019175"/>
              <a:gd name="connsiteY0" fmla="*/ 1524102 h 1524102"/>
              <a:gd name="connsiteX1" fmla="*/ 1004357 w 1019175"/>
              <a:gd name="connsiteY1" fmla="*/ 855235 h 1524102"/>
              <a:gd name="connsiteX2" fmla="*/ 873654 w 1019175"/>
              <a:gd name="connsiteY2" fmla="*/ 216530 h 1524102"/>
              <a:gd name="connsiteX3" fmla="*/ 747184 w 1019175"/>
              <a:gd name="connsiteY3" fmla="*/ 26558 h 1524102"/>
              <a:gd name="connsiteX4" fmla="*/ 324908 w 1019175"/>
              <a:gd name="connsiteY4" fmla="*/ 1158 h 1524102"/>
              <a:gd name="connsiteX5" fmla="*/ 117475 w 1019175"/>
              <a:gd name="connsiteY5" fmla="*/ 18625 h 1524102"/>
              <a:gd name="connsiteX6" fmla="*/ 31749 w 1019175"/>
              <a:gd name="connsiteY6" fmla="*/ 137685 h 1524102"/>
              <a:gd name="connsiteX7" fmla="*/ 0 w 1019175"/>
              <a:gd name="connsiteY7" fmla="*/ 624518 h 1524102"/>
              <a:gd name="connsiteX0" fmla="*/ 1019175 w 1019175"/>
              <a:gd name="connsiteY0" fmla="*/ 1524102 h 1524102"/>
              <a:gd name="connsiteX1" fmla="*/ 1004357 w 1019175"/>
              <a:gd name="connsiteY1" fmla="*/ 855235 h 1524102"/>
              <a:gd name="connsiteX2" fmla="*/ 873654 w 1019175"/>
              <a:gd name="connsiteY2" fmla="*/ 216530 h 1524102"/>
              <a:gd name="connsiteX3" fmla="*/ 747184 w 1019175"/>
              <a:gd name="connsiteY3" fmla="*/ 26558 h 1524102"/>
              <a:gd name="connsiteX4" fmla="*/ 324908 w 1019175"/>
              <a:gd name="connsiteY4" fmla="*/ 1158 h 1524102"/>
              <a:gd name="connsiteX5" fmla="*/ 117475 w 1019175"/>
              <a:gd name="connsiteY5" fmla="*/ 18625 h 1524102"/>
              <a:gd name="connsiteX6" fmla="*/ 31749 w 1019175"/>
              <a:gd name="connsiteY6" fmla="*/ 137685 h 1524102"/>
              <a:gd name="connsiteX7" fmla="*/ 0 w 1019175"/>
              <a:gd name="connsiteY7" fmla="*/ 624518 h 1524102"/>
              <a:gd name="connsiteX0" fmla="*/ 1019175 w 1019175"/>
              <a:gd name="connsiteY0" fmla="*/ 1524102 h 1524102"/>
              <a:gd name="connsiteX1" fmla="*/ 1004357 w 1019175"/>
              <a:gd name="connsiteY1" fmla="*/ 855235 h 1524102"/>
              <a:gd name="connsiteX2" fmla="*/ 908579 w 1019175"/>
              <a:gd name="connsiteY2" fmla="*/ 230817 h 1524102"/>
              <a:gd name="connsiteX3" fmla="*/ 747184 w 1019175"/>
              <a:gd name="connsiteY3" fmla="*/ 26558 h 1524102"/>
              <a:gd name="connsiteX4" fmla="*/ 324908 w 1019175"/>
              <a:gd name="connsiteY4" fmla="*/ 1158 h 1524102"/>
              <a:gd name="connsiteX5" fmla="*/ 117475 w 1019175"/>
              <a:gd name="connsiteY5" fmla="*/ 18625 h 1524102"/>
              <a:gd name="connsiteX6" fmla="*/ 31749 w 1019175"/>
              <a:gd name="connsiteY6" fmla="*/ 137685 h 1524102"/>
              <a:gd name="connsiteX7" fmla="*/ 0 w 1019175"/>
              <a:gd name="connsiteY7" fmla="*/ 624518 h 1524102"/>
              <a:gd name="connsiteX0" fmla="*/ 1019175 w 1019175"/>
              <a:gd name="connsiteY0" fmla="*/ 1524102 h 1524102"/>
              <a:gd name="connsiteX1" fmla="*/ 996419 w 1019175"/>
              <a:gd name="connsiteY1" fmla="*/ 852060 h 1524102"/>
              <a:gd name="connsiteX2" fmla="*/ 908579 w 1019175"/>
              <a:gd name="connsiteY2" fmla="*/ 230817 h 1524102"/>
              <a:gd name="connsiteX3" fmla="*/ 747184 w 1019175"/>
              <a:gd name="connsiteY3" fmla="*/ 26558 h 1524102"/>
              <a:gd name="connsiteX4" fmla="*/ 324908 w 1019175"/>
              <a:gd name="connsiteY4" fmla="*/ 1158 h 1524102"/>
              <a:gd name="connsiteX5" fmla="*/ 117475 w 1019175"/>
              <a:gd name="connsiteY5" fmla="*/ 18625 h 1524102"/>
              <a:gd name="connsiteX6" fmla="*/ 31749 w 1019175"/>
              <a:gd name="connsiteY6" fmla="*/ 137685 h 1524102"/>
              <a:gd name="connsiteX7" fmla="*/ 0 w 1019175"/>
              <a:gd name="connsiteY7" fmla="*/ 624518 h 1524102"/>
              <a:gd name="connsiteX0" fmla="*/ 1019175 w 1019175"/>
              <a:gd name="connsiteY0" fmla="*/ 1527078 h 1527078"/>
              <a:gd name="connsiteX1" fmla="*/ 996419 w 1019175"/>
              <a:gd name="connsiteY1" fmla="*/ 855036 h 1527078"/>
              <a:gd name="connsiteX2" fmla="*/ 908579 w 1019175"/>
              <a:gd name="connsiteY2" fmla="*/ 233793 h 1527078"/>
              <a:gd name="connsiteX3" fmla="*/ 747184 w 1019175"/>
              <a:gd name="connsiteY3" fmla="*/ 29534 h 1527078"/>
              <a:gd name="connsiteX4" fmla="*/ 324908 w 1019175"/>
              <a:gd name="connsiteY4" fmla="*/ 4134 h 1527078"/>
              <a:gd name="connsiteX5" fmla="*/ 117475 w 1019175"/>
              <a:gd name="connsiteY5" fmla="*/ 21601 h 1527078"/>
              <a:gd name="connsiteX6" fmla="*/ 22224 w 1019175"/>
              <a:gd name="connsiteY6" fmla="*/ 200986 h 1527078"/>
              <a:gd name="connsiteX7" fmla="*/ 0 w 1019175"/>
              <a:gd name="connsiteY7" fmla="*/ 627494 h 1527078"/>
              <a:gd name="connsiteX0" fmla="*/ 1019175 w 1019175"/>
              <a:gd name="connsiteY0" fmla="*/ 1527078 h 1527078"/>
              <a:gd name="connsiteX1" fmla="*/ 996419 w 1019175"/>
              <a:gd name="connsiteY1" fmla="*/ 855036 h 1527078"/>
              <a:gd name="connsiteX2" fmla="*/ 908579 w 1019175"/>
              <a:gd name="connsiteY2" fmla="*/ 233793 h 1527078"/>
              <a:gd name="connsiteX3" fmla="*/ 797984 w 1019175"/>
              <a:gd name="connsiteY3" fmla="*/ 26359 h 1527078"/>
              <a:gd name="connsiteX4" fmla="*/ 324908 w 1019175"/>
              <a:gd name="connsiteY4" fmla="*/ 4134 h 1527078"/>
              <a:gd name="connsiteX5" fmla="*/ 117475 w 1019175"/>
              <a:gd name="connsiteY5" fmla="*/ 21601 h 1527078"/>
              <a:gd name="connsiteX6" fmla="*/ 22224 w 1019175"/>
              <a:gd name="connsiteY6" fmla="*/ 200986 h 1527078"/>
              <a:gd name="connsiteX7" fmla="*/ 0 w 1019175"/>
              <a:gd name="connsiteY7" fmla="*/ 627494 h 1527078"/>
              <a:gd name="connsiteX0" fmla="*/ 1019175 w 1019175"/>
              <a:gd name="connsiteY0" fmla="*/ 1527078 h 1527078"/>
              <a:gd name="connsiteX1" fmla="*/ 996419 w 1019175"/>
              <a:gd name="connsiteY1" fmla="*/ 855036 h 1527078"/>
              <a:gd name="connsiteX2" fmla="*/ 908579 w 1019175"/>
              <a:gd name="connsiteY2" fmla="*/ 233793 h 1527078"/>
              <a:gd name="connsiteX3" fmla="*/ 797984 w 1019175"/>
              <a:gd name="connsiteY3" fmla="*/ 26359 h 1527078"/>
              <a:gd name="connsiteX4" fmla="*/ 324908 w 1019175"/>
              <a:gd name="connsiteY4" fmla="*/ 4134 h 1527078"/>
              <a:gd name="connsiteX5" fmla="*/ 117475 w 1019175"/>
              <a:gd name="connsiteY5" fmla="*/ 21601 h 1527078"/>
              <a:gd name="connsiteX6" fmla="*/ 22224 w 1019175"/>
              <a:gd name="connsiteY6" fmla="*/ 200986 h 1527078"/>
              <a:gd name="connsiteX7" fmla="*/ 0 w 1019175"/>
              <a:gd name="connsiteY7" fmla="*/ 627494 h 1527078"/>
              <a:gd name="connsiteX0" fmla="*/ 1019175 w 1019175"/>
              <a:gd name="connsiteY0" fmla="*/ 1527078 h 1527078"/>
              <a:gd name="connsiteX1" fmla="*/ 996419 w 1019175"/>
              <a:gd name="connsiteY1" fmla="*/ 855036 h 1527078"/>
              <a:gd name="connsiteX2" fmla="*/ 908579 w 1019175"/>
              <a:gd name="connsiteY2" fmla="*/ 233793 h 1527078"/>
              <a:gd name="connsiteX3" fmla="*/ 793222 w 1019175"/>
              <a:gd name="connsiteY3" fmla="*/ 26359 h 1527078"/>
              <a:gd name="connsiteX4" fmla="*/ 324908 w 1019175"/>
              <a:gd name="connsiteY4" fmla="*/ 4134 h 1527078"/>
              <a:gd name="connsiteX5" fmla="*/ 117475 w 1019175"/>
              <a:gd name="connsiteY5" fmla="*/ 21601 h 1527078"/>
              <a:gd name="connsiteX6" fmla="*/ 22224 w 1019175"/>
              <a:gd name="connsiteY6" fmla="*/ 200986 h 1527078"/>
              <a:gd name="connsiteX7" fmla="*/ 0 w 1019175"/>
              <a:gd name="connsiteY7" fmla="*/ 627494 h 1527078"/>
              <a:gd name="connsiteX0" fmla="*/ 1019175 w 1019175"/>
              <a:gd name="connsiteY0" fmla="*/ 1524437 h 1524437"/>
              <a:gd name="connsiteX1" fmla="*/ 996419 w 1019175"/>
              <a:gd name="connsiteY1" fmla="*/ 852395 h 1524437"/>
              <a:gd name="connsiteX2" fmla="*/ 908579 w 1019175"/>
              <a:gd name="connsiteY2" fmla="*/ 231152 h 1524437"/>
              <a:gd name="connsiteX3" fmla="*/ 793222 w 1019175"/>
              <a:gd name="connsiteY3" fmla="*/ 23718 h 1524437"/>
              <a:gd name="connsiteX4" fmla="*/ 323320 w 1019175"/>
              <a:gd name="connsiteY4" fmla="*/ 6255 h 1524437"/>
              <a:gd name="connsiteX5" fmla="*/ 117475 w 1019175"/>
              <a:gd name="connsiteY5" fmla="*/ 18960 h 1524437"/>
              <a:gd name="connsiteX6" fmla="*/ 22224 w 1019175"/>
              <a:gd name="connsiteY6" fmla="*/ 198345 h 1524437"/>
              <a:gd name="connsiteX7" fmla="*/ 0 w 1019175"/>
              <a:gd name="connsiteY7" fmla="*/ 624853 h 1524437"/>
              <a:gd name="connsiteX0" fmla="*/ 1019175 w 1019175"/>
              <a:gd name="connsiteY0" fmla="*/ 1529085 h 1529085"/>
              <a:gd name="connsiteX1" fmla="*/ 996419 w 1019175"/>
              <a:gd name="connsiteY1" fmla="*/ 857043 h 1529085"/>
              <a:gd name="connsiteX2" fmla="*/ 908579 w 1019175"/>
              <a:gd name="connsiteY2" fmla="*/ 235800 h 1529085"/>
              <a:gd name="connsiteX3" fmla="*/ 793222 w 1019175"/>
              <a:gd name="connsiteY3" fmla="*/ 28366 h 1529085"/>
              <a:gd name="connsiteX4" fmla="*/ 334432 w 1019175"/>
              <a:gd name="connsiteY4" fmla="*/ 2966 h 1529085"/>
              <a:gd name="connsiteX5" fmla="*/ 117475 w 1019175"/>
              <a:gd name="connsiteY5" fmla="*/ 23608 h 1529085"/>
              <a:gd name="connsiteX6" fmla="*/ 22224 w 1019175"/>
              <a:gd name="connsiteY6" fmla="*/ 202993 h 1529085"/>
              <a:gd name="connsiteX7" fmla="*/ 0 w 1019175"/>
              <a:gd name="connsiteY7" fmla="*/ 629501 h 1529085"/>
              <a:gd name="connsiteX0" fmla="*/ 1019175 w 1019175"/>
              <a:gd name="connsiteY0" fmla="*/ 1529085 h 1529085"/>
              <a:gd name="connsiteX1" fmla="*/ 996419 w 1019175"/>
              <a:gd name="connsiteY1" fmla="*/ 857043 h 1529085"/>
              <a:gd name="connsiteX2" fmla="*/ 908579 w 1019175"/>
              <a:gd name="connsiteY2" fmla="*/ 235800 h 1529085"/>
              <a:gd name="connsiteX3" fmla="*/ 801689 w 1019175"/>
              <a:gd name="connsiteY3" fmla="*/ 41066 h 1529085"/>
              <a:gd name="connsiteX4" fmla="*/ 334432 w 1019175"/>
              <a:gd name="connsiteY4" fmla="*/ 2966 h 1529085"/>
              <a:gd name="connsiteX5" fmla="*/ 117475 w 1019175"/>
              <a:gd name="connsiteY5" fmla="*/ 23608 h 1529085"/>
              <a:gd name="connsiteX6" fmla="*/ 22224 w 1019175"/>
              <a:gd name="connsiteY6" fmla="*/ 202993 h 1529085"/>
              <a:gd name="connsiteX7" fmla="*/ 0 w 1019175"/>
              <a:gd name="connsiteY7" fmla="*/ 629501 h 1529085"/>
              <a:gd name="connsiteX0" fmla="*/ 1019175 w 1019175"/>
              <a:gd name="connsiteY0" fmla="*/ 1524168 h 1524168"/>
              <a:gd name="connsiteX1" fmla="*/ 996419 w 1019175"/>
              <a:gd name="connsiteY1" fmla="*/ 852126 h 1524168"/>
              <a:gd name="connsiteX2" fmla="*/ 908579 w 1019175"/>
              <a:gd name="connsiteY2" fmla="*/ 230883 h 1524168"/>
              <a:gd name="connsiteX3" fmla="*/ 801689 w 1019175"/>
              <a:gd name="connsiteY3" fmla="*/ 36149 h 1524168"/>
              <a:gd name="connsiteX4" fmla="*/ 328082 w 1019175"/>
              <a:gd name="connsiteY4" fmla="*/ 6515 h 1524168"/>
              <a:gd name="connsiteX5" fmla="*/ 117475 w 1019175"/>
              <a:gd name="connsiteY5" fmla="*/ 18691 h 1524168"/>
              <a:gd name="connsiteX6" fmla="*/ 22224 w 1019175"/>
              <a:gd name="connsiteY6" fmla="*/ 198076 h 1524168"/>
              <a:gd name="connsiteX7" fmla="*/ 0 w 1019175"/>
              <a:gd name="connsiteY7" fmla="*/ 624584 h 1524168"/>
              <a:gd name="connsiteX0" fmla="*/ 1019175 w 1019175"/>
              <a:gd name="connsiteY0" fmla="*/ 1518234 h 1518234"/>
              <a:gd name="connsiteX1" fmla="*/ 996419 w 1019175"/>
              <a:gd name="connsiteY1" fmla="*/ 846192 h 1518234"/>
              <a:gd name="connsiteX2" fmla="*/ 908579 w 1019175"/>
              <a:gd name="connsiteY2" fmla="*/ 224949 h 1518234"/>
              <a:gd name="connsiteX3" fmla="*/ 801689 w 1019175"/>
              <a:gd name="connsiteY3" fmla="*/ 30215 h 1518234"/>
              <a:gd name="connsiteX4" fmla="*/ 328082 w 1019175"/>
              <a:gd name="connsiteY4" fmla="*/ 581 h 1518234"/>
              <a:gd name="connsiteX5" fmla="*/ 117475 w 1019175"/>
              <a:gd name="connsiteY5" fmla="*/ 29690 h 1518234"/>
              <a:gd name="connsiteX6" fmla="*/ 22224 w 1019175"/>
              <a:gd name="connsiteY6" fmla="*/ 192142 h 1518234"/>
              <a:gd name="connsiteX7" fmla="*/ 0 w 1019175"/>
              <a:gd name="connsiteY7" fmla="*/ 618650 h 1518234"/>
              <a:gd name="connsiteX0" fmla="*/ 1019175 w 1019175"/>
              <a:gd name="connsiteY0" fmla="*/ 1518234 h 1518234"/>
              <a:gd name="connsiteX1" fmla="*/ 996419 w 1019175"/>
              <a:gd name="connsiteY1" fmla="*/ 846192 h 1518234"/>
              <a:gd name="connsiteX2" fmla="*/ 908579 w 1019175"/>
              <a:gd name="connsiteY2" fmla="*/ 224949 h 1518234"/>
              <a:gd name="connsiteX3" fmla="*/ 801689 w 1019175"/>
              <a:gd name="connsiteY3" fmla="*/ 30215 h 1518234"/>
              <a:gd name="connsiteX4" fmla="*/ 328082 w 1019175"/>
              <a:gd name="connsiteY4" fmla="*/ 581 h 1518234"/>
              <a:gd name="connsiteX5" fmla="*/ 117475 w 1019175"/>
              <a:gd name="connsiteY5" fmla="*/ 29690 h 1518234"/>
              <a:gd name="connsiteX6" fmla="*/ 22224 w 1019175"/>
              <a:gd name="connsiteY6" fmla="*/ 192142 h 1518234"/>
              <a:gd name="connsiteX7" fmla="*/ 0 w 1019175"/>
              <a:gd name="connsiteY7" fmla="*/ 618650 h 1518234"/>
              <a:gd name="connsiteX0" fmla="*/ 1019175 w 1019175"/>
              <a:gd name="connsiteY0" fmla="*/ 1518234 h 1518234"/>
              <a:gd name="connsiteX1" fmla="*/ 996419 w 1019175"/>
              <a:gd name="connsiteY1" fmla="*/ 846192 h 1518234"/>
              <a:gd name="connsiteX2" fmla="*/ 929746 w 1019175"/>
              <a:gd name="connsiteY2" fmla="*/ 235532 h 1518234"/>
              <a:gd name="connsiteX3" fmla="*/ 801689 w 1019175"/>
              <a:gd name="connsiteY3" fmla="*/ 30215 h 1518234"/>
              <a:gd name="connsiteX4" fmla="*/ 328082 w 1019175"/>
              <a:gd name="connsiteY4" fmla="*/ 581 h 1518234"/>
              <a:gd name="connsiteX5" fmla="*/ 117475 w 1019175"/>
              <a:gd name="connsiteY5" fmla="*/ 29690 h 1518234"/>
              <a:gd name="connsiteX6" fmla="*/ 22224 w 1019175"/>
              <a:gd name="connsiteY6" fmla="*/ 192142 h 1518234"/>
              <a:gd name="connsiteX7" fmla="*/ 0 w 1019175"/>
              <a:gd name="connsiteY7" fmla="*/ 618650 h 1518234"/>
              <a:gd name="connsiteX0" fmla="*/ 1019175 w 1019175"/>
              <a:gd name="connsiteY0" fmla="*/ 1518234 h 1518234"/>
              <a:gd name="connsiteX1" fmla="*/ 996419 w 1019175"/>
              <a:gd name="connsiteY1" fmla="*/ 846192 h 1518234"/>
              <a:gd name="connsiteX2" fmla="*/ 929746 w 1019175"/>
              <a:gd name="connsiteY2" fmla="*/ 235532 h 1518234"/>
              <a:gd name="connsiteX3" fmla="*/ 801689 w 1019175"/>
              <a:gd name="connsiteY3" fmla="*/ 30215 h 1518234"/>
              <a:gd name="connsiteX4" fmla="*/ 328082 w 1019175"/>
              <a:gd name="connsiteY4" fmla="*/ 581 h 1518234"/>
              <a:gd name="connsiteX5" fmla="*/ 117475 w 1019175"/>
              <a:gd name="connsiteY5" fmla="*/ 29690 h 1518234"/>
              <a:gd name="connsiteX6" fmla="*/ 22224 w 1019175"/>
              <a:gd name="connsiteY6" fmla="*/ 192142 h 1518234"/>
              <a:gd name="connsiteX7" fmla="*/ 0 w 1019175"/>
              <a:gd name="connsiteY7" fmla="*/ 618650 h 1518234"/>
              <a:gd name="connsiteX0" fmla="*/ 1019175 w 1019175"/>
              <a:gd name="connsiteY0" fmla="*/ 1518234 h 1518234"/>
              <a:gd name="connsiteX1" fmla="*/ 996419 w 1019175"/>
              <a:gd name="connsiteY1" fmla="*/ 846192 h 1518234"/>
              <a:gd name="connsiteX2" fmla="*/ 929746 w 1019175"/>
              <a:gd name="connsiteY2" fmla="*/ 235532 h 1518234"/>
              <a:gd name="connsiteX3" fmla="*/ 801689 w 1019175"/>
              <a:gd name="connsiteY3" fmla="*/ 30215 h 1518234"/>
              <a:gd name="connsiteX4" fmla="*/ 328082 w 1019175"/>
              <a:gd name="connsiteY4" fmla="*/ 581 h 1518234"/>
              <a:gd name="connsiteX5" fmla="*/ 117475 w 1019175"/>
              <a:gd name="connsiteY5" fmla="*/ 29690 h 1518234"/>
              <a:gd name="connsiteX6" fmla="*/ 22224 w 1019175"/>
              <a:gd name="connsiteY6" fmla="*/ 192142 h 1518234"/>
              <a:gd name="connsiteX7" fmla="*/ 0 w 1019175"/>
              <a:gd name="connsiteY7" fmla="*/ 618650 h 1518234"/>
              <a:gd name="connsiteX0" fmla="*/ 1019175 w 1021055"/>
              <a:gd name="connsiteY0" fmla="*/ 1518234 h 1518234"/>
              <a:gd name="connsiteX1" fmla="*/ 1011236 w 1021055"/>
              <a:gd name="connsiteY1" fmla="*/ 867359 h 1518234"/>
              <a:gd name="connsiteX2" fmla="*/ 929746 w 1021055"/>
              <a:gd name="connsiteY2" fmla="*/ 235532 h 1518234"/>
              <a:gd name="connsiteX3" fmla="*/ 801689 w 1021055"/>
              <a:gd name="connsiteY3" fmla="*/ 30215 h 1518234"/>
              <a:gd name="connsiteX4" fmla="*/ 328082 w 1021055"/>
              <a:gd name="connsiteY4" fmla="*/ 581 h 1518234"/>
              <a:gd name="connsiteX5" fmla="*/ 117475 w 1021055"/>
              <a:gd name="connsiteY5" fmla="*/ 29690 h 1518234"/>
              <a:gd name="connsiteX6" fmla="*/ 22224 w 1021055"/>
              <a:gd name="connsiteY6" fmla="*/ 192142 h 1518234"/>
              <a:gd name="connsiteX7" fmla="*/ 0 w 1021055"/>
              <a:gd name="connsiteY7" fmla="*/ 618650 h 1518234"/>
              <a:gd name="connsiteX0" fmla="*/ 1019175 w 1019175"/>
              <a:gd name="connsiteY0" fmla="*/ 1518234 h 1518234"/>
              <a:gd name="connsiteX1" fmla="*/ 1011236 w 1019175"/>
              <a:gd name="connsiteY1" fmla="*/ 867359 h 1518234"/>
              <a:gd name="connsiteX2" fmla="*/ 929746 w 1019175"/>
              <a:gd name="connsiteY2" fmla="*/ 235532 h 1518234"/>
              <a:gd name="connsiteX3" fmla="*/ 801689 w 1019175"/>
              <a:gd name="connsiteY3" fmla="*/ 30215 h 1518234"/>
              <a:gd name="connsiteX4" fmla="*/ 328082 w 1019175"/>
              <a:gd name="connsiteY4" fmla="*/ 581 h 1518234"/>
              <a:gd name="connsiteX5" fmla="*/ 117475 w 1019175"/>
              <a:gd name="connsiteY5" fmla="*/ 29690 h 1518234"/>
              <a:gd name="connsiteX6" fmla="*/ 22224 w 1019175"/>
              <a:gd name="connsiteY6" fmla="*/ 192142 h 1518234"/>
              <a:gd name="connsiteX7" fmla="*/ 0 w 1019175"/>
              <a:gd name="connsiteY7" fmla="*/ 618650 h 1518234"/>
              <a:gd name="connsiteX0" fmla="*/ 1019175 w 1019175"/>
              <a:gd name="connsiteY0" fmla="*/ 1518234 h 1518234"/>
              <a:gd name="connsiteX1" fmla="*/ 1011236 w 1019175"/>
              <a:gd name="connsiteY1" fmla="*/ 867359 h 1518234"/>
              <a:gd name="connsiteX2" fmla="*/ 929746 w 1019175"/>
              <a:gd name="connsiteY2" fmla="*/ 235532 h 1518234"/>
              <a:gd name="connsiteX3" fmla="*/ 801689 w 1019175"/>
              <a:gd name="connsiteY3" fmla="*/ 30215 h 1518234"/>
              <a:gd name="connsiteX4" fmla="*/ 328082 w 1019175"/>
              <a:gd name="connsiteY4" fmla="*/ 581 h 1518234"/>
              <a:gd name="connsiteX5" fmla="*/ 117475 w 1019175"/>
              <a:gd name="connsiteY5" fmla="*/ 29690 h 1518234"/>
              <a:gd name="connsiteX6" fmla="*/ 22224 w 1019175"/>
              <a:gd name="connsiteY6" fmla="*/ 192142 h 1518234"/>
              <a:gd name="connsiteX7" fmla="*/ 0 w 1019175"/>
              <a:gd name="connsiteY7" fmla="*/ 618650 h 1518234"/>
              <a:gd name="connsiteX0" fmla="*/ 1019175 w 1019175"/>
              <a:gd name="connsiteY0" fmla="*/ 1518234 h 1518234"/>
              <a:gd name="connsiteX1" fmla="*/ 998536 w 1019175"/>
              <a:gd name="connsiteY1" fmla="*/ 863126 h 1518234"/>
              <a:gd name="connsiteX2" fmla="*/ 929746 w 1019175"/>
              <a:gd name="connsiteY2" fmla="*/ 235532 h 1518234"/>
              <a:gd name="connsiteX3" fmla="*/ 801689 w 1019175"/>
              <a:gd name="connsiteY3" fmla="*/ 30215 h 1518234"/>
              <a:gd name="connsiteX4" fmla="*/ 328082 w 1019175"/>
              <a:gd name="connsiteY4" fmla="*/ 581 h 1518234"/>
              <a:gd name="connsiteX5" fmla="*/ 117475 w 1019175"/>
              <a:gd name="connsiteY5" fmla="*/ 29690 h 1518234"/>
              <a:gd name="connsiteX6" fmla="*/ 22224 w 1019175"/>
              <a:gd name="connsiteY6" fmla="*/ 192142 h 1518234"/>
              <a:gd name="connsiteX7" fmla="*/ 0 w 1019175"/>
              <a:gd name="connsiteY7" fmla="*/ 618650 h 1518234"/>
              <a:gd name="connsiteX0" fmla="*/ 1019175 w 1024022"/>
              <a:gd name="connsiteY0" fmla="*/ 1518234 h 1518234"/>
              <a:gd name="connsiteX1" fmla="*/ 1023936 w 1024022"/>
              <a:gd name="connsiteY1" fmla="*/ 877943 h 1518234"/>
              <a:gd name="connsiteX2" fmla="*/ 929746 w 1024022"/>
              <a:gd name="connsiteY2" fmla="*/ 235532 h 1518234"/>
              <a:gd name="connsiteX3" fmla="*/ 801689 w 1024022"/>
              <a:gd name="connsiteY3" fmla="*/ 30215 h 1518234"/>
              <a:gd name="connsiteX4" fmla="*/ 328082 w 1024022"/>
              <a:gd name="connsiteY4" fmla="*/ 581 h 1518234"/>
              <a:gd name="connsiteX5" fmla="*/ 117475 w 1024022"/>
              <a:gd name="connsiteY5" fmla="*/ 29690 h 1518234"/>
              <a:gd name="connsiteX6" fmla="*/ 22224 w 1024022"/>
              <a:gd name="connsiteY6" fmla="*/ 192142 h 1518234"/>
              <a:gd name="connsiteX7" fmla="*/ 0 w 1024022"/>
              <a:gd name="connsiteY7" fmla="*/ 618650 h 1518234"/>
              <a:gd name="connsiteX0" fmla="*/ 1019175 w 1024022"/>
              <a:gd name="connsiteY0" fmla="*/ 1518234 h 1518234"/>
              <a:gd name="connsiteX1" fmla="*/ 1023936 w 1024022"/>
              <a:gd name="connsiteY1" fmla="*/ 884293 h 1518234"/>
              <a:gd name="connsiteX2" fmla="*/ 929746 w 1024022"/>
              <a:gd name="connsiteY2" fmla="*/ 235532 h 1518234"/>
              <a:gd name="connsiteX3" fmla="*/ 801689 w 1024022"/>
              <a:gd name="connsiteY3" fmla="*/ 30215 h 1518234"/>
              <a:gd name="connsiteX4" fmla="*/ 328082 w 1024022"/>
              <a:gd name="connsiteY4" fmla="*/ 581 h 1518234"/>
              <a:gd name="connsiteX5" fmla="*/ 117475 w 1024022"/>
              <a:gd name="connsiteY5" fmla="*/ 29690 h 1518234"/>
              <a:gd name="connsiteX6" fmla="*/ 22224 w 1024022"/>
              <a:gd name="connsiteY6" fmla="*/ 192142 h 1518234"/>
              <a:gd name="connsiteX7" fmla="*/ 0 w 1024022"/>
              <a:gd name="connsiteY7" fmla="*/ 618650 h 1518234"/>
              <a:gd name="connsiteX0" fmla="*/ 1019175 w 1026130"/>
              <a:gd name="connsiteY0" fmla="*/ 1518234 h 1518234"/>
              <a:gd name="connsiteX1" fmla="*/ 1026053 w 1026130"/>
              <a:gd name="connsiteY1" fmla="*/ 954143 h 1518234"/>
              <a:gd name="connsiteX2" fmla="*/ 929746 w 1026130"/>
              <a:gd name="connsiteY2" fmla="*/ 235532 h 1518234"/>
              <a:gd name="connsiteX3" fmla="*/ 801689 w 1026130"/>
              <a:gd name="connsiteY3" fmla="*/ 30215 h 1518234"/>
              <a:gd name="connsiteX4" fmla="*/ 328082 w 1026130"/>
              <a:gd name="connsiteY4" fmla="*/ 581 h 1518234"/>
              <a:gd name="connsiteX5" fmla="*/ 117475 w 1026130"/>
              <a:gd name="connsiteY5" fmla="*/ 29690 h 1518234"/>
              <a:gd name="connsiteX6" fmla="*/ 22224 w 1026130"/>
              <a:gd name="connsiteY6" fmla="*/ 192142 h 1518234"/>
              <a:gd name="connsiteX7" fmla="*/ 0 w 1026130"/>
              <a:gd name="connsiteY7" fmla="*/ 618650 h 1518234"/>
              <a:gd name="connsiteX0" fmla="*/ 1038225 w 1038225"/>
              <a:gd name="connsiteY0" fmla="*/ 1518234 h 1518234"/>
              <a:gd name="connsiteX1" fmla="*/ 1026053 w 1038225"/>
              <a:gd name="connsiteY1" fmla="*/ 954143 h 1518234"/>
              <a:gd name="connsiteX2" fmla="*/ 929746 w 1038225"/>
              <a:gd name="connsiteY2" fmla="*/ 235532 h 1518234"/>
              <a:gd name="connsiteX3" fmla="*/ 801689 w 1038225"/>
              <a:gd name="connsiteY3" fmla="*/ 30215 h 1518234"/>
              <a:gd name="connsiteX4" fmla="*/ 328082 w 1038225"/>
              <a:gd name="connsiteY4" fmla="*/ 581 h 1518234"/>
              <a:gd name="connsiteX5" fmla="*/ 117475 w 1038225"/>
              <a:gd name="connsiteY5" fmla="*/ 29690 h 1518234"/>
              <a:gd name="connsiteX6" fmla="*/ 22224 w 1038225"/>
              <a:gd name="connsiteY6" fmla="*/ 192142 h 1518234"/>
              <a:gd name="connsiteX7" fmla="*/ 0 w 1038225"/>
              <a:gd name="connsiteY7" fmla="*/ 618650 h 1518234"/>
              <a:gd name="connsiteX0" fmla="*/ 1038225 w 1039751"/>
              <a:gd name="connsiteY0" fmla="*/ 1518234 h 1518234"/>
              <a:gd name="connsiteX1" fmla="*/ 1026053 w 1039751"/>
              <a:gd name="connsiteY1" fmla="*/ 954143 h 1518234"/>
              <a:gd name="connsiteX2" fmla="*/ 929746 w 1039751"/>
              <a:gd name="connsiteY2" fmla="*/ 235532 h 1518234"/>
              <a:gd name="connsiteX3" fmla="*/ 801689 w 1039751"/>
              <a:gd name="connsiteY3" fmla="*/ 30215 h 1518234"/>
              <a:gd name="connsiteX4" fmla="*/ 328082 w 1039751"/>
              <a:gd name="connsiteY4" fmla="*/ 581 h 1518234"/>
              <a:gd name="connsiteX5" fmla="*/ 117475 w 1039751"/>
              <a:gd name="connsiteY5" fmla="*/ 29690 h 1518234"/>
              <a:gd name="connsiteX6" fmla="*/ 22224 w 1039751"/>
              <a:gd name="connsiteY6" fmla="*/ 192142 h 1518234"/>
              <a:gd name="connsiteX7" fmla="*/ 0 w 1039751"/>
              <a:gd name="connsiteY7" fmla="*/ 618650 h 1518234"/>
              <a:gd name="connsiteX0" fmla="*/ 1038225 w 1040679"/>
              <a:gd name="connsiteY0" fmla="*/ 1518234 h 1518234"/>
              <a:gd name="connsiteX1" fmla="*/ 1034520 w 1040679"/>
              <a:gd name="connsiteY1" fmla="*/ 988009 h 1518234"/>
              <a:gd name="connsiteX2" fmla="*/ 929746 w 1040679"/>
              <a:gd name="connsiteY2" fmla="*/ 235532 h 1518234"/>
              <a:gd name="connsiteX3" fmla="*/ 801689 w 1040679"/>
              <a:gd name="connsiteY3" fmla="*/ 30215 h 1518234"/>
              <a:gd name="connsiteX4" fmla="*/ 328082 w 1040679"/>
              <a:gd name="connsiteY4" fmla="*/ 581 h 1518234"/>
              <a:gd name="connsiteX5" fmla="*/ 117475 w 1040679"/>
              <a:gd name="connsiteY5" fmla="*/ 29690 h 1518234"/>
              <a:gd name="connsiteX6" fmla="*/ 22224 w 1040679"/>
              <a:gd name="connsiteY6" fmla="*/ 192142 h 1518234"/>
              <a:gd name="connsiteX7" fmla="*/ 0 w 1040679"/>
              <a:gd name="connsiteY7" fmla="*/ 618650 h 1518234"/>
              <a:gd name="connsiteX0" fmla="*/ 1038225 w 1040679"/>
              <a:gd name="connsiteY0" fmla="*/ 1518234 h 1518234"/>
              <a:gd name="connsiteX1" fmla="*/ 1034520 w 1040679"/>
              <a:gd name="connsiteY1" fmla="*/ 988009 h 1518234"/>
              <a:gd name="connsiteX2" fmla="*/ 929746 w 1040679"/>
              <a:gd name="connsiteY2" fmla="*/ 235532 h 1518234"/>
              <a:gd name="connsiteX3" fmla="*/ 801689 w 1040679"/>
              <a:gd name="connsiteY3" fmla="*/ 30215 h 1518234"/>
              <a:gd name="connsiteX4" fmla="*/ 328082 w 1040679"/>
              <a:gd name="connsiteY4" fmla="*/ 581 h 1518234"/>
              <a:gd name="connsiteX5" fmla="*/ 117475 w 1040679"/>
              <a:gd name="connsiteY5" fmla="*/ 29690 h 1518234"/>
              <a:gd name="connsiteX6" fmla="*/ 22224 w 1040679"/>
              <a:gd name="connsiteY6" fmla="*/ 192142 h 1518234"/>
              <a:gd name="connsiteX7" fmla="*/ 0 w 1040679"/>
              <a:gd name="connsiteY7" fmla="*/ 618650 h 1518234"/>
              <a:gd name="connsiteX0" fmla="*/ 1038225 w 1040679"/>
              <a:gd name="connsiteY0" fmla="*/ 1518234 h 1518234"/>
              <a:gd name="connsiteX1" fmla="*/ 1034520 w 1040679"/>
              <a:gd name="connsiteY1" fmla="*/ 988009 h 1518234"/>
              <a:gd name="connsiteX2" fmla="*/ 929746 w 1040679"/>
              <a:gd name="connsiteY2" fmla="*/ 235532 h 1518234"/>
              <a:gd name="connsiteX3" fmla="*/ 827089 w 1040679"/>
              <a:gd name="connsiteY3" fmla="*/ 23865 h 1518234"/>
              <a:gd name="connsiteX4" fmla="*/ 328082 w 1040679"/>
              <a:gd name="connsiteY4" fmla="*/ 581 h 1518234"/>
              <a:gd name="connsiteX5" fmla="*/ 117475 w 1040679"/>
              <a:gd name="connsiteY5" fmla="*/ 29690 h 1518234"/>
              <a:gd name="connsiteX6" fmla="*/ 22224 w 1040679"/>
              <a:gd name="connsiteY6" fmla="*/ 192142 h 1518234"/>
              <a:gd name="connsiteX7" fmla="*/ 0 w 1040679"/>
              <a:gd name="connsiteY7" fmla="*/ 618650 h 1518234"/>
              <a:gd name="connsiteX0" fmla="*/ 1038225 w 1040679"/>
              <a:gd name="connsiteY0" fmla="*/ 1518234 h 1518234"/>
              <a:gd name="connsiteX1" fmla="*/ 1034520 w 1040679"/>
              <a:gd name="connsiteY1" fmla="*/ 988009 h 1518234"/>
              <a:gd name="connsiteX2" fmla="*/ 929746 w 1040679"/>
              <a:gd name="connsiteY2" fmla="*/ 235532 h 1518234"/>
              <a:gd name="connsiteX3" fmla="*/ 827089 w 1040679"/>
              <a:gd name="connsiteY3" fmla="*/ 23865 h 1518234"/>
              <a:gd name="connsiteX4" fmla="*/ 328082 w 1040679"/>
              <a:gd name="connsiteY4" fmla="*/ 581 h 1518234"/>
              <a:gd name="connsiteX5" fmla="*/ 117475 w 1040679"/>
              <a:gd name="connsiteY5" fmla="*/ 29690 h 1518234"/>
              <a:gd name="connsiteX6" fmla="*/ 22224 w 1040679"/>
              <a:gd name="connsiteY6" fmla="*/ 192142 h 1518234"/>
              <a:gd name="connsiteX7" fmla="*/ 0 w 1040679"/>
              <a:gd name="connsiteY7" fmla="*/ 618650 h 1518234"/>
              <a:gd name="connsiteX0" fmla="*/ 1038225 w 1040679"/>
              <a:gd name="connsiteY0" fmla="*/ 1518234 h 1518234"/>
              <a:gd name="connsiteX1" fmla="*/ 1034520 w 1040679"/>
              <a:gd name="connsiteY1" fmla="*/ 988009 h 1518234"/>
              <a:gd name="connsiteX2" fmla="*/ 929746 w 1040679"/>
              <a:gd name="connsiteY2" fmla="*/ 235532 h 1518234"/>
              <a:gd name="connsiteX3" fmla="*/ 827089 w 1040679"/>
              <a:gd name="connsiteY3" fmla="*/ 23865 h 1518234"/>
              <a:gd name="connsiteX4" fmla="*/ 328082 w 1040679"/>
              <a:gd name="connsiteY4" fmla="*/ 581 h 1518234"/>
              <a:gd name="connsiteX5" fmla="*/ 117475 w 1040679"/>
              <a:gd name="connsiteY5" fmla="*/ 29690 h 1518234"/>
              <a:gd name="connsiteX6" fmla="*/ 22224 w 1040679"/>
              <a:gd name="connsiteY6" fmla="*/ 192142 h 1518234"/>
              <a:gd name="connsiteX7" fmla="*/ 0 w 1040679"/>
              <a:gd name="connsiteY7" fmla="*/ 618650 h 1518234"/>
              <a:gd name="connsiteX0" fmla="*/ 1038225 w 1040679"/>
              <a:gd name="connsiteY0" fmla="*/ 1518234 h 1518234"/>
              <a:gd name="connsiteX1" fmla="*/ 1034520 w 1040679"/>
              <a:gd name="connsiteY1" fmla="*/ 988009 h 1518234"/>
              <a:gd name="connsiteX2" fmla="*/ 929746 w 1040679"/>
              <a:gd name="connsiteY2" fmla="*/ 235532 h 1518234"/>
              <a:gd name="connsiteX3" fmla="*/ 827089 w 1040679"/>
              <a:gd name="connsiteY3" fmla="*/ 23865 h 1518234"/>
              <a:gd name="connsiteX4" fmla="*/ 328082 w 1040679"/>
              <a:gd name="connsiteY4" fmla="*/ 581 h 1518234"/>
              <a:gd name="connsiteX5" fmla="*/ 117475 w 1040679"/>
              <a:gd name="connsiteY5" fmla="*/ 29690 h 1518234"/>
              <a:gd name="connsiteX6" fmla="*/ 22224 w 1040679"/>
              <a:gd name="connsiteY6" fmla="*/ 192142 h 1518234"/>
              <a:gd name="connsiteX7" fmla="*/ 0 w 1040679"/>
              <a:gd name="connsiteY7" fmla="*/ 618650 h 1518234"/>
              <a:gd name="connsiteX0" fmla="*/ 1038225 w 1040679"/>
              <a:gd name="connsiteY0" fmla="*/ 1518234 h 1518234"/>
              <a:gd name="connsiteX1" fmla="*/ 1034520 w 1040679"/>
              <a:gd name="connsiteY1" fmla="*/ 988009 h 1518234"/>
              <a:gd name="connsiteX2" fmla="*/ 929746 w 1040679"/>
              <a:gd name="connsiteY2" fmla="*/ 235532 h 1518234"/>
              <a:gd name="connsiteX3" fmla="*/ 827089 w 1040679"/>
              <a:gd name="connsiteY3" fmla="*/ 23865 h 1518234"/>
              <a:gd name="connsiteX4" fmla="*/ 328082 w 1040679"/>
              <a:gd name="connsiteY4" fmla="*/ 581 h 1518234"/>
              <a:gd name="connsiteX5" fmla="*/ 117475 w 1040679"/>
              <a:gd name="connsiteY5" fmla="*/ 29690 h 1518234"/>
              <a:gd name="connsiteX6" fmla="*/ 22224 w 1040679"/>
              <a:gd name="connsiteY6" fmla="*/ 192142 h 1518234"/>
              <a:gd name="connsiteX7" fmla="*/ 0 w 1040679"/>
              <a:gd name="connsiteY7" fmla="*/ 618650 h 151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0679" h="1518234">
                <a:moveTo>
                  <a:pt x="1038225" y="1518234"/>
                </a:moveTo>
                <a:cubicBezTo>
                  <a:pt x="1044928" y="1400759"/>
                  <a:pt x="1035931" y="1105308"/>
                  <a:pt x="1034520" y="988009"/>
                </a:cubicBezTo>
                <a:cubicBezTo>
                  <a:pt x="1035225" y="872828"/>
                  <a:pt x="964318" y="396223"/>
                  <a:pt x="929746" y="235532"/>
                </a:cubicBezTo>
                <a:cubicBezTo>
                  <a:pt x="895174" y="74841"/>
                  <a:pt x="889266" y="63024"/>
                  <a:pt x="827089" y="23865"/>
                </a:cubicBezTo>
                <a:cubicBezTo>
                  <a:pt x="764912" y="-15294"/>
                  <a:pt x="399695" y="11517"/>
                  <a:pt x="328082" y="581"/>
                </a:cubicBezTo>
                <a:cubicBezTo>
                  <a:pt x="256469" y="-830"/>
                  <a:pt x="168451" y="-2237"/>
                  <a:pt x="117475" y="29690"/>
                </a:cubicBezTo>
                <a:cubicBezTo>
                  <a:pt x="66499" y="61617"/>
                  <a:pt x="38099" y="92659"/>
                  <a:pt x="22224" y="192142"/>
                </a:cubicBezTo>
                <a:cubicBezTo>
                  <a:pt x="6349" y="291625"/>
                  <a:pt x="7937" y="430266"/>
                  <a:pt x="0" y="618650"/>
                </a:cubicBezTo>
              </a:path>
            </a:pathLst>
          </a:custGeom>
          <a:ln w="38100" cap="rnd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10">
            <a:extLst>
              <a:ext uri="{FF2B5EF4-FFF2-40B4-BE49-F238E27FC236}">
                <a16:creationId xmlns:a16="http://schemas.microsoft.com/office/drawing/2014/main" id="{492D88BD-C64E-8E64-6199-D203B7982E1B}"/>
              </a:ext>
            </a:extLst>
          </p:cNvPr>
          <p:cNvSpPr/>
          <p:nvPr/>
        </p:nvSpPr>
        <p:spPr>
          <a:xfrm>
            <a:off x="7736514" y="3071374"/>
            <a:ext cx="797081" cy="24785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40" name="Freeform: Shape 276">
            <a:extLst>
              <a:ext uri="{FF2B5EF4-FFF2-40B4-BE49-F238E27FC236}">
                <a16:creationId xmlns:a16="http://schemas.microsoft.com/office/drawing/2014/main" id="{EE32F481-60E0-D1F4-5C14-0FBA997C1B3F}"/>
              </a:ext>
            </a:extLst>
          </p:cNvPr>
          <p:cNvSpPr/>
          <p:nvPr/>
        </p:nvSpPr>
        <p:spPr>
          <a:xfrm>
            <a:off x="3005157" y="1860266"/>
            <a:ext cx="4896389" cy="1709500"/>
          </a:xfrm>
          <a:custGeom>
            <a:avLst/>
            <a:gdLst>
              <a:gd name="connsiteX0" fmla="*/ 4572000 w 4584618"/>
              <a:gd name="connsiteY0" fmla="*/ 1547781 h 1742589"/>
              <a:gd name="connsiteX1" fmla="*/ 4560124 w 4584618"/>
              <a:gd name="connsiteY1" fmla="*/ 1151937 h 1742589"/>
              <a:gd name="connsiteX2" fmla="*/ 4350327 w 4584618"/>
              <a:gd name="connsiteY2" fmla="*/ 1076726 h 1742589"/>
              <a:gd name="connsiteX3" fmla="*/ 898566 w 4584618"/>
              <a:gd name="connsiteY3" fmla="*/ 75241 h 1742589"/>
              <a:gd name="connsiteX4" fmla="*/ 296883 w 4584618"/>
              <a:gd name="connsiteY4" fmla="*/ 95033 h 1742589"/>
              <a:gd name="connsiteX5" fmla="*/ 253340 w 4584618"/>
              <a:gd name="connsiteY5" fmla="*/ 281080 h 1742589"/>
              <a:gd name="connsiteX6" fmla="*/ 35626 w 4584618"/>
              <a:gd name="connsiteY6" fmla="*/ 1211313 h 1742589"/>
              <a:gd name="connsiteX7" fmla="*/ 11875 w 4584618"/>
              <a:gd name="connsiteY7" fmla="*/ 1717994 h 1742589"/>
              <a:gd name="connsiteX8" fmla="*/ 0 w 4584618"/>
              <a:gd name="connsiteY8" fmla="*/ 1678410 h 1742589"/>
              <a:gd name="connsiteX0" fmla="*/ 4572000 w 4584618"/>
              <a:gd name="connsiteY0" fmla="*/ 1547781 h 1678410"/>
              <a:gd name="connsiteX1" fmla="*/ 4560124 w 4584618"/>
              <a:gd name="connsiteY1" fmla="*/ 1151937 h 1678410"/>
              <a:gd name="connsiteX2" fmla="*/ 4350327 w 4584618"/>
              <a:gd name="connsiteY2" fmla="*/ 1076726 h 1678410"/>
              <a:gd name="connsiteX3" fmla="*/ 898566 w 4584618"/>
              <a:gd name="connsiteY3" fmla="*/ 75241 h 1678410"/>
              <a:gd name="connsiteX4" fmla="*/ 296883 w 4584618"/>
              <a:gd name="connsiteY4" fmla="*/ 95033 h 1678410"/>
              <a:gd name="connsiteX5" fmla="*/ 253340 w 4584618"/>
              <a:gd name="connsiteY5" fmla="*/ 281080 h 1678410"/>
              <a:gd name="connsiteX6" fmla="*/ 35626 w 4584618"/>
              <a:gd name="connsiteY6" fmla="*/ 1211313 h 1678410"/>
              <a:gd name="connsiteX7" fmla="*/ 0 w 4584618"/>
              <a:gd name="connsiteY7" fmla="*/ 1678410 h 1678410"/>
              <a:gd name="connsiteX0" fmla="*/ 4537002 w 4549620"/>
              <a:gd name="connsiteY0" fmla="*/ 1547781 h 1547781"/>
              <a:gd name="connsiteX1" fmla="*/ 4525126 w 4549620"/>
              <a:gd name="connsiteY1" fmla="*/ 1151937 h 1547781"/>
              <a:gd name="connsiteX2" fmla="*/ 4315329 w 4549620"/>
              <a:gd name="connsiteY2" fmla="*/ 1076726 h 1547781"/>
              <a:gd name="connsiteX3" fmla="*/ 863568 w 4549620"/>
              <a:gd name="connsiteY3" fmla="*/ 75241 h 1547781"/>
              <a:gd name="connsiteX4" fmla="*/ 261885 w 4549620"/>
              <a:gd name="connsiteY4" fmla="*/ 95033 h 1547781"/>
              <a:gd name="connsiteX5" fmla="*/ 218342 w 4549620"/>
              <a:gd name="connsiteY5" fmla="*/ 281080 h 1547781"/>
              <a:gd name="connsiteX6" fmla="*/ 628 w 4549620"/>
              <a:gd name="connsiteY6" fmla="*/ 1211313 h 1547781"/>
              <a:gd name="connsiteX7" fmla="*/ 295202 w 4549620"/>
              <a:gd name="connsiteY7" fmla="*/ 638597 h 1547781"/>
              <a:gd name="connsiteX0" fmla="*/ 4337149 w 4349767"/>
              <a:gd name="connsiteY0" fmla="*/ 1547781 h 1547781"/>
              <a:gd name="connsiteX1" fmla="*/ 4325273 w 4349767"/>
              <a:gd name="connsiteY1" fmla="*/ 1151937 h 1547781"/>
              <a:gd name="connsiteX2" fmla="*/ 4115476 w 4349767"/>
              <a:gd name="connsiteY2" fmla="*/ 1076726 h 1547781"/>
              <a:gd name="connsiteX3" fmla="*/ 663715 w 4349767"/>
              <a:gd name="connsiteY3" fmla="*/ 75241 h 1547781"/>
              <a:gd name="connsiteX4" fmla="*/ 62032 w 4349767"/>
              <a:gd name="connsiteY4" fmla="*/ 95033 h 1547781"/>
              <a:gd name="connsiteX5" fmla="*/ 18489 w 4349767"/>
              <a:gd name="connsiteY5" fmla="*/ 281080 h 1547781"/>
              <a:gd name="connsiteX6" fmla="*/ 54775 w 4349767"/>
              <a:gd name="connsiteY6" fmla="*/ 408038 h 1547781"/>
              <a:gd name="connsiteX7" fmla="*/ 95349 w 4349767"/>
              <a:gd name="connsiteY7" fmla="*/ 638597 h 1547781"/>
              <a:gd name="connsiteX0" fmla="*/ 4295769 w 4308387"/>
              <a:gd name="connsiteY0" fmla="*/ 1546460 h 1546460"/>
              <a:gd name="connsiteX1" fmla="*/ 4283893 w 4308387"/>
              <a:gd name="connsiteY1" fmla="*/ 1150616 h 1546460"/>
              <a:gd name="connsiteX2" fmla="*/ 4074096 w 4308387"/>
              <a:gd name="connsiteY2" fmla="*/ 1075405 h 1546460"/>
              <a:gd name="connsiteX3" fmla="*/ 622335 w 4308387"/>
              <a:gd name="connsiteY3" fmla="*/ 73920 h 1546460"/>
              <a:gd name="connsiteX4" fmla="*/ 20652 w 4308387"/>
              <a:gd name="connsiteY4" fmla="*/ 93712 h 1546460"/>
              <a:gd name="connsiteX5" fmla="*/ 127921 w 4308387"/>
              <a:gd name="connsiteY5" fmla="*/ 244834 h 1546460"/>
              <a:gd name="connsiteX6" fmla="*/ 13395 w 4308387"/>
              <a:gd name="connsiteY6" fmla="*/ 406717 h 1546460"/>
              <a:gd name="connsiteX7" fmla="*/ 53969 w 4308387"/>
              <a:gd name="connsiteY7" fmla="*/ 637276 h 1546460"/>
              <a:gd name="connsiteX0" fmla="*/ 4323539 w 4336157"/>
              <a:gd name="connsiteY0" fmla="*/ 1552875 h 1552875"/>
              <a:gd name="connsiteX1" fmla="*/ 4311663 w 4336157"/>
              <a:gd name="connsiteY1" fmla="*/ 1157031 h 1552875"/>
              <a:gd name="connsiteX2" fmla="*/ 4101866 w 4336157"/>
              <a:gd name="connsiteY2" fmla="*/ 1081820 h 1552875"/>
              <a:gd name="connsiteX3" fmla="*/ 650105 w 4336157"/>
              <a:gd name="connsiteY3" fmla="*/ 80335 h 1552875"/>
              <a:gd name="connsiteX4" fmla="*/ 48422 w 4336157"/>
              <a:gd name="connsiteY4" fmla="*/ 100127 h 1552875"/>
              <a:gd name="connsiteX5" fmla="*/ 41165 w 4336157"/>
              <a:gd name="connsiteY5" fmla="*/ 413132 h 1552875"/>
              <a:gd name="connsiteX6" fmla="*/ 81739 w 4336157"/>
              <a:gd name="connsiteY6" fmla="*/ 643691 h 1552875"/>
              <a:gd name="connsiteX0" fmla="*/ 4324350 w 4336968"/>
              <a:gd name="connsiteY0" fmla="*/ 1552875 h 1552875"/>
              <a:gd name="connsiteX1" fmla="*/ 4312474 w 4336968"/>
              <a:gd name="connsiteY1" fmla="*/ 1157031 h 1552875"/>
              <a:gd name="connsiteX2" fmla="*/ 4102677 w 4336968"/>
              <a:gd name="connsiteY2" fmla="*/ 1081820 h 1552875"/>
              <a:gd name="connsiteX3" fmla="*/ 650916 w 4336968"/>
              <a:gd name="connsiteY3" fmla="*/ 80335 h 1552875"/>
              <a:gd name="connsiteX4" fmla="*/ 49233 w 4336968"/>
              <a:gd name="connsiteY4" fmla="*/ 100127 h 1552875"/>
              <a:gd name="connsiteX5" fmla="*/ 41976 w 4336968"/>
              <a:gd name="connsiteY5" fmla="*/ 413132 h 1552875"/>
              <a:gd name="connsiteX6" fmla="*/ 0 w 4336968"/>
              <a:gd name="connsiteY6" fmla="*/ 696079 h 1552875"/>
              <a:gd name="connsiteX0" fmla="*/ 4324350 w 4336968"/>
              <a:gd name="connsiteY0" fmla="*/ 1553469 h 1553469"/>
              <a:gd name="connsiteX1" fmla="*/ 4312474 w 4336968"/>
              <a:gd name="connsiteY1" fmla="*/ 1157625 h 1553469"/>
              <a:gd name="connsiteX2" fmla="*/ 4102677 w 4336968"/>
              <a:gd name="connsiteY2" fmla="*/ 1082414 h 1553469"/>
              <a:gd name="connsiteX3" fmla="*/ 650916 w 4336968"/>
              <a:gd name="connsiteY3" fmla="*/ 80929 h 1553469"/>
              <a:gd name="connsiteX4" fmla="*/ 93683 w 4336968"/>
              <a:gd name="connsiteY4" fmla="*/ 99133 h 1553469"/>
              <a:gd name="connsiteX5" fmla="*/ 41976 w 4336968"/>
              <a:gd name="connsiteY5" fmla="*/ 413726 h 1553469"/>
              <a:gd name="connsiteX6" fmla="*/ 0 w 4336968"/>
              <a:gd name="connsiteY6" fmla="*/ 696673 h 1553469"/>
              <a:gd name="connsiteX0" fmla="*/ 4324350 w 4336968"/>
              <a:gd name="connsiteY0" fmla="*/ 1560249 h 1560249"/>
              <a:gd name="connsiteX1" fmla="*/ 4312474 w 4336968"/>
              <a:gd name="connsiteY1" fmla="*/ 1164405 h 1560249"/>
              <a:gd name="connsiteX2" fmla="*/ 4102677 w 4336968"/>
              <a:gd name="connsiteY2" fmla="*/ 1089194 h 1560249"/>
              <a:gd name="connsiteX3" fmla="*/ 650916 w 4336968"/>
              <a:gd name="connsiteY3" fmla="*/ 87709 h 1560249"/>
              <a:gd name="connsiteX4" fmla="*/ 93683 w 4336968"/>
              <a:gd name="connsiteY4" fmla="*/ 105913 h 1560249"/>
              <a:gd name="connsiteX5" fmla="*/ 41976 w 4336968"/>
              <a:gd name="connsiteY5" fmla="*/ 420506 h 1560249"/>
              <a:gd name="connsiteX6" fmla="*/ 0 w 4336968"/>
              <a:gd name="connsiteY6" fmla="*/ 703453 h 1560249"/>
              <a:gd name="connsiteX0" fmla="*/ 4324350 w 4336968"/>
              <a:gd name="connsiteY0" fmla="*/ 1537818 h 1537818"/>
              <a:gd name="connsiteX1" fmla="*/ 4312474 w 4336968"/>
              <a:gd name="connsiteY1" fmla="*/ 1141974 h 1537818"/>
              <a:gd name="connsiteX2" fmla="*/ 4102677 w 4336968"/>
              <a:gd name="connsiteY2" fmla="*/ 1066763 h 1537818"/>
              <a:gd name="connsiteX3" fmla="*/ 650916 w 4336968"/>
              <a:gd name="connsiteY3" fmla="*/ 65278 h 1537818"/>
              <a:gd name="connsiteX4" fmla="*/ 57170 w 4336968"/>
              <a:gd name="connsiteY4" fmla="*/ 146982 h 1537818"/>
              <a:gd name="connsiteX5" fmla="*/ 41976 w 4336968"/>
              <a:gd name="connsiteY5" fmla="*/ 398075 h 1537818"/>
              <a:gd name="connsiteX6" fmla="*/ 0 w 4336968"/>
              <a:gd name="connsiteY6" fmla="*/ 681022 h 1537818"/>
              <a:gd name="connsiteX0" fmla="*/ 4324350 w 4427474"/>
              <a:gd name="connsiteY0" fmla="*/ 1457502 h 1457502"/>
              <a:gd name="connsiteX1" fmla="*/ 4312474 w 4427474"/>
              <a:gd name="connsiteY1" fmla="*/ 1061658 h 1457502"/>
              <a:gd name="connsiteX2" fmla="*/ 4102677 w 4427474"/>
              <a:gd name="connsiteY2" fmla="*/ 986447 h 1457502"/>
              <a:gd name="connsiteX3" fmla="*/ 685841 w 4427474"/>
              <a:gd name="connsiteY3" fmla="*/ 83387 h 1457502"/>
              <a:gd name="connsiteX4" fmla="*/ 57170 w 4427474"/>
              <a:gd name="connsiteY4" fmla="*/ 66666 h 1457502"/>
              <a:gd name="connsiteX5" fmla="*/ 41976 w 4427474"/>
              <a:gd name="connsiteY5" fmla="*/ 317759 h 1457502"/>
              <a:gd name="connsiteX6" fmla="*/ 0 w 4427474"/>
              <a:gd name="connsiteY6" fmla="*/ 600706 h 1457502"/>
              <a:gd name="connsiteX0" fmla="*/ 4324350 w 4427474"/>
              <a:gd name="connsiteY0" fmla="*/ 1470159 h 1470159"/>
              <a:gd name="connsiteX1" fmla="*/ 4312474 w 4427474"/>
              <a:gd name="connsiteY1" fmla="*/ 1074315 h 1470159"/>
              <a:gd name="connsiteX2" fmla="*/ 4102677 w 4427474"/>
              <a:gd name="connsiteY2" fmla="*/ 999104 h 1470159"/>
              <a:gd name="connsiteX3" fmla="*/ 685841 w 4427474"/>
              <a:gd name="connsiteY3" fmla="*/ 96044 h 1470159"/>
              <a:gd name="connsiteX4" fmla="*/ 57170 w 4427474"/>
              <a:gd name="connsiteY4" fmla="*/ 79323 h 1470159"/>
              <a:gd name="connsiteX5" fmla="*/ 41976 w 4427474"/>
              <a:gd name="connsiteY5" fmla="*/ 330416 h 1470159"/>
              <a:gd name="connsiteX6" fmla="*/ 0 w 4427474"/>
              <a:gd name="connsiteY6" fmla="*/ 613363 h 1470159"/>
              <a:gd name="connsiteX0" fmla="*/ 4324350 w 4427474"/>
              <a:gd name="connsiteY0" fmla="*/ 1462352 h 1462352"/>
              <a:gd name="connsiteX1" fmla="*/ 4312474 w 4427474"/>
              <a:gd name="connsiteY1" fmla="*/ 1066508 h 1462352"/>
              <a:gd name="connsiteX2" fmla="*/ 4102677 w 4427474"/>
              <a:gd name="connsiteY2" fmla="*/ 991297 h 1462352"/>
              <a:gd name="connsiteX3" fmla="*/ 685841 w 4427474"/>
              <a:gd name="connsiteY3" fmla="*/ 88237 h 1462352"/>
              <a:gd name="connsiteX4" fmla="*/ 57170 w 4427474"/>
              <a:gd name="connsiteY4" fmla="*/ 71516 h 1462352"/>
              <a:gd name="connsiteX5" fmla="*/ 41976 w 4427474"/>
              <a:gd name="connsiteY5" fmla="*/ 322609 h 1462352"/>
              <a:gd name="connsiteX6" fmla="*/ 0 w 4427474"/>
              <a:gd name="connsiteY6" fmla="*/ 605556 h 1462352"/>
              <a:gd name="connsiteX0" fmla="*/ 4324350 w 4427474"/>
              <a:gd name="connsiteY0" fmla="*/ 1465347 h 1465347"/>
              <a:gd name="connsiteX1" fmla="*/ 4312474 w 4427474"/>
              <a:gd name="connsiteY1" fmla="*/ 1069503 h 1465347"/>
              <a:gd name="connsiteX2" fmla="*/ 4102677 w 4427474"/>
              <a:gd name="connsiteY2" fmla="*/ 994292 h 1465347"/>
              <a:gd name="connsiteX3" fmla="*/ 685841 w 4427474"/>
              <a:gd name="connsiteY3" fmla="*/ 91232 h 1465347"/>
              <a:gd name="connsiteX4" fmla="*/ 42883 w 4427474"/>
              <a:gd name="connsiteY4" fmla="*/ 68161 h 1465347"/>
              <a:gd name="connsiteX5" fmla="*/ 41976 w 4427474"/>
              <a:gd name="connsiteY5" fmla="*/ 325604 h 1465347"/>
              <a:gd name="connsiteX6" fmla="*/ 0 w 4427474"/>
              <a:gd name="connsiteY6" fmla="*/ 608551 h 1465347"/>
              <a:gd name="connsiteX0" fmla="*/ 4324350 w 4427474"/>
              <a:gd name="connsiteY0" fmla="*/ 1461303 h 1461303"/>
              <a:gd name="connsiteX1" fmla="*/ 4312474 w 4427474"/>
              <a:gd name="connsiteY1" fmla="*/ 1065459 h 1461303"/>
              <a:gd name="connsiteX2" fmla="*/ 4102677 w 4427474"/>
              <a:gd name="connsiteY2" fmla="*/ 990248 h 1461303"/>
              <a:gd name="connsiteX3" fmla="*/ 685841 w 4427474"/>
              <a:gd name="connsiteY3" fmla="*/ 87188 h 1461303"/>
              <a:gd name="connsiteX4" fmla="*/ 42883 w 4427474"/>
              <a:gd name="connsiteY4" fmla="*/ 64117 h 1461303"/>
              <a:gd name="connsiteX5" fmla="*/ 41976 w 4427474"/>
              <a:gd name="connsiteY5" fmla="*/ 321560 h 1461303"/>
              <a:gd name="connsiteX6" fmla="*/ 0 w 4427474"/>
              <a:gd name="connsiteY6" fmla="*/ 604507 h 1461303"/>
              <a:gd name="connsiteX0" fmla="*/ 4324350 w 4427474"/>
              <a:gd name="connsiteY0" fmla="*/ 1468917 h 1468917"/>
              <a:gd name="connsiteX1" fmla="*/ 4312474 w 4427474"/>
              <a:gd name="connsiteY1" fmla="*/ 1073073 h 1468917"/>
              <a:gd name="connsiteX2" fmla="*/ 4102677 w 4427474"/>
              <a:gd name="connsiteY2" fmla="*/ 997862 h 1468917"/>
              <a:gd name="connsiteX3" fmla="*/ 685841 w 4427474"/>
              <a:gd name="connsiteY3" fmla="*/ 94802 h 1468917"/>
              <a:gd name="connsiteX4" fmla="*/ 30183 w 4427474"/>
              <a:gd name="connsiteY4" fmla="*/ 55856 h 1468917"/>
              <a:gd name="connsiteX5" fmla="*/ 41976 w 4427474"/>
              <a:gd name="connsiteY5" fmla="*/ 329174 h 1468917"/>
              <a:gd name="connsiteX6" fmla="*/ 0 w 4427474"/>
              <a:gd name="connsiteY6" fmla="*/ 612121 h 1468917"/>
              <a:gd name="connsiteX0" fmla="*/ 4324350 w 4427474"/>
              <a:gd name="connsiteY0" fmla="*/ 1465215 h 1465215"/>
              <a:gd name="connsiteX1" fmla="*/ 4312474 w 4427474"/>
              <a:gd name="connsiteY1" fmla="*/ 1069371 h 1465215"/>
              <a:gd name="connsiteX2" fmla="*/ 4102677 w 4427474"/>
              <a:gd name="connsiteY2" fmla="*/ 994160 h 1465215"/>
              <a:gd name="connsiteX3" fmla="*/ 685841 w 4427474"/>
              <a:gd name="connsiteY3" fmla="*/ 91100 h 1465215"/>
              <a:gd name="connsiteX4" fmla="*/ 30183 w 4427474"/>
              <a:gd name="connsiteY4" fmla="*/ 52154 h 1465215"/>
              <a:gd name="connsiteX5" fmla="*/ 41976 w 4427474"/>
              <a:gd name="connsiteY5" fmla="*/ 325472 h 1465215"/>
              <a:gd name="connsiteX6" fmla="*/ 0 w 4427474"/>
              <a:gd name="connsiteY6" fmla="*/ 608419 h 1465215"/>
              <a:gd name="connsiteX0" fmla="*/ 4324350 w 4427474"/>
              <a:gd name="connsiteY0" fmla="*/ 1475580 h 1475580"/>
              <a:gd name="connsiteX1" fmla="*/ 4312474 w 4427474"/>
              <a:gd name="connsiteY1" fmla="*/ 1079736 h 1475580"/>
              <a:gd name="connsiteX2" fmla="*/ 4102677 w 4427474"/>
              <a:gd name="connsiteY2" fmla="*/ 1004525 h 1475580"/>
              <a:gd name="connsiteX3" fmla="*/ 685841 w 4427474"/>
              <a:gd name="connsiteY3" fmla="*/ 101465 h 1475580"/>
              <a:gd name="connsiteX4" fmla="*/ 30183 w 4427474"/>
              <a:gd name="connsiteY4" fmla="*/ 62519 h 1475580"/>
              <a:gd name="connsiteX5" fmla="*/ 41976 w 4427474"/>
              <a:gd name="connsiteY5" fmla="*/ 335837 h 1475580"/>
              <a:gd name="connsiteX6" fmla="*/ 0 w 4427474"/>
              <a:gd name="connsiteY6" fmla="*/ 618784 h 1475580"/>
              <a:gd name="connsiteX0" fmla="*/ 4324350 w 4427474"/>
              <a:gd name="connsiteY0" fmla="*/ 1466663 h 1466663"/>
              <a:gd name="connsiteX1" fmla="*/ 4312474 w 4427474"/>
              <a:gd name="connsiteY1" fmla="*/ 1070819 h 1466663"/>
              <a:gd name="connsiteX2" fmla="*/ 4102677 w 4427474"/>
              <a:gd name="connsiteY2" fmla="*/ 995608 h 1466663"/>
              <a:gd name="connsiteX3" fmla="*/ 685841 w 4427474"/>
              <a:gd name="connsiteY3" fmla="*/ 92548 h 1466663"/>
              <a:gd name="connsiteX4" fmla="*/ 92095 w 4427474"/>
              <a:gd name="connsiteY4" fmla="*/ 71064 h 1466663"/>
              <a:gd name="connsiteX5" fmla="*/ 41976 w 4427474"/>
              <a:gd name="connsiteY5" fmla="*/ 326920 h 1466663"/>
              <a:gd name="connsiteX6" fmla="*/ 0 w 4427474"/>
              <a:gd name="connsiteY6" fmla="*/ 609867 h 1466663"/>
              <a:gd name="connsiteX0" fmla="*/ 4324350 w 4427474"/>
              <a:gd name="connsiteY0" fmla="*/ 1470396 h 1470396"/>
              <a:gd name="connsiteX1" fmla="*/ 4312474 w 4427474"/>
              <a:gd name="connsiteY1" fmla="*/ 1074552 h 1470396"/>
              <a:gd name="connsiteX2" fmla="*/ 4102677 w 4427474"/>
              <a:gd name="connsiteY2" fmla="*/ 999341 h 1470396"/>
              <a:gd name="connsiteX3" fmla="*/ 685841 w 4427474"/>
              <a:gd name="connsiteY3" fmla="*/ 96281 h 1470396"/>
              <a:gd name="connsiteX4" fmla="*/ 92095 w 4427474"/>
              <a:gd name="connsiteY4" fmla="*/ 74797 h 1470396"/>
              <a:gd name="connsiteX5" fmla="*/ 41976 w 4427474"/>
              <a:gd name="connsiteY5" fmla="*/ 330653 h 1470396"/>
              <a:gd name="connsiteX6" fmla="*/ 0 w 4427474"/>
              <a:gd name="connsiteY6" fmla="*/ 613600 h 1470396"/>
              <a:gd name="connsiteX0" fmla="*/ 4324350 w 4414054"/>
              <a:gd name="connsiteY0" fmla="*/ 1427309 h 1427309"/>
              <a:gd name="connsiteX1" fmla="*/ 4312474 w 4414054"/>
              <a:gd name="connsiteY1" fmla="*/ 1031465 h 1427309"/>
              <a:gd name="connsiteX2" fmla="*/ 4102677 w 4414054"/>
              <a:gd name="connsiteY2" fmla="*/ 956254 h 1427309"/>
              <a:gd name="connsiteX3" fmla="*/ 876341 w 4414054"/>
              <a:gd name="connsiteY3" fmla="*/ 107169 h 1427309"/>
              <a:gd name="connsiteX4" fmla="*/ 92095 w 4414054"/>
              <a:gd name="connsiteY4" fmla="*/ 31710 h 1427309"/>
              <a:gd name="connsiteX5" fmla="*/ 41976 w 4414054"/>
              <a:gd name="connsiteY5" fmla="*/ 287566 h 1427309"/>
              <a:gd name="connsiteX6" fmla="*/ 0 w 4414054"/>
              <a:gd name="connsiteY6" fmla="*/ 570513 h 1427309"/>
              <a:gd name="connsiteX0" fmla="*/ 4324350 w 4414054"/>
              <a:gd name="connsiteY0" fmla="*/ 1405925 h 1405925"/>
              <a:gd name="connsiteX1" fmla="*/ 4312474 w 4414054"/>
              <a:gd name="connsiteY1" fmla="*/ 1010081 h 1405925"/>
              <a:gd name="connsiteX2" fmla="*/ 4102677 w 4414054"/>
              <a:gd name="connsiteY2" fmla="*/ 934870 h 1405925"/>
              <a:gd name="connsiteX3" fmla="*/ 876341 w 4414054"/>
              <a:gd name="connsiteY3" fmla="*/ 85785 h 1405925"/>
              <a:gd name="connsiteX4" fmla="*/ 92095 w 4414054"/>
              <a:gd name="connsiteY4" fmla="*/ 10326 h 1405925"/>
              <a:gd name="connsiteX5" fmla="*/ 41976 w 4414054"/>
              <a:gd name="connsiteY5" fmla="*/ 266182 h 1405925"/>
              <a:gd name="connsiteX6" fmla="*/ 0 w 4414054"/>
              <a:gd name="connsiteY6" fmla="*/ 549129 h 1405925"/>
              <a:gd name="connsiteX0" fmla="*/ 4324350 w 4414054"/>
              <a:gd name="connsiteY0" fmla="*/ 1486994 h 1486994"/>
              <a:gd name="connsiteX1" fmla="*/ 4312474 w 4414054"/>
              <a:gd name="connsiteY1" fmla="*/ 1091150 h 1486994"/>
              <a:gd name="connsiteX2" fmla="*/ 4102677 w 4414054"/>
              <a:gd name="connsiteY2" fmla="*/ 1015939 h 1486994"/>
              <a:gd name="connsiteX3" fmla="*/ 876341 w 4414054"/>
              <a:gd name="connsiteY3" fmla="*/ 166854 h 1486994"/>
              <a:gd name="connsiteX4" fmla="*/ 142895 w 4414054"/>
              <a:gd name="connsiteY4" fmla="*/ 12020 h 1486994"/>
              <a:gd name="connsiteX5" fmla="*/ 41976 w 4414054"/>
              <a:gd name="connsiteY5" fmla="*/ 347251 h 1486994"/>
              <a:gd name="connsiteX6" fmla="*/ 0 w 4414054"/>
              <a:gd name="connsiteY6" fmla="*/ 630198 h 1486994"/>
              <a:gd name="connsiteX0" fmla="*/ 4324350 w 4414054"/>
              <a:gd name="connsiteY0" fmla="*/ 1486550 h 1486550"/>
              <a:gd name="connsiteX1" fmla="*/ 4312474 w 4414054"/>
              <a:gd name="connsiteY1" fmla="*/ 1090706 h 1486550"/>
              <a:gd name="connsiteX2" fmla="*/ 4102677 w 4414054"/>
              <a:gd name="connsiteY2" fmla="*/ 1015495 h 1486550"/>
              <a:gd name="connsiteX3" fmla="*/ 876341 w 4414054"/>
              <a:gd name="connsiteY3" fmla="*/ 166410 h 1486550"/>
              <a:gd name="connsiteX4" fmla="*/ 142895 w 4414054"/>
              <a:gd name="connsiteY4" fmla="*/ 11576 h 1486550"/>
              <a:gd name="connsiteX5" fmla="*/ 13401 w 4414054"/>
              <a:gd name="connsiteY5" fmla="*/ 340457 h 1486550"/>
              <a:gd name="connsiteX6" fmla="*/ 0 w 4414054"/>
              <a:gd name="connsiteY6" fmla="*/ 629754 h 1486550"/>
              <a:gd name="connsiteX0" fmla="*/ 4324350 w 4414054"/>
              <a:gd name="connsiteY0" fmla="*/ 1486550 h 1486550"/>
              <a:gd name="connsiteX1" fmla="*/ 4312474 w 4414054"/>
              <a:gd name="connsiteY1" fmla="*/ 1090706 h 1486550"/>
              <a:gd name="connsiteX2" fmla="*/ 4102677 w 4414054"/>
              <a:gd name="connsiteY2" fmla="*/ 1015495 h 1486550"/>
              <a:gd name="connsiteX3" fmla="*/ 876341 w 4414054"/>
              <a:gd name="connsiteY3" fmla="*/ 166410 h 1486550"/>
              <a:gd name="connsiteX4" fmla="*/ 142895 w 4414054"/>
              <a:gd name="connsiteY4" fmla="*/ 11576 h 1486550"/>
              <a:gd name="connsiteX5" fmla="*/ 13401 w 4414054"/>
              <a:gd name="connsiteY5" fmla="*/ 340457 h 1486550"/>
              <a:gd name="connsiteX6" fmla="*/ 0 w 4414054"/>
              <a:gd name="connsiteY6" fmla="*/ 629754 h 1486550"/>
              <a:gd name="connsiteX0" fmla="*/ 4324350 w 4414054"/>
              <a:gd name="connsiteY0" fmla="*/ 1486550 h 1486550"/>
              <a:gd name="connsiteX1" fmla="*/ 4312474 w 4414054"/>
              <a:gd name="connsiteY1" fmla="*/ 1090706 h 1486550"/>
              <a:gd name="connsiteX2" fmla="*/ 4102677 w 4414054"/>
              <a:gd name="connsiteY2" fmla="*/ 1015495 h 1486550"/>
              <a:gd name="connsiteX3" fmla="*/ 876341 w 4414054"/>
              <a:gd name="connsiteY3" fmla="*/ 166410 h 1486550"/>
              <a:gd name="connsiteX4" fmla="*/ 142895 w 4414054"/>
              <a:gd name="connsiteY4" fmla="*/ 11576 h 1486550"/>
              <a:gd name="connsiteX5" fmla="*/ 13401 w 4414054"/>
              <a:gd name="connsiteY5" fmla="*/ 340457 h 1486550"/>
              <a:gd name="connsiteX6" fmla="*/ 0 w 4414054"/>
              <a:gd name="connsiteY6" fmla="*/ 629754 h 1486550"/>
              <a:gd name="connsiteX0" fmla="*/ 4324350 w 4414054"/>
              <a:gd name="connsiteY0" fmla="*/ 1460218 h 1460218"/>
              <a:gd name="connsiteX1" fmla="*/ 4312474 w 4414054"/>
              <a:gd name="connsiteY1" fmla="*/ 1064374 h 1460218"/>
              <a:gd name="connsiteX2" fmla="*/ 4102677 w 4414054"/>
              <a:gd name="connsiteY2" fmla="*/ 989163 h 1460218"/>
              <a:gd name="connsiteX3" fmla="*/ 876341 w 4414054"/>
              <a:gd name="connsiteY3" fmla="*/ 140078 h 1460218"/>
              <a:gd name="connsiteX4" fmla="*/ 142895 w 4414054"/>
              <a:gd name="connsiteY4" fmla="*/ 16994 h 1460218"/>
              <a:gd name="connsiteX5" fmla="*/ 13401 w 4414054"/>
              <a:gd name="connsiteY5" fmla="*/ 314125 h 1460218"/>
              <a:gd name="connsiteX6" fmla="*/ 0 w 4414054"/>
              <a:gd name="connsiteY6" fmla="*/ 603422 h 1460218"/>
              <a:gd name="connsiteX0" fmla="*/ 4324350 w 4414054"/>
              <a:gd name="connsiteY0" fmla="*/ 1453164 h 1453164"/>
              <a:gd name="connsiteX1" fmla="*/ 4312474 w 4414054"/>
              <a:gd name="connsiteY1" fmla="*/ 1057320 h 1453164"/>
              <a:gd name="connsiteX2" fmla="*/ 4102677 w 4414054"/>
              <a:gd name="connsiteY2" fmla="*/ 982109 h 1453164"/>
              <a:gd name="connsiteX3" fmla="*/ 876341 w 4414054"/>
              <a:gd name="connsiteY3" fmla="*/ 133024 h 1453164"/>
              <a:gd name="connsiteX4" fmla="*/ 142895 w 4414054"/>
              <a:gd name="connsiteY4" fmla="*/ 9940 h 1453164"/>
              <a:gd name="connsiteX5" fmla="*/ 13401 w 4414054"/>
              <a:gd name="connsiteY5" fmla="*/ 307071 h 1453164"/>
              <a:gd name="connsiteX6" fmla="*/ 0 w 4414054"/>
              <a:gd name="connsiteY6" fmla="*/ 596368 h 1453164"/>
              <a:gd name="connsiteX0" fmla="*/ 4324350 w 4414054"/>
              <a:gd name="connsiteY0" fmla="*/ 1467488 h 1467488"/>
              <a:gd name="connsiteX1" fmla="*/ 4312474 w 4414054"/>
              <a:gd name="connsiteY1" fmla="*/ 1071644 h 1467488"/>
              <a:gd name="connsiteX2" fmla="*/ 4102677 w 4414054"/>
              <a:gd name="connsiteY2" fmla="*/ 996433 h 1467488"/>
              <a:gd name="connsiteX3" fmla="*/ 876341 w 4414054"/>
              <a:gd name="connsiteY3" fmla="*/ 147348 h 1467488"/>
              <a:gd name="connsiteX4" fmla="*/ 128608 w 4414054"/>
              <a:gd name="connsiteY4" fmla="*/ 6802 h 1467488"/>
              <a:gd name="connsiteX5" fmla="*/ 13401 w 4414054"/>
              <a:gd name="connsiteY5" fmla="*/ 321395 h 1467488"/>
              <a:gd name="connsiteX6" fmla="*/ 0 w 4414054"/>
              <a:gd name="connsiteY6" fmla="*/ 610692 h 1467488"/>
              <a:gd name="connsiteX0" fmla="*/ 4327021 w 4416725"/>
              <a:gd name="connsiteY0" fmla="*/ 1473902 h 1473902"/>
              <a:gd name="connsiteX1" fmla="*/ 4315145 w 4416725"/>
              <a:gd name="connsiteY1" fmla="*/ 1078058 h 1473902"/>
              <a:gd name="connsiteX2" fmla="*/ 4105348 w 4416725"/>
              <a:gd name="connsiteY2" fmla="*/ 1002847 h 1473902"/>
              <a:gd name="connsiteX3" fmla="*/ 879012 w 4416725"/>
              <a:gd name="connsiteY3" fmla="*/ 153762 h 1473902"/>
              <a:gd name="connsiteX4" fmla="*/ 131279 w 4416725"/>
              <a:gd name="connsiteY4" fmla="*/ 13216 h 1473902"/>
              <a:gd name="connsiteX5" fmla="*/ 9722 w 4416725"/>
              <a:gd name="connsiteY5" fmla="*/ 321459 h 1473902"/>
              <a:gd name="connsiteX6" fmla="*/ 2671 w 4416725"/>
              <a:gd name="connsiteY6" fmla="*/ 617106 h 1473902"/>
              <a:gd name="connsiteX0" fmla="*/ 4324350 w 4414054"/>
              <a:gd name="connsiteY0" fmla="*/ 1473902 h 1473902"/>
              <a:gd name="connsiteX1" fmla="*/ 4312474 w 4414054"/>
              <a:gd name="connsiteY1" fmla="*/ 1078058 h 1473902"/>
              <a:gd name="connsiteX2" fmla="*/ 4102677 w 4414054"/>
              <a:gd name="connsiteY2" fmla="*/ 1002847 h 1473902"/>
              <a:gd name="connsiteX3" fmla="*/ 876341 w 4414054"/>
              <a:gd name="connsiteY3" fmla="*/ 153762 h 1473902"/>
              <a:gd name="connsiteX4" fmla="*/ 128608 w 4414054"/>
              <a:gd name="connsiteY4" fmla="*/ 13216 h 1473902"/>
              <a:gd name="connsiteX5" fmla="*/ 7051 w 4414054"/>
              <a:gd name="connsiteY5" fmla="*/ 321459 h 1473902"/>
              <a:gd name="connsiteX6" fmla="*/ 0 w 4414054"/>
              <a:gd name="connsiteY6" fmla="*/ 617106 h 1473902"/>
              <a:gd name="connsiteX0" fmla="*/ 4329487 w 4419191"/>
              <a:gd name="connsiteY0" fmla="*/ 1472579 h 1472579"/>
              <a:gd name="connsiteX1" fmla="*/ 4317611 w 4419191"/>
              <a:gd name="connsiteY1" fmla="*/ 1076735 h 1472579"/>
              <a:gd name="connsiteX2" fmla="*/ 4107814 w 4419191"/>
              <a:gd name="connsiteY2" fmla="*/ 1001524 h 1472579"/>
              <a:gd name="connsiteX3" fmla="*/ 881478 w 4419191"/>
              <a:gd name="connsiteY3" fmla="*/ 152439 h 1472579"/>
              <a:gd name="connsiteX4" fmla="*/ 167083 w 4419191"/>
              <a:gd name="connsiteY4" fmla="*/ 13481 h 1472579"/>
              <a:gd name="connsiteX5" fmla="*/ 12188 w 4419191"/>
              <a:gd name="connsiteY5" fmla="*/ 320136 h 1472579"/>
              <a:gd name="connsiteX6" fmla="*/ 5137 w 4419191"/>
              <a:gd name="connsiteY6" fmla="*/ 615783 h 1472579"/>
              <a:gd name="connsiteX0" fmla="*/ 4324350 w 4414054"/>
              <a:gd name="connsiteY0" fmla="*/ 1472579 h 1472579"/>
              <a:gd name="connsiteX1" fmla="*/ 4312474 w 4414054"/>
              <a:gd name="connsiteY1" fmla="*/ 1076735 h 1472579"/>
              <a:gd name="connsiteX2" fmla="*/ 4102677 w 4414054"/>
              <a:gd name="connsiteY2" fmla="*/ 1001524 h 1472579"/>
              <a:gd name="connsiteX3" fmla="*/ 876341 w 4414054"/>
              <a:gd name="connsiteY3" fmla="*/ 152439 h 1472579"/>
              <a:gd name="connsiteX4" fmla="*/ 161946 w 4414054"/>
              <a:gd name="connsiteY4" fmla="*/ 13481 h 1472579"/>
              <a:gd name="connsiteX5" fmla="*/ 7051 w 4414054"/>
              <a:gd name="connsiteY5" fmla="*/ 320136 h 1472579"/>
              <a:gd name="connsiteX6" fmla="*/ 0 w 4414054"/>
              <a:gd name="connsiteY6" fmla="*/ 615783 h 1472579"/>
              <a:gd name="connsiteX0" fmla="*/ 4324350 w 4414054"/>
              <a:gd name="connsiteY0" fmla="*/ 1462962 h 1462962"/>
              <a:gd name="connsiteX1" fmla="*/ 4312474 w 4414054"/>
              <a:gd name="connsiteY1" fmla="*/ 1067118 h 1462962"/>
              <a:gd name="connsiteX2" fmla="*/ 4102677 w 4414054"/>
              <a:gd name="connsiteY2" fmla="*/ 991907 h 1462962"/>
              <a:gd name="connsiteX3" fmla="*/ 876341 w 4414054"/>
              <a:gd name="connsiteY3" fmla="*/ 142822 h 1462962"/>
              <a:gd name="connsiteX4" fmla="*/ 161946 w 4414054"/>
              <a:gd name="connsiteY4" fmla="*/ 3864 h 1462962"/>
              <a:gd name="connsiteX5" fmla="*/ 7051 w 4414054"/>
              <a:gd name="connsiteY5" fmla="*/ 310519 h 1462962"/>
              <a:gd name="connsiteX6" fmla="*/ 0 w 4414054"/>
              <a:gd name="connsiteY6" fmla="*/ 606166 h 1462962"/>
              <a:gd name="connsiteX0" fmla="*/ 4324350 w 4414054"/>
              <a:gd name="connsiteY0" fmla="*/ 1470499 h 1470499"/>
              <a:gd name="connsiteX1" fmla="*/ 4312474 w 4414054"/>
              <a:gd name="connsiteY1" fmla="*/ 1074655 h 1470499"/>
              <a:gd name="connsiteX2" fmla="*/ 4102677 w 4414054"/>
              <a:gd name="connsiteY2" fmla="*/ 999444 h 1470499"/>
              <a:gd name="connsiteX3" fmla="*/ 876341 w 4414054"/>
              <a:gd name="connsiteY3" fmla="*/ 150359 h 1470499"/>
              <a:gd name="connsiteX4" fmla="*/ 161946 w 4414054"/>
              <a:gd name="connsiteY4" fmla="*/ 11401 h 1470499"/>
              <a:gd name="connsiteX5" fmla="*/ 7051 w 4414054"/>
              <a:gd name="connsiteY5" fmla="*/ 318056 h 1470499"/>
              <a:gd name="connsiteX6" fmla="*/ 0 w 4414054"/>
              <a:gd name="connsiteY6" fmla="*/ 613703 h 1470499"/>
              <a:gd name="connsiteX0" fmla="*/ 4324350 w 4413163"/>
              <a:gd name="connsiteY0" fmla="*/ 1488619 h 1488619"/>
              <a:gd name="connsiteX1" fmla="*/ 4312474 w 4413163"/>
              <a:gd name="connsiteY1" fmla="*/ 1092775 h 1488619"/>
              <a:gd name="connsiteX2" fmla="*/ 4102677 w 4413163"/>
              <a:gd name="connsiteY2" fmla="*/ 1017564 h 1488619"/>
              <a:gd name="connsiteX3" fmla="*/ 889041 w 4413163"/>
              <a:gd name="connsiteY3" fmla="*/ 124029 h 1488619"/>
              <a:gd name="connsiteX4" fmla="*/ 161946 w 4413163"/>
              <a:gd name="connsiteY4" fmla="*/ 29521 h 1488619"/>
              <a:gd name="connsiteX5" fmla="*/ 7051 w 4413163"/>
              <a:gd name="connsiteY5" fmla="*/ 336176 h 1488619"/>
              <a:gd name="connsiteX6" fmla="*/ 0 w 4413163"/>
              <a:gd name="connsiteY6" fmla="*/ 631823 h 1488619"/>
              <a:gd name="connsiteX0" fmla="*/ 4324350 w 4413163"/>
              <a:gd name="connsiteY0" fmla="*/ 1484598 h 1484598"/>
              <a:gd name="connsiteX1" fmla="*/ 4312474 w 4413163"/>
              <a:gd name="connsiteY1" fmla="*/ 1088754 h 1484598"/>
              <a:gd name="connsiteX2" fmla="*/ 4102677 w 4413163"/>
              <a:gd name="connsiteY2" fmla="*/ 1013543 h 1484598"/>
              <a:gd name="connsiteX3" fmla="*/ 889041 w 4413163"/>
              <a:gd name="connsiteY3" fmla="*/ 120008 h 1484598"/>
              <a:gd name="connsiteX4" fmla="*/ 161946 w 4413163"/>
              <a:gd name="connsiteY4" fmla="*/ 25500 h 1484598"/>
              <a:gd name="connsiteX5" fmla="*/ 7051 w 4413163"/>
              <a:gd name="connsiteY5" fmla="*/ 332155 h 1484598"/>
              <a:gd name="connsiteX6" fmla="*/ 0 w 4413163"/>
              <a:gd name="connsiteY6" fmla="*/ 627802 h 1484598"/>
              <a:gd name="connsiteX0" fmla="*/ 4325379 w 4414192"/>
              <a:gd name="connsiteY0" fmla="*/ 1470828 h 1470828"/>
              <a:gd name="connsiteX1" fmla="*/ 4313503 w 4414192"/>
              <a:gd name="connsiteY1" fmla="*/ 1074984 h 1470828"/>
              <a:gd name="connsiteX2" fmla="*/ 4103706 w 4414192"/>
              <a:gd name="connsiteY2" fmla="*/ 999773 h 1470828"/>
              <a:gd name="connsiteX3" fmla="*/ 890070 w 4414192"/>
              <a:gd name="connsiteY3" fmla="*/ 106238 h 1470828"/>
              <a:gd name="connsiteX4" fmla="*/ 107412 w 4414192"/>
              <a:gd name="connsiteY4" fmla="*/ 33955 h 1470828"/>
              <a:gd name="connsiteX5" fmla="*/ 8080 w 4414192"/>
              <a:gd name="connsiteY5" fmla="*/ 318385 h 1470828"/>
              <a:gd name="connsiteX6" fmla="*/ 1029 w 4414192"/>
              <a:gd name="connsiteY6" fmla="*/ 614032 h 1470828"/>
              <a:gd name="connsiteX0" fmla="*/ 4324350 w 4413163"/>
              <a:gd name="connsiteY0" fmla="*/ 1470828 h 1470828"/>
              <a:gd name="connsiteX1" fmla="*/ 4312474 w 4413163"/>
              <a:gd name="connsiteY1" fmla="*/ 1074984 h 1470828"/>
              <a:gd name="connsiteX2" fmla="*/ 4102677 w 4413163"/>
              <a:gd name="connsiteY2" fmla="*/ 999773 h 1470828"/>
              <a:gd name="connsiteX3" fmla="*/ 889041 w 4413163"/>
              <a:gd name="connsiteY3" fmla="*/ 106238 h 1470828"/>
              <a:gd name="connsiteX4" fmla="*/ 106383 w 4413163"/>
              <a:gd name="connsiteY4" fmla="*/ 33955 h 1470828"/>
              <a:gd name="connsiteX5" fmla="*/ 7051 w 4413163"/>
              <a:gd name="connsiteY5" fmla="*/ 318385 h 1470828"/>
              <a:gd name="connsiteX6" fmla="*/ 0 w 4413163"/>
              <a:gd name="connsiteY6" fmla="*/ 614032 h 1470828"/>
              <a:gd name="connsiteX0" fmla="*/ 4324350 w 4413163"/>
              <a:gd name="connsiteY0" fmla="*/ 1474633 h 1474633"/>
              <a:gd name="connsiteX1" fmla="*/ 4312474 w 4413163"/>
              <a:gd name="connsiteY1" fmla="*/ 1078789 h 1474633"/>
              <a:gd name="connsiteX2" fmla="*/ 4102677 w 4413163"/>
              <a:gd name="connsiteY2" fmla="*/ 1003578 h 1474633"/>
              <a:gd name="connsiteX3" fmla="*/ 889041 w 4413163"/>
              <a:gd name="connsiteY3" fmla="*/ 110043 h 1474633"/>
              <a:gd name="connsiteX4" fmla="*/ 106383 w 4413163"/>
              <a:gd name="connsiteY4" fmla="*/ 37760 h 1474633"/>
              <a:gd name="connsiteX5" fmla="*/ 35626 w 4413163"/>
              <a:gd name="connsiteY5" fmla="*/ 323778 h 1474633"/>
              <a:gd name="connsiteX6" fmla="*/ 0 w 4413163"/>
              <a:gd name="connsiteY6" fmla="*/ 617837 h 1474633"/>
              <a:gd name="connsiteX0" fmla="*/ 4324350 w 4413163"/>
              <a:gd name="connsiteY0" fmla="*/ 1474530 h 1474530"/>
              <a:gd name="connsiteX1" fmla="*/ 4312474 w 4413163"/>
              <a:gd name="connsiteY1" fmla="*/ 1078686 h 1474530"/>
              <a:gd name="connsiteX2" fmla="*/ 4102677 w 4413163"/>
              <a:gd name="connsiteY2" fmla="*/ 1003475 h 1474530"/>
              <a:gd name="connsiteX3" fmla="*/ 889041 w 4413163"/>
              <a:gd name="connsiteY3" fmla="*/ 109940 h 1474530"/>
              <a:gd name="connsiteX4" fmla="*/ 106383 w 4413163"/>
              <a:gd name="connsiteY4" fmla="*/ 37657 h 1474530"/>
              <a:gd name="connsiteX5" fmla="*/ 30864 w 4413163"/>
              <a:gd name="connsiteY5" fmla="*/ 322087 h 1474530"/>
              <a:gd name="connsiteX6" fmla="*/ 0 w 4413163"/>
              <a:gd name="connsiteY6" fmla="*/ 617734 h 1474530"/>
              <a:gd name="connsiteX0" fmla="*/ 4324350 w 4413163"/>
              <a:gd name="connsiteY0" fmla="*/ 1480363 h 1480363"/>
              <a:gd name="connsiteX1" fmla="*/ 4312474 w 4413163"/>
              <a:gd name="connsiteY1" fmla="*/ 1084519 h 1480363"/>
              <a:gd name="connsiteX2" fmla="*/ 4102677 w 4413163"/>
              <a:gd name="connsiteY2" fmla="*/ 1009308 h 1480363"/>
              <a:gd name="connsiteX3" fmla="*/ 889041 w 4413163"/>
              <a:gd name="connsiteY3" fmla="*/ 115773 h 1480363"/>
              <a:gd name="connsiteX4" fmla="*/ 166708 w 4413163"/>
              <a:gd name="connsiteY4" fmla="*/ 33965 h 1480363"/>
              <a:gd name="connsiteX5" fmla="*/ 30864 w 4413163"/>
              <a:gd name="connsiteY5" fmla="*/ 327920 h 1480363"/>
              <a:gd name="connsiteX6" fmla="*/ 0 w 4413163"/>
              <a:gd name="connsiteY6" fmla="*/ 623567 h 1480363"/>
              <a:gd name="connsiteX0" fmla="*/ 4324350 w 4413163"/>
              <a:gd name="connsiteY0" fmla="*/ 1479825 h 1479825"/>
              <a:gd name="connsiteX1" fmla="*/ 4312474 w 4413163"/>
              <a:gd name="connsiteY1" fmla="*/ 1083981 h 1479825"/>
              <a:gd name="connsiteX2" fmla="*/ 4102677 w 4413163"/>
              <a:gd name="connsiteY2" fmla="*/ 1008770 h 1479825"/>
              <a:gd name="connsiteX3" fmla="*/ 889041 w 4413163"/>
              <a:gd name="connsiteY3" fmla="*/ 115235 h 1479825"/>
              <a:gd name="connsiteX4" fmla="*/ 166708 w 4413163"/>
              <a:gd name="connsiteY4" fmla="*/ 33427 h 1479825"/>
              <a:gd name="connsiteX5" fmla="*/ 21339 w 4413163"/>
              <a:gd name="connsiteY5" fmla="*/ 319445 h 1479825"/>
              <a:gd name="connsiteX6" fmla="*/ 0 w 4413163"/>
              <a:gd name="connsiteY6" fmla="*/ 623029 h 1479825"/>
              <a:gd name="connsiteX0" fmla="*/ 4324350 w 4413163"/>
              <a:gd name="connsiteY0" fmla="*/ 1479825 h 1479825"/>
              <a:gd name="connsiteX1" fmla="*/ 4312474 w 4413163"/>
              <a:gd name="connsiteY1" fmla="*/ 1083981 h 1479825"/>
              <a:gd name="connsiteX2" fmla="*/ 4102677 w 4413163"/>
              <a:gd name="connsiteY2" fmla="*/ 1008770 h 1479825"/>
              <a:gd name="connsiteX3" fmla="*/ 889041 w 4413163"/>
              <a:gd name="connsiteY3" fmla="*/ 115235 h 1479825"/>
              <a:gd name="connsiteX4" fmla="*/ 166708 w 4413163"/>
              <a:gd name="connsiteY4" fmla="*/ 33427 h 1479825"/>
              <a:gd name="connsiteX5" fmla="*/ 21339 w 4413163"/>
              <a:gd name="connsiteY5" fmla="*/ 319445 h 1479825"/>
              <a:gd name="connsiteX6" fmla="*/ 0 w 4413163"/>
              <a:gd name="connsiteY6" fmla="*/ 623029 h 1479825"/>
              <a:gd name="connsiteX0" fmla="*/ 4324350 w 4413163"/>
              <a:gd name="connsiteY0" fmla="*/ 1472212 h 1472212"/>
              <a:gd name="connsiteX1" fmla="*/ 4312474 w 4413163"/>
              <a:gd name="connsiteY1" fmla="*/ 1076368 h 1472212"/>
              <a:gd name="connsiteX2" fmla="*/ 4102677 w 4413163"/>
              <a:gd name="connsiteY2" fmla="*/ 1001157 h 1472212"/>
              <a:gd name="connsiteX3" fmla="*/ 889041 w 4413163"/>
              <a:gd name="connsiteY3" fmla="*/ 107622 h 1472212"/>
              <a:gd name="connsiteX4" fmla="*/ 166708 w 4413163"/>
              <a:gd name="connsiteY4" fmla="*/ 25814 h 1472212"/>
              <a:gd name="connsiteX5" fmla="*/ 21339 w 4413163"/>
              <a:gd name="connsiteY5" fmla="*/ 311832 h 1472212"/>
              <a:gd name="connsiteX6" fmla="*/ 0 w 4413163"/>
              <a:gd name="connsiteY6" fmla="*/ 615416 h 1472212"/>
              <a:gd name="connsiteX0" fmla="*/ 4324350 w 4413163"/>
              <a:gd name="connsiteY0" fmla="*/ 1472212 h 1472212"/>
              <a:gd name="connsiteX1" fmla="*/ 4312474 w 4413163"/>
              <a:gd name="connsiteY1" fmla="*/ 1076368 h 1472212"/>
              <a:gd name="connsiteX2" fmla="*/ 4102677 w 4413163"/>
              <a:gd name="connsiteY2" fmla="*/ 1001157 h 1472212"/>
              <a:gd name="connsiteX3" fmla="*/ 889041 w 4413163"/>
              <a:gd name="connsiteY3" fmla="*/ 107622 h 1472212"/>
              <a:gd name="connsiteX4" fmla="*/ 125433 w 4413163"/>
              <a:gd name="connsiteY4" fmla="*/ 25814 h 1472212"/>
              <a:gd name="connsiteX5" fmla="*/ 21339 w 4413163"/>
              <a:gd name="connsiteY5" fmla="*/ 311832 h 1472212"/>
              <a:gd name="connsiteX6" fmla="*/ 0 w 4413163"/>
              <a:gd name="connsiteY6" fmla="*/ 615416 h 1472212"/>
              <a:gd name="connsiteX0" fmla="*/ 4324350 w 4413163"/>
              <a:gd name="connsiteY0" fmla="*/ 1471273 h 1471273"/>
              <a:gd name="connsiteX1" fmla="*/ 4312474 w 4413163"/>
              <a:gd name="connsiteY1" fmla="*/ 1075429 h 1471273"/>
              <a:gd name="connsiteX2" fmla="*/ 4102677 w 4413163"/>
              <a:gd name="connsiteY2" fmla="*/ 1000218 h 1471273"/>
              <a:gd name="connsiteX3" fmla="*/ 889041 w 4413163"/>
              <a:gd name="connsiteY3" fmla="*/ 106683 h 1471273"/>
              <a:gd name="connsiteX4" fmla="*/ 119083 w 4413163"/>
              <a:gd name="connsiteY4" fmla="*/ 26462 h 1471273"/>
              <a:gd name="connsiteX5" fmla="*/ 21339 w 4413163"/>
              <a:gd name="connsiteY5" fmla="*/ 310893 h 1471273"/>
              <a:gd name="connsiteX6" fmla="*/ 0 w 4413163"/>
              <a:gd name="connsiteY6" fmla="*/ 614477 h 1471273"/>
              <a:gd name="connsiteX0" fmla="*/ 4324350 w 4421200"/>
              <a:gd name="connsiteY0" fmla="*/ 1530343 h 1530343"/>
              <a:gd name="connsiteX1" fmla="*/ 4312474 w 4421200"/>
              <a:gd name="connsiteY1" fmla="*/ 1134499 h 1530343"/>
              <a:gd name="connsiteX2" fmla="*/ 4102677 w 4421200"/>
              <a:gd name="connsiteY2" fmla="*/ 1059288 h 1530343"/>
              <a:gd name="connsiteX3" fmla="*/ 774741 w 4421200"/>
              <a:gd name="connsiteY3" fmla="*/ 83203 h 1530343"/>
              <a:gd name="connsiteX4" fmla="*/ 119083 w 4421200"/>
              <a:gd name="connsiteY4" fmla="*/ 85532 h 1530343"/>
              <a:gd name="connsiteX5" fmla="*/ 21339 w 4421200"/>
              <a:gd name="connsiteY5" fmla="*/ 369963 h 1530343"/>
              <a:gd name="connsiteX6" fmla="*/ 0 w 4421200"/>
              <a:gd name="connsiteY6" fmla="*/ 673547 h 1530343"/>
              <a:gd name="connsiteX0" fmla="*/ 4324350 w 4421200"/>
              <a:gd name="connsiteY0" fmla="*/ 1481311 h 1481311"/>
              <a:gd name="connsiteX1" fmla="*/ 4312474 w 4421200"/>
              <a:gd name="connsiteY1" fmla="*/ 1085467 h 1481311"/>
              <a:gd name="connsiteX2" fmla="*/ 4102677 w 4421200"/>
              <a:gd name="connsiteY2" fmla="*/ 1010256 h 1481311"/>
              <a:gd name="connsiteX3" fmla="*/ 774741 w 4421200"/>
              <a:gd name="connsiteY3" fmla="*/ 34171 h 1481311"/>
              <a:gd name="connsiteX4" fmla="*/ 119083 w 4421200"/>
              <a:gd name="connsiteY4" fmla="*/ 36500 h 1481311"/>
              <a:gd name="connsiteX5" fmla="*/ 21339 w 4421200"/>
              <a:gd name="connsiteY5" fmla="*/ 320931 h 1481311"/>
              <a:gd name="connsiteX6" fmla="*/ 0 w 4421200"/>
              <a:gd name="connsiteY6" fmla="*/ 624515 h 1481311"/>
              <a:gd name="connsiteX0" fmla="*/ 4324350 w 4421200"/>
              <a:gd name="connsiteY0" fmla="*/ 1471917 h 1471917"/>
              <a:gd name="connsiteX1" fmla="*/ 4312474 w 4421200"/>
              <a:gd name="connsiteY1" fmla="*/ 1076073 h 1471917"/>
              <a:gd name="connsiteX2" fmla="*/ 4102677 w 4421200"/>
              <a:gd name="connsiteY2" fmla="*/ 1000862 h 1471917"/>
              <a:gd name="connsiteX3" fmla="*/ 774741 w 4421200"/>
              <a:gd name="connsiteY3" fmla="*/ 24777 h 1471917"/>
              <a:gd name="connsiteX4" fmla="*/ 119083 w 4421200"/>
              <a:gd name="connsiteY4" fmla="*/ 27106 h 1471917"/>
              <a:gd name="connsiteX5" fmla="*/ 21339 w 4421200"/>
              <a:gd name="connsiteY5" fmla="*/ 311537 h 1471917"/>
              <a:gd name="connsiteX6" fmla="*/ 0 w 4421200"/>
              <a:gd name="connsiteY6" fmla="*/ 615121 h 1471917"/>
              <a:gd name="connsiteX0" fmla="*/ 4324350 w 4421200"/>
              <a:gd name="connsiteY0" fmla="*/ 1520878 h 1520878"/>
              <a:gd name="connsiteX1" fmla="*/ 4312474 w 4421200"/>
              <a:gd name="connsiteY1" fmla="*/ 1125034 h 1520878"/>
              <a:gd name="connsiteX2" fmla="*/ 4102677 w 4421200"/>
              <a:gd name="connsiteY2" fmla="*/ 1049823 h 1520878"/>
              <a:gd name="connsiteX3" fmla="*/ 774741 w 4421200"/>
              <a:gd name="connsiteY3" fmla="*/ 73738 h 1520878"/>
              <a:gd name="connsiteX4" fmla="*/ 161945 w 4421200"/>
              <a:gd name="connsiteY4" fmla="*/ 101467 h 1520878"/>
              <a:gd name="connsiteX5" fmla="*/ 21339 w 4421200"/>
              <a:gd name="connsiteY5" fmla="*/ 360498 h 1520878"/>
              <a:gd name="connsiteX6" fmla="*/ 0 w 4421200"/>
              <a:gd name="connsiteY6" fmla="*/ 664082 h 1520878"/>
              <a:gd name="connsiteX0" fmla="*/ 4324350 w 4421200"/>
              <a:gd name="connsiteY0" fmla="*/ 1525909 h 1525909"/>
              <a:gd name="connsiteX1" fmla="*/ 4312474 w 4421200"/>
              <a:gd name="connsiteY1" fmla="*/ 1130065 h 1525909"/>
              <a:gd name="connsiteX2" fmla="*/ 4102677 w 4421200"/>
              <a:gd name="connsiteY2" fmla="*/ 1054854 h 1525909"/>
              <a:gd name="connsiteX3" fmla="*/ 774741 w 4421200"/>
              <a:gd name="connsiteY3" fmla="*/ 78769 h 1525909"/>
              <a:gd name="connsiteX4" fmla="*/ 161945 w 4421200"/>
              <a:gd name="connsiteY4" fmla="*/ 106498 h 1525909"/>
              <a:gd name="connsiteX5" fmla="*/ 21339 w 4421200"/>
              <a:gd name="connsiteY5" fmla="*/ 365529 h 1525909"/>
              <a:gd name="connsiteX6" fmla="*/ 0 w 4421200"/>
              <a:gd name="connsiteY6" fmla="*/ 669113 h 1525909"/>
              <a:gd name="connsiteX0" fmla="*/ 4324350 w 4421200"/>
              <a:gd name="connsiteY0" fmla="*/ 1538222 h 1538222"/>
              <a:gd name="connsiteX1" fmla="*/ 4312474 w 4421200"/>
              <a:gd name="connsiteY1" fmla="*/ 1142378 h 1538222"/>
              <a:gd name="connsiteX2" fmla="*/ 4102677 w 4421200"/>
              <a:gd name="connsiteY2" fmla="*/ 1067167 h 1538222"/>
              <a:gd name="connsiteX3" fmla="*/ 774741 w 4421200"/>
              <a:gd name="connsiteY3" fmla="*/ 91082 h 1538222"/>
              <a:gd name="connsiteX4" fmla="*/ 107970 w 4421200"/>
              <a:gd name="connsiteY4" fmla="*/ 88648 h 1538222"/>
              <a:gd name="connsiteX5" fmla="*/ 21339 w 4421200"/>
              <a:gd name="connsiteY5" fmla="*/ 377842 h 1538222"/>
              <a:gd name="connsiteX6" fmla="*/ 0 w 4421200"/>
              <a:gd name="connsiteY6" fmla="*/ 681426 h 1538222"/>
              <a:gd name="connsiteX0" fmla="*/ 4324350 w 4421200"/>
              <a:gd name="connsiteY0" fmla="*/ 1529252 h 1529252"/>
              <a:gd name="connsiteX1" fmla="*/ 4312474 w 4421200"/>
              <a:gd name="connsiteY1" fmla="*/ 1133408 h 1529252"/>
              <a:gd name="connsiteX2" fmla="*/ 4102677 w 4421200"/>
              <a:gd name="connsiteY2" fmla="*/ 1058197 h 1529252"/>
              <a:gd name="connsiteX3" fmla="*/ 774741 w 4421200"/>
              <a:gd name="connsiteY3" fmla="*/ 82112 h 1529252"/>
              <a:gd name="connsiteX4" fmla="*/ 107970 w 4421200"/>
              <a:gd name="connsiteY4" fmla="*/ 79678 h 1529252"/>
              <a:gd name="connsiteX5" fmla="*/ 21339 w 4421200"/>
              <a:gd name="connsiteY5" fmla="*/ 368872 h 1529252"/>
              <a:gd name="connsiteX6" fmla="*/ 0 w 4421200"/>
              <a:gd name="connsiteY6" fmla="*/ 672456 h 1529252"/>
              <a:gd name="connsiteX0" fmla="*/ 4324350 w 4415057"/>
              <a:gd name="connsiteY0" fmla="*/ 1539110 h 1539110"/>
              <a:gd name="connsiteX1" fmla="*/ 4312474 w 4415057"/>
              <a:gd name="connsiteY1" fmla="*/ 1143266 h 1539110"/>
              <a:gd name="connsiteX2" fmla="*/ 4102677 w 4415057"/>
              <a:gd name="connsiteY2" fmla="*/ 1068055 h 1539110"/>
              <a:gd name="connsiteX3" fmla="*/ 862053 w 4415057"/>
              <a:gd name="connsiteY3" fmla="*/ 82445 h 1539110"/>
              <a:gd name="connsiteX4" fmla="*/ 107970 w 4415057"/>
              <a:gd name="connsiteY4" fmla="*/ 89536 h 1539110"/>
              <a:gd name="connsiteX5" fmla="*/ 21339 w 4415057"/>
              <a:gd name="connsiteY5" fmla="*/ 378730 h 1539110"/>
              <a:gd name="connsiteX6" fmla="*/ 0 w 4415057"/>
              <a:gd name="connsiteY6" fmla="*/ 682314 h 1539110"/>
              <a:gd name="connsiteX0" fmla="*/ 4324350 w 4415057"/>
              <a:gd name="connsiteY0" fmla="*/ 1484576 h 1484576"/>
              <a:gd name="connsiteX1" fmla="*/ 4312474 w 4415057"/>
              <a:gd name="connsiteY1" fmla="*/ 1088732 h 1484576"/>
              <a:gd name="connsiteX2" fmla="*/ 4102677 w 4415057"/>
              <a:gd name="connsiteY2" fmla="*/ 1013521 h 1484576"/>
              <a:gd name="connsiteX3" fmla="*/ 862053 w 4415057"/>
              <a:gd name="connsiteY3" fmla="*/ 27911 h 1484576"/>
              <a:gd name="connsiteX4" fmla="*/ 107970 w 4415057"/>
              <a:gd name="connsiteY4" fmla="*/ 35002 h 1484576"/>
              <a:gd name="connsiteX5" fmla="*/ 21339 w 4415057"/>
              <a:gd name="connsiteY5" fmla="*/ 324196 h 1484576"/>
              <a:gd name="connsiteX6" fmla="*/ 0 w 4415057"/>
              <a:gd name="connsiteY6" fmla="*/ 627780 h 1484576"/>
              <a:gd name="connsiteX0" fmla="*/ 4324350 w 4419858"/>
              <a:gd name="connsiteY0" fmla="*/ 1478820 h 1478820"/>
              <a:gd name="connsiteX1" fmla="*/ 4312474 w 4419858"/>
              <a:gd name="connsiteY1" fmla="*/ 1082976 h 1478820"/>
              <a:gd name="connsiteX2" fmla="*/ 4102677 w 4419858"/>
              <a:gd name="connsiteY2" fmla="*/ 1007765 h 1478820"/>
              <a:gd name="connsiteX3" fmla="*/ 793791 w 4419858"/>
              <a:gd name="connsiteY3" fmla="*/ 33267 h 1478820"/>
              <a:gd name="connsiteX4" fmla="*/ 107970 w 4419858"/>
              <a:gd name="connsiteY4" fmla="*/ 29246 h 1478820"/>
              <a:gd name="connsiteX5" fmla="*/ 21339 w 4419858"/>
              <a:gd name="connsiteY5" fmla="*/ 318440 h 1478820"/>
              <a:gd name="connsiteX6" fmla="*/ 0 w 4419858"/>
              <a:gd name="connsiteY6" fmla="*/ 622024 h 1478820"/>
              <a:gd name="connsiteX0" fmla="*/ 4324350 w 4419523"/>
              <a:gd name="connsiteY0" fmla="*/ 1478820 h 1478820"/>
              <a:gd name="connsiteX1" fmla="*/ 4312474 w 4419523"/>
              <a:gd name="connsiteY1" fmla="*/ 1082976 h 1478820"/>
              <a:gd name="connsiteX2" fmla="*/ 4102677 w 4419523"/>
              <a:gd name="connsiteY2" fmla="*/ 1007765 h 1478820"/>
              <a:gd name="connsiteX3" fmla="*/ 798553 w 4419523"/>
              <a:gd name="connsiteY3" fmla="*/ 33267 h 1478820"/>
              <a:gd name="connsiteX4" fmla="*/ 107970 w 4419523"/>
              <a:gd name="connsiteY4" fmla="*/ 29246 h 1478820"/>
              <a:gd name="connsiteX5" fmla="*/ 21339 w 4419523"/>
              <a:gd name="connsiteY5" fmla="*/ 318440 h 1478820"/>
              <a:gd name="connsiteX6" fmla="*/ 0 w 4419523"/>
              <a:gd name="connsiteY6" fmla="*/ 622024 h 1478820"/>
              <a:gd name="connsiteX0" fmla="*/ 4324350 w 4419523"/>
              <a:gd name="connsiteY0" fmla="*/ 1478820 h 1478820"/>
              <a:gd name="connsiteX1" fmla="*/ 4312474 w 4419523"/>
              <a:gd name="connsiteY1" fmla="*/ 1082976 h 1478820"/>
              <a:gd name="connsiteX2" fmla="*/ 4102677 w 4419523"/>
              <a:gd name="connsiteY2" fmla="*/ 1007765 h 1478820"/>
              <a:gd name="connsiteX3" fmla="*/ 798553 w 4419523"/>
              <a:gd name="connsiteY3" fmla="*/ 33267 h 1478820"/>
              <a:gd name="connsiteX4" fmla="*/ 107970 w 4419523"/>
              <a:gd name="connsiteY4" fmla="*/ 29246 h 1478820"/>
              <a:gd name="connsiteX5" fmla="*/ 21339 w 4419523"/>
              <a:gd name="connsiteY5" fmla="*/ 318440 h 1478820"/>
              <a:gd name="connsiteX6" fmla="*/ 0 w 4419523"/>
              <a:gd name="connsiteY6" fmla="*/ 622024 h 1478820"/>
              <a:gd name="connsiteX0" fmla="*/ 4324350 w 4419523"/>
              <a:gd name="connsiteY0" fmla="*/ 1478710 h 1478710"/>
              <a:gd name="connsiteX1" fmla="*/ 4312474 w 4419523"/>
              <a:gd name="connsiteY1" fmla="*/ 1082866 h 1478710"/>
              <a:gd name="connsiteX2" fmla="*/ 4102677 w 4419523"/>
              <a:gd name="connsiteY2" fmla="*/ 1007655 h 1478710"/>
              <a:gd name="connsiteX3" fmla="*/ 798553 w 4419523"/>
              <a:gd name="connsiteY3" fmla="*/ 33157 h 1478710"/>
              <a:gd name="connsiteX4" fmla="*/ 107970 w 4419523"/>
              <a:gd name="connsiteY4" fmla="*/ 29136 h 1478710"/>
              <a:gd name="connsiteX5" fmla="*/ 8639 w 4419523"/>
              <a:gd name="connsiteY5" fmla="*/ 316743 h 1478710"/>
              <a:gd name="connsiteX6" fmla="*/ 0 w 4419523"/>
              <a:gd name="connsiteY6" fmla="*/ 621914 h 1478710"/>
              <a:gd name="connsiteX0" fmla="*/ 4327539 w 4422712"/>
              <a:gd name="connsiteY0" fmla="*/ 1537890 h 1537890"/>
              <a:gd name="connsiteX1" fmla="*/ 4315663 w 4422712"/>
              <a:gd name="connsiteY1" fmla="*/ 1142046 h 1537890"/>
              <a:gd name="connsiteX2" fmla="*/ 4105866 w 4422712"/>
              <a:gd name="connsiteY2" fmla="*/ 1066835 h 1537890"/>
              <a:gd name="connsiteX3" fmla="*/ 801742 w 4422712"/>
              <a:gd name="connsiteY3" fmla="*/ 92337 h 1537890"/>
              <a:gd name="connsiteX4" fmla="*/ 154022 w 4422712"/>
              <a:gd name="connsiteY4" fmla="*/ 72441 h 1537890"/>
              <a:gd name="connsiteX5" fmla="*/ 11828 w 4422712"/>
              <a:gd name="connsiteY5" fmla="*/ 375923 h 1537890"/>
              <a:gd name="connsiteX6" fmla="*/ 3189 w 4422712"/>
              <a:gd name="connsiteY6" fmla="*/ 681094 h 1537890"/>
              <a:gd name="connsiteX0" fmla="*/ 4327539 w 4422712"/>
              <a:gd name="connsiteY0" fmla="*/ 1531394 h 1531394"/>
              <a:gd name="connsiteX1" fmla="*/ 4315663 w 4422712"/>
              <a:gd name="connsiteY1" fmla="*/ 1135550 h 1531394"/>
              <a:gd name="connsiteX2" fmla="*/ 4105866 w 4422712"/>
              <a:gd name="connsiteY2" fmla="*/ 1060339 h 1531394"/>
              <a:gd name="connsiteX3" fmla="*/ 801742 w 4422712"/>
              <a:gd name="connsiteY3" fmla="*/ 85841 h 1531394"/>
              <a:gd name="connsiteX4" fmla="*/ 154022 w 4422712"/>
              <a:gd name="connsiteY4" fmla="*/ 65945 h 1531394"/>
              <a:gd name="connsiteX5" fmla="*/ 11828 w 4422712"/>
              <a:gd name="connsiteY5" fmla="*/ 369427 h 1531394"/>
              <a:gd name="connsiteX6" fmla="*/ 3189 w 4422712"/>
              <a:gd name="connsiteY6" fmla="*/ 674598 h 1531394"/>
              <a:gd name="connsiteX0" fmla="*/ 4327539 w 4422712"/>
              <a:gd name="connsiteY0" fmla="*/ 1480878 h 1480878"/>
              <a:gd name="connsiteX1" fmla="*/ 4315663 w 4422712"/>
              <a:gd name="connsiteY1" fmla="*/ 1085034 h 1480878"/>
              <a:gd name="connsiteX2" fmla="*/ 4105866 w 4422712"/>
              <a:gd name="connsiteY2" fmla="*/ 1009823 h 1480878"/>
              <a:gd name="connsiteX3" fmla="*/ 801742 w 4422712"/>
              <a:gd name="connsiteY3" fmla="*/ 35325 h 1480878"/>
              <a:gd name="connsiteX4" fmla="*/ 154022 w 4422712"/>
              <a:gd name="connsiteY4" fmla="*/ 15429 h 1480878"/>
              <a:gd name="connsiteX5" fmla="*/ 11828 w 4422712"/>
              <a:gd name="connsiteY5" fmla="*/ 318911 h 1480878"/>
              <a:gd name="connsiteX6" fmla="*/ 3189 w 4422712"/>
              <a:gd name="connsiteY6" fmla="*/ 624082 h 1480878"/>
              <a:gd name="connsiteX0" fmla="*/ 4327539 w 4422712"/>
              <a:gd name="connsiteY0" fmla="*/ 1486050 h 1486050"/>
              <a:gd name="connsiteX1" fmla="*/ 4315663 w 4422712"/>
              <a:gd name="connsiteY1" fmla="*/ 1090206 h 1486050"/>
              <a:gd name="connsiteX2" fmla="*/ 4105866 w 4422712"/>
              <a:gd name="connsiteY2" fmla="*/ 1014995 h 1486050"/>
              <a:gd name="connsiteX3" fmla="*/ 801742 w 4422712"/>
              <a:gd name="connsiteY3" fmla="*/ 40497 h 1486050"/>
              <a:gd name="connsiteX4" fmla="*/ 154022 w 4422712"/>
              <a:gd name="connsiteY4" fmla="*/ 20601 h 1486050"/>
              <a:gd name="connsiteX5" fmla="*/ 11828 w 4422712"/>
              <a:gd name="connsiteY5" fmla="*/ 324083 h 1486050"/>
              <a:gd name="connsiteX6" fmla="*/ 3189 w 4422712"/>
              <a:gd name="connsiteY6" fmla="*/ 629254 h 1486050"/>
              <a:gd name="connsiteX0" fmla="*/ 4329722 w 4424895"/>
              <a:gd name="connsiteY0" fmla="*/ 1521630 h 1521630"/>
              <a:gd name="connsiteX1" fmla="*/ 4317846 w 4424895"/>
              <a:gd name="connsiteY1" fmla="*/ 1125786 h 1521630"/>
              <a:gd name="connsiteX2" fmla="*/ 4108049 w 4424895"/>
              <a:gd name="connsiteY2" fmla="*/ 1050575 h 1521630"/>
              <a:gd name="connsiteX3" fmla="*/ 803925 w 4424895"/>
              <a:gd name="connsiteY3" fmla="*/ 76077 h 1521630"/>
              <a:gd name="connsiteX4" fmla="*/ 185838 w 4424895"/>
              <a:gd name="connsiteY4" fmla="*/ 81581 h 1521630"/>
              <a:gd name="connsiteX5" fmla="*/ 14011 w 4424895"/>
              <a:gd name="connsiteY5" fmla="*/ 359663 h 1521630"/>
              <a:gd name="connsiteX6" fmla="*/ 5372 w 4424895"/>
              <a:gd name="connsiteY6" fmla="*/ 664834 h 1521630"/>
              <a:gd name="connsiteX0" fmla="*/ 4329722 w 4424895"/>
              <a:gd name="connsiteY0" fmla="*/ 1530400 h 1530400"/>
              <a:gd name="connsiteX1" fmla="*/ 4317846 w 4424895"/>
              <a:gd name="connsiteY1" fmla="*/ 1134556 h 1530400"/>
              <a:gd name="connsiteX2" fmla="*/ 4108049 w 4424895"/>
              <a:gd name="connsiteY2" fmla="*/ 1059345 h 1530400"/>
              <a:gd name="connsiteX3" fmla="*/ 803925 w 4424895"/>
              <a:gd name="connsiteY3" fmla="*/ 84847 h 1530400"/>
              <a:gd name="connsiteX4" fmla="*/ 185838 w 4424895"/>
              <a:gd name="connsiteY4" fmla="*/ 90351 h 1530400"/>
              <a:gd name="connsiteX5" fmla="*/ 14011 w 4424895"/>
              <a:gd name="connsiteY5" fmla="*/ 368433 h 1530400"/>
              <a:gd name="connsiteX6" fmla="*/ 5372 w 4424895"/>
              <a:gd name="connsiteY6" fmla="*/ 673604 h 1530400"/>
              <a:gd name="connsiteX0" fmla="*/ 4329722 w 4424895"/>
              <a:gd name="connsiteY0" fmla="*/ 1522659 h 1522659"/>
              <a:gd name="connsiteX1" fmla="*/ 4317846 w 4424895"/>
              <a:gd name="connsiteY1" fmla="*/ 1126815 h 1522659"/>
              <a:gd name="connsiteX2" fmla="*/ 4108049 w 4424895"/>
              <a:gd name="connsiteY2" fmla="*/ 1051604 h 1522659"/>
              <a:gd name="connsiteX3" fmla="*/ 803925 w 4424895"/>
              <a:gd name="connsiteY3" fmla="*/ 77106 h 1522659"/>
              <a:gd name="connsiteX4" fmla="*/ 185838 w 4424895"/>
              <a:gd name="connsiteY4" fmla="*/ 82610 h 1522659"/>
              <a:gd name="connsiteX5" fmla="*/ 14011 w 4424895"/>
              <a:gd name="connsiteY5" fmla="*/ 360692 h 1522659"/>
              <a:gd name="connsiteX6" fmla="*/ 5372 w 4424895"/>
              <a:gd name="connsiteY6" fmla="*/ 665863 h 1522659"/>
              <a:gd name="connsiteX0" fmla="*/ 4327073 w 4422246"/>
              <a:gd name="connsiteY0" fmla="*/ 1523434 h 1523434"/>
              <a:gd name="connsiteX1" fmla="*/ 4315197 w 4422246"/>
              <a:gd name="connsiteY1" fmla="*/ 1127590 h 1523434"/>
              <a:gd name="connsiteX2" fmla="*/ 4105400 w 4422246"/>
              <a:gd name="connsiteY2" fmla="*/ 1052379 h 1523434"/>
              <a:gd name="connsiteX3" fmla="*/ 801276 w 4422246"/>
              <a:gd name="connsiteY3" fmla="*/ 77881 h 1523434"/>
              <a:gd name="connsiteX4" fmla="*/ 147205 w 4422246"/>
              <a:gd name="connsiteY4" fmla="*/ 81268 h 1523434"/>
              <a:gd name="connsiteX5" fmla="*/ 11362 w 4422246"/>
              <a:gd name="connsiteY5" fmla="*/ 361467 h 1523434"/>
              <a:gd name="connsiteX6" fmla="*/ 2723 w 4422246"/>
              <a:gd name="connsiteY6" fmla="*/ 666638 h 1523434"/>
              <a:gd name="connsiteX0" fmla="*/ 4327073 w 4415255"/>
              <a:gd name="connsiteY0" fmla="*/ 1529610 h 1529610"/>
              <a:gd name="connsiteX1" fmla="*/ 4315197 w 4415255"/>
              <a:gd name="connsiteY1" fmla="*/ 1133766 h 1529610"/>
              <a:gd name="connsiteX2" fmla="*/ 4105400 w 4415255"/>
              <a:gd name="connsiteY2" fmla="*/ 1058555 h 1529610"/>
              <a:gd name="connsiteX3" fmla="*/ 900759 w 4415255"/>
              <a:gd name="connsiteY3" fmla="*/ 81940 h 1529610"/>
              <a:gd name="connsiteX4" fmla="*/ 147205 w 4415255"/>
              <a:gd name="connsiteY4" fmla="*/ 87444 h 1529610"/>
              <a:gd name="connsiteX5" fmla="*/ 11362 w 4415255"/>
              <a:gd name="connsiteY5" fmla="*/ 367643 h 1529610"/>
              <a:gd name="connsiteX6" fmla="*/ 2723 w 4415255"/>
              <a:gd name="connsiteY6" fmla="*/ 672814 h 1529610"/>
              <a:gd name="connsiteX0" fmla="*/ 4324350 w 4412532"/>
              <a:gd name="connsiteY0" fmla="*/ 1541220 h 1541220"/>
              <a:gd name="connsiteX1" fmla="*/ 4312474 w 4412532"/>
              <a:gd name="connsiteY1" fmla="*/ 1145376 h 1541220"/>
              <a:gd name="connsiteX2" fmla="*/ 4102677 w 4412532"/>
              <a:gd name="connsiteY2" fmla="*/ 1070165 h 1541220"/>
              <a:gd name="connsiteX3" fmla="*/ 898036 w 4412532"/>
              <a:gd name="connsiteY3" fmla="*/ 93550 h 1541220"/>
              <a:gd name="connsiteX4" fmla="*/ 104265 w 4412532"/>
              <a:gd name="connsiteY4" fmla="*/ 71537 h 1541220"/>
              <a:gd name="connsiteX5" fmla="*/ 8639 w 4412532"/>
              <a:gd name="connsiteY5" fmla="*/ 379253 h 1541220"/>
              <a:gd name="connsiteX6" fmla="*/ 0 w 4412532"/>
              <a:gd name="connsiteY6" fmla="*/ 684424 h 1541220"/>
              <a:gd name="connsiteX0" fmla="*/ 4324350 w 4412532"/>
              <a:gd name="connsiteY0" fmla="*/ 1531421 h 1531421"/>
              <a:gd name="connsiteX1" fmla="*/ 4312474 w 4412532"/>
              <a:gd name="connsiteY1" fmla="*/ 1135577 h 1531421"/>
              <a:gd name="connsiteX2" fmla="*/ 4102677 w 4412532"/>
              <a:gd name="connsiteY2" fmla="*/ 1060366 h 1531421"/>
              <a:gd name="connsiteX3" fmla="*/ 898036 w 4412532"/>
              <a:gd name="connsiteY3" fmla="*/ 83751 h 1531421"/>
              <a:gd name="connsiteX4" fmla="*/ 104265 w 4412532"/>
              <a:gd name="connsiteY4" fmla="*/ 61738 h 1531421"/>
              <a:gd name="connsiteX5" fmla="*/ 8639 w 4412532"/>
              <a:gd name="connsiteY5" fmla="*/ 369454 h 1531421"/>
              <a:gd name="connsiteX6" fmla="*/ 0 w 4412532"/>
              <a:gd name="connsiteY6" fmla="*/ 674625 h 1531421"/>
              <a:gd name="connsiteX0" fmla="*/ 4324350 w 4412235"/>
              <a:gd name="connsiteY0" fmla="*/ 1515139 h 1515139"/>
              <a:gd name="connsiteX1" fmla="*/ 4312474 w 4412235"/>
              <a:gd name="connsiteY1" fmla="*/ 1119295 h 1515139"/>
              <a:gd name="connsiteX2" fmla="*/ 4102677 w 4412235"/>
              <a:gd name="connsiteY2" fmla="*/ 1044084 h 1515139"/>
              <a:gd name="connsiteX3" fmla="*/ 902270 w 4412235"/>
              <a:gd name="connsiteY3" fmla="*/ 109802 h 1515139"/>
              <a:gd name="connsiteX4" fmla="*/ 104265 w 4412235"/>
              <a:gd name="connsiteY4" fmla="*/ 45456 h 1515139"/>
              <a:gd name="connsiteX5" fmla="*/ 8639 w 4412235"/>
              <a:gd name="connsiteY5" fmla="*/ 353172 h 1515139"/>
              <a:gd name="connsiteX6" fmla="*/ 0 w 4412235"/>
              <a:gd name="connsiteY6" fmla="*/ 658343 h 1515139"/>
              <a:gd name="connsiteX0" fmla="*/ 4335901 w 4423786"/>
              <a:gd name="connsiteY0" fmla="*/ 1515139 h 1515139"/>
              <a:gd name="connsiteX1" fmla="*/ 4324025 w 4423786"/>
              <a:gd name="connsiteY1" fmla="*/ 1119295 h 1515139"/>
              <a:gd name="connsiteX2" fmla="*/ 4114228 w 4423786"/>
              <a:gd name="connsiteY2" fmla="*/ 1044084 h 1515139"/>
              <a:gd name="connsiteX3" fmla="*/ 913821 w 4423786"/>
              <a:gd name="connsiteY3" fmla="*/ 109802 h 1515139"/>
              <a:gd name="connsiteX4" fmla="*/ 115816 w 4423786"/>
              <a:gd name="connsiteY4" fmla="*/ 45456 h 1515139"/>
              <a:gd name="connsiteX5" fmla="*/ 5374 w 4423786"/>
              <a:gd name="connsiteY5" fmla="*/ 353172 h 1515139"/>
              <a:gd name="connsiteX6" fmla="*/ 11551 w 4423786"/>
              <a:gd name="connsiteY6" fmla="*/ 658343 h 1515139"/>
              <a:gd name="connsiteX0" fmla="*/ 4337258 w 4425143"/>
              <a:gd name="connsiteY0" fmla="*/ 1515139 h 1515139"/>
              <a:gd name="connsiteX1" fmla="*/ 4325382 w 4425143"/>
              <a:gd name="connsiteY1" fmla="*/ 1119295 h 1515139"/>
              <a:gd name="connsiteX2" fmla="*/ 4115585 w 4425143"/>
              <a:gd name="connsiteY2" fmla="*/ 1044084 h 1515139"/>
              <a:gd name="connsiteX3" fmla="*/ 915178 w 4425143"/>
              <a:gd name="connsiteY3" fmla="*/ 109802 h 1515139"/>
              <a:gd name="connsiteX4" fmla="*/ 117173 w 4425143"/>
              <a:gd name="connsiteY4" fmla="*/ 45456 h 1515139"/>
              <a:gd name="connsiteX5" fmla="*/ 6731 w 4425143"/>
              <a:gd name="connsiteY5" fmla="*/ 353172 h 1515139"/>
              <a:gd name="connsiteX6" fmla="*/ 12908 w 4425143"/>
              <a:gd name="connsiteY6" fmla="*/ 658343 h 1515139"/>
              <a:gd name="connsiteX0" fmla="*/ 4334443 w 4422328"/>
              <a:gd name="connsiteY0" fmla="*/ 1515139 h 1515139"/>
              <a:gd name="connsiteX1" fmla="*/ 4322567 w 4422328"/>
              <a:gd name="connsiteY1" fmla="*/ 1119295 h 1515139"/>
              <a:gd name="connsiteX2" fmla="*/ 4112770 w 4422328"/>
              <a:gd name="connsiteY2" fmla="*/ 1044084 h 1515139"/>
              <a:gd name="connsiteX3" fmla="*/ 912363 w 4422328"/>
              <a:gd name="connsiteY3" fmla="*/ 109802 h 1515139"/>
              <a:gd name="connsiteX4" fmla="*/ 114358 w 4422328"/>
              <a:gd name="connsiteY4" fmla="*/ 45456 h 1515139"/>
              <a:gd name="connsiteX5" fmla="*/ 3916 w 4422328"/>
              <a:gd name="connsiteY5" fmla="*/ 353172 h 1515139"/>
              <a:gd name="connsiteX6" fmla="*/ 10093 w 4422328"/>
              <a:gd name="connsiteY6" fmla="*/ 658343 h 1515139"/>
              <a:gd name="connsiteX0" fmla="*/ 4610100 w 4697985"/>
              <a:gd name="connsiteY0" fmla="*/ 1515139 h 1515139"/>
              <a:gd name="connsiteX1" fmla="*/ 4598224 w 4697985"/>
              <a:gd name="connsiteY1" fmla="*/ 1119295 h 1515139"/>
              <a:gd name="connsiteX2" fmla="*/ 4388427 w 4697985"/>
              <a:gd name="connsiteY2" fmla="*/ 1044084 h 1515139"/>
              <a:gd name="connsiteX3" fmla="*/ 1188020 w 4697985"/>
              <a:gd name="connsiteY3" fmla="*/ 109802 h 1515139"/>
              <a:gd name="connsiteX4" fmla="*/ 390015 w 4697985"/>
              <a:gd name="connsiteY4" fmla="*/ 45456 h 1515139"/>
              <a:gd name="connsiteX5" fmla="*/ 279573 w 4697985"/>
              <a:gd name="connsiteY5" fmla="*/ 353172 h 1515139"/>
              <a:gd name="connsiteX6" fmla="*/ 0 w 4697985"/>
              <a:gd name="connsiteY6" fmla="*/ 654109 h 1515139"/>
              <a:gd name="connsiteX0" fmla="*/ 4610100 w 4697985"/>
              <a:gd name="connsiteY0" fmla="*/ 1510936 h 1510936"/>
              <a:gd name="connsiteX1" fmla="*/ 4598224 w 4697985"/>
              <a:gd name="connsiteY1" fmla="*/ 1115092 h 1510936"/>
              <a:gd name="connsiteX2" fmla="*/ 4388427 w 4697985"/>
              <a:gd name="connsiteY2" fmla="*/ 1039881 h 1510936"/>
              <a:gd name="connsiteX3" fmla="*/ 1188020 w 4697985"/>
              <a:gd name="connsiteY3" fmla="*/ 105599 h 1510936"/>
              <a:gd name="connsiteX4" fmla="*/ 390015 w 4697985"/>
              <a:gd name="connsiteY4" fmla="*/ 41253 h 1510936"/>
              <a:gd name="connsiteX5" fmla="*/ 91190 w 4697985"/>
              <a:gd name="connsiteY5" fmla="*/ 281235 h 1510936"/>
              <a:gd name="connsiteX6" fmla="*/ 0 w 4697985"/>
              <a:gd name="connsiteY6" fmla="*/ 649906 h 1510936"/>
              <a:gd name="connsiteX0" fmla="*/ 4610100 w 4697985"/>
              <a:gd name="connsiteY0" fmla="*/ 1527242 h 1527242"/>
              <a:gd name="connsiteX1" fmla="*/ 4598224 w 4697985"/>
              <a:gd name="connsiteY1" fmla="*/ 1131398 h 1527242"/>
              <a:gd name="connsiteX2" fmla="*/ 4388427 w 4697985"/>
              <a:gd name="connsiteY2" fmla="*/ 1056187 h 1527242"/>
              <a:gd name="connsiteX3" fmla="*/ 1188020 w 4697985"/>
              <a:gd name="connsiteY3" fmla="*/ 121905 h 1527242"/>
              <a:gd name="connsiteX4" fmla="*/ 237615 w 4697985"/>
              <a:gd name="connsiteY4" fmla="*/ 30043 h 1527242"/>
              <a:gd name="connsiteX5" fmla="*/ 91190 w 4697985"/>
              <a:gd name="connsiteY5" fmla="*/ 297541 h 1527242"/>
              <a:gd name="connsiteX6" fmla="*/ 0 w 4697985"/>
              <a:gd name="connsiteY6" fmla="*/ 666212 h 1527242"/>
              <a:gd name="connsiteX0" fmla="*/ 4610100 w 4697985"/>
              <a:gd name="connsiteY0" fmla="*/ 1526662 h 1526662"/>
              <a:gd name="connsiteX1" fmla="*/ 4598224 w 4697985"/>
              <a:gd name="connsiteY1" fmla="*/ 1130818 h 1526662"/>
              <a:gd name="connsiteX2" fmla="*/ 4388427 w 4697985"/>
              <a:gd name="connsiteY2" fmla="*/ 1055607 h 1526662"/>
              <a:gd name="connsiteX3" fmla="*/ 1188020 w 4697985"/>
              <a:gd name="connsiteY3" fmla="*/ 121325 h 1526662"/>
              <a:gd name="connsiteX4" fmla="*/ 237615 w 4697985"/>
              <a:gd name="connsiteY4" fmla="*/ 29463 h 1526662"/>
              <a:gd name="connsiteX5" fmla="*/ 50974 w 4697985"/>
              <a:gd name="connsiteY5" fmla="*/ 288495 h 1526662"/>
              <a:gd name="connsiteX6" fmla="*/ 0 w 4697985"/>
              <a:gd name="connsiteY6" fmla="*/ 665632 h 1526662"/>
              <a:gd name="connsiteX0" fmla="*/ 4610100 w 4697985"/>
              <a:gd name="connsiteY0" fmla="*/ 1523206 h 1523206"/>
              <a:gd name="connsiteX1" fmla="*/ 4598224 w 4697985"/>
              <a:gd name="connsiteY1" fmla="*/ 1127362 h 1523206"/>
              <a:gd name="connsiteX2" fmla="*/ 4388427 w 4697985"/>
              <a:gd name="connsiteY2" fmla="*/ 1052151 h 1523206"/>
              <a:gd name="connsiteX3" fmla="*/ 1188020 w 4697985"/>
              <a:gd name="connsiteY3" fmla="*/ 117869 h 1523206"/>
              <a:gd name="connsiteX4" fmla="*/ 237615 w 4697985"/>
              <a:gd name="connsiteY4" fmla="*/ 26007 h 1523206"/>
              <a:gd name="connsiteX5" fmla="*/ 50974 w 4697985"/>
              <a:gd name="connsiteY5" fmla="*/ 285039 h 1523206"/>
              <a:gd name="connsiteX6" fmla="*/ 0 w 4697985"/>
              <a:gd name="connsiteY6" fmla="*/ 662176 h 1523206"/>
              <a:gd name="connsiteX0" fmla="*/ 4610100 w 4697985"/>
              <a:gd name="connsiteY0" fmla="*/ 1531422 h 1531422"/>
              <a:gd name="connsiteX1" fmla="*/ 4598224 w 4697985"/>
              <a:gd name="connsiteY1" fmla="*/ 1135578 h 1531422"/>
              <a:gd name="connsiteX2" fmla="*/ 4388427 w 4697985"/>
              <a:gd name="connsiteY2" fmla="*/ 1060367 h 1531422"/>
              <a:gd name="connsiteX3" fmla="*/ 1188020 w 4697985"/>
              <a:gd name="connsiteY3" fmla="*/ 126085 h 1531422"/>
              <a:gd name="connsiteX4" fmla="*/ 197398 w 4697985"/>
              <a:gd name="connsiteY4" fmla="*/ 21523 h 1531422"/>
              <a:gd name="connsiteX5" fmla="*/ 50974 w 4697985"/>
              <a:gd name="connsiteY5" fmla="*/ 293255 h 1531422"/>
              <a:gd name="connsiteX6" fmla="*/ 0 w 4697985"/>
              <a:gd name="connsiteY6" fmla="*/ 670392 h 1531422"/>
              <a:gd name="connsiteX0" fmla="*/ 4610100 w 4697985"/>
              <a:gd name="connsiteY0" fmla="*/ 1535479 h 1535479"/>
              <a:gd name="connsiteX1" fmla="*/ 4598224 w 4697985"/>
              <a:gd name="connsiteY1" fmla="*/ 1139635 h 1535479"/>
              <a:gd name="connsiteX2" fmla="*/ 4388427 w 4697985"/>
              <a:gd name="connsiteY2" fmla="*/ 1064424 h 1535479"/>
              <a:gd name="connsiteX3" fmla="*/ 1188020 w 4697985"/>
              <a:gd name="connsiteY3" fmla="*/ 130142 h 1535479"/>
              <a:gd name="connsiteX4" fmla="*/ 197398 w 4697985"/>
              <a:gd name="connsiteY4" fmla="*/ 25580 h 1535479"/>
              <a:gd name="connsiteX5" fmla="*/ 67908 w 4697985"/>
              <a:gd name="connsiteY5" fmla="*/ 303662 h 1535479"/>
              <a:gd name="connsiteX6" fmla="*/ 0 w 4697985"/>
              <a:gd name="connsiteY6" fmla="*/ 674449 h 1535479"/>
              <a:gd name="connsiteX0" fmla="*/ 4610100 w 4697985"/>
              <a:gd name="connsiteY0" fmla="*/ 1535932 h 1535932"/>
              <a:gd name="connsiteX1" fmla="*/ 4598224 w 4697985"/>
              <a:gd name="connsiteY1" fmla="*/ 1140088 h 1535932"/>
              <a:gd name="connsiteX2" fmla="*/ 4388427 w 4697985"/>
              <a:gd name="connsiteY2" fmla="*/ 1064877 h 1535932"/>
              <a:gd name="connsiteX3" fmla="*/ 1188020 w 4697985"/>
              <a:gd name="connsiteY3" fmla="*/ 130595 h 1535932"/>
              <a:gd name="connsiteX4" fmla="*/ 197398 w 4697985"/>
              <a:gd name="connsiteY4" fmla="*/ 26033 h 1535932"/>
              <a:gd name="connsiteX5" fmla="*/ 19225 w 4697985"/>
              <a:gd name="connsiteY5" fmla="*/ 310465 h 1535932"/>
              <a:gd name="connsiteX6" fmla="*/ 0 w 4697985"/>
              <a:gd name="connsiteY6" fmla="*/ 674902 h 1535932"/>
              <a:gd name="connsiteX0" fmla="*/ 4610100 w 4697985"/>
              <a:gd name="connsiteY0" fmla="*/ 1535932 h 1535932"/>
              <a:gd name="connsiteX1" fmla="*/ 4598224 w 4697985"/>
              <a:gd name="connsiteY1" fmla="*/ 1140088 h 1535932"/>
              <a:gd name="connsiteX2" fmla="*/ 4388427 w 4697985"/>
              <a:gd name="connsiteY2" fmla="*/ 1064877 h 1535932"/>
              <a:gd name="connsiteX3" fmla="*/ 1188020 w 4697985"/>
              <a:gd name="connsiteY3" fmla="*/ 130595 h 1535932"/>
              <a:gd name="connsiteX4" fmla="*/ 197398 w 4697985"/>
              <a:gd name="connsiteY4" fmla="*/ 26033 h 1535932"/>
              <a:gd name="connsiteX5" fmla="*/ 19225 w 4697985"/>
              <a:gd name="connsiteY5" fmla="*/ 310465 h 1535932"/>
              <a:gd name="connsiteX6" fmla="*/ 0 w 4697985"/>
              <a:gd name="connsiteY6" fmla="*/ 674902 h 1535932"/>
              <a:gd name="connsiteX0" fmla="*/ 4610100 w 4697985"/>
              <a:gd name="connsiteY0" fmla="*/ 1535932 h 1535932"/>
              <a:gd name="connsiteX1" fmla="*/ 4598224 w 4697985"/>
              <a:gd name="connsiteY1" fmla="*/ 1140088 h 1535932"/>
              <a:gd name="connsiteX2" fmla="*/ 4388427 w 4697985"/>
              <a:gd name="connsiteY2" fmla="*/ 1064877 h 1535932"/>
              <a:gd name="connsiteX3" fmla="*/ 1188020 w 4697985"/>
              <a:gd name="connsiteY3" fmla="*/ 130595 h 1535932"/>
              <a:gd name="connsiteX4" fmla="*/ 197398 w 4697985"/>
              <a:gd name="connsiteY4" fmla="*/ 26033 h 1535932"/>
              <a:gd name="connsiteX5" fmla="*/ 19225 w 4697985"/>
              <a:gd name="connsiteY5" fmla="*/ 310465 h 1535932"/>
              <a:gd name="connsiteX6" fmla="*/ 0 w 4697985"/>
              <a:gd name="connsiteY6" fmla="*/ 674902 h 1535932"/>
              <a:gd name="connsiteX0" fmla="*/ 4629693 w 4717578"/>
              <a:gd name="connsiteY0" fmla="*/ 1549557 h 1549557"/>
              <a:gd name="connsiteX1" fmla="*/ 4617817 w 4717578"/>
              <a:gd name="connsiteY1" fmla="*/ 1153713 h 1549557"/>
              <a:gd name="connsiteX2" fmla="*/ 4408020 w 4717578"/>
              <a:gd name="connsiteY2" fmla="*/ 1078502 h 1549557"/>
              <a:gd name="connsiteX3" fmla="*/ 1207613 w 4717578"/>
              <a:gd name="connsiteY3" fmla="*/ 144220 h 1549557"/>
              <a:gd name="connsiteX4" fmla="*/ 102691 w 4717578"/>
              <a:gd name="connsiteY4" fmla="*/ 20608 h 1549557"/>
              <a:gd name="connsiteX5" fmla="*/ 38818 w 4717578"/>
              <a:gd name="connsiteY5" fmla="*/ 324090 h 1549557"/>
              <a:gd name="connsiteX6" fmla="*/ 19593 w 4717578"/>
              <a:gd name="connsiteY6" fmla="*/ 688527 h 1549557"/>
              <a:gd name="connsiteX0" fmla="*/ 4610191 w 4698076"/>
              <a:gd name="connsiteY0" fmla="*/ 1541839 h 1541839"/>
              <a:gd name="connsiteX1" fmla="*/ 4598315 w 4698076"/>
              <a:gd name="connsiteY1" fmla="*/ 1145995 h 1541839"/>
              <a:gd name="connsiteX2" fmla="*/ 4388518 w 4698076"/>
              <a:gd name="connsiteY2" fmla="*/ 1070784 h 1541839"/>
              <a:gd name="connsiteX3" fmla="*/ 1188111 w 4698076"/>
              <a:gd name="connsiteY3" fmla="*/ 136502 h 1541839"/>
              <a:gd name="connsiteX4" fmla="*/ 199606 w 4698076"/>
              <a:gd name="connsiteY4" fmla="*/ 23473 h 1541839"/>
              <a:gd name="connsiteX5" fmla="*/ 19316 w 4698076"/>
              <a:gd name="connsiteY5" fmla="*/ 316372 h 1541839"/>
              <a:gd name="connsiteX6" fmla="*/ 91 w 4698076"/>
              <a:gd name="connsiteY6" fmla="*/ 680809 h 1541839"/>
              <a:gd name="connsiteX0" fmla="*/ 4610191 w 4698076"/>
              <a:gd name="connsiteY0" fmla="*/ 1535401 h 1535401"/>
              <a:gd name="connsiteX1" fmla="*/ 4598315 w 4698076"/>
              <a:gd name="connsiteY1" fmla="*/ 1139557 h 1535401"/>
              <a:gd name="connsiteX2" fmla="*/ 4388518 w 4698076"/>
              <a:gd name="connsiteY2" fmla="*/ 1064346 h 1535401"/>
              <a:gd name="connsiteX3" fmla="*/ 1188111 w 4698076"/>
              <a:gd name="connsiteY3" fmla="*/ 130064 h 1535401"/>
              <a:gd name="connsiteX4" fmla="*/ 199606 w 4698076"/>
              <a:gd name="connsiteY4" fmla="*/ 17035 h 1535401"/>
              <a:gd name="connsiteX5" fmla="*/ 19316 w 4698076"/>
              <a:gd name="connsiteY5" fmla="*/ 309934 h 1535401"/>
              <a:gd name="connsiteX6" fmla="*/ 91 w 4698076"/>
              <a:gd name="connsiteY6" fmla="*/ 674371 h 1535401"/>
              <a:gd name="connsiteX0" fmla="*/ 4610191 w 4698076"/>
              <a:gd name="connsiteY0" fmla="*/ 1535401 h 1535401"/>
              <a:gd name="connsiteX1" fmla="*/ 4598315 w 4698076"/>
              <a:gd name="connsiteY1" fmla="*/ 1139557 h 1535401"/>
              <a:gd name="connsiteX2" fmla="*/ 4388518 w 4698076"/>
              <a:gd name="connsiteY2" fmla="*/ 1064346 h 1535401"/>
              <a:gd name="connsiteX3" fmla="*/ 1188111 w 4698076"/>
              <a:gd name="connsiteY3" fmla="*/ 130064 h 1535401"/>
              <a:gd name="connsiteX4" fmla="*/ 199606 w 4698076"/>
              <a:gd name="connsiteY4" fmla="*/ 17035 h 1535401"/>
              <a:gd name="connsiteX5" fmla="*/ 19316 w 4698076"/>
              <a:gd name="connsiteY5" fmla="*/ 309934 h 1535401"/>
              <a:gd name="connsiteX6" fmla="*/ 91 w 4698076"/>
              <a:gd name="connsiteY6" fmla="*/ 674371 h 1535401"/>
              <a:gd name="connsiteX0" fmla="*/ 4610191 w 4698076"/>
              <a:gd name="connsiteY0" fmla="*/ 1532661 h 1532661"/>
              <a:gd name="connsiteX1" fmla="*/ 4598315 w 4698076"/>
              <a:gd name="connsiteY1" fmla="*/ 1136817 h 1532661"/>
              <a:gd name="connsiteX2" fmla="*/ 4388518 w 4698076"/>
              <a:gd name="connsiteY2" fmla="*/ 1061606 h 1532661"/>
              <a:gd name="connsiteX3" fmla="*/ 1188111 w 4698076"/>
              <a:gd name="connsiteY3" fmla="*/ 127324 h 1532661"/>
              <a:gd name="connsiteX4" fmla="*/ 199606 w 4698076"/>
              <a:gd name="connsiteY4" fmla="*/ 14295 h 1532661"/>
              <a:gd name="connsiteX5" fmla="*/ 19316 w 4698076"/>
              <a:gd name="connsiteY5" fmla="*/ 307194 h 1532661"/>
              <a:gd name="connsiteX6" fmla="*/ 91 w 4698076"/>
              <a:gd name="connsiteY6" fmla="*/ 671631 h 1532661"/>
              <a:gd name="connsiteX0" fmla="*/ 4612600 w 4700485"/>
              <a:gd name="connsiteY0" fmla="*/ 1522881 h 1522881"/>
              <a:gd name="connsiteX1" fmla="*/ 4600724 w 4700485"/>
              <a:gd name="connsiteY1" fmla="*/ 1127037 h 1522881"/>
              <a:gd name="connsiteX2" fmla="*/ 4390927 w 4700485"/>
              <a:gd name="connsiteY2" fmla="*/ 1051826 h 1522881"/>
              <a:gd name="connsiteX3" fmla="*/ 1190520 w 4700485"/>
              <a:gd name="connsiteY3" fmla="*/ 117544 h 1522881"/>
              <a:gd name="connsiteX4" fmla="*/ 237998 w 4700485"/>
              <a:gd name="connsiteY4" fmla="*/ 19331 h 1522881"/>
              <a:gd name="connsiteX5" fmla="*/ 21725 w 4700485"/>
              <a:gd name="connsiteY5" fmla="*/ 297414 h 1522881"/>
              <a:gd name="connsiteX6" fmla="*/ 2500 w 4700485"/>
              <a:gd name="connsiteY6" fmla="*/ 661851 h 1522881"/>
              <a:gd name="connsiteX0" fmla="*/ 4610100 w 4697985"/>
              <a:gd name="connsiteY0" fmla="*/ 1522881 h 1522881"/>
              <a:gd name="connsiteX1" fmla="*/ 4598224 w 4697985"/>
              <a:gd name="connsiteY1" fmla="*/ 1127037 h 1522881"/>
              <a:gd name="connsiteX2" fmla="*/ 4388427 w 4697985"/>
              <a:gd name="connsiteY2" fmla="*/ 1051826 h 1522881"/>
              <a:gd name="connsiteX3" fmla="*/ 1188020 w 4697985"/>
              <a:gd name="connsiteY3" fmla="*/ 117544 h 1522881"/>
              <a:gd name="connsiteX4" fmla="*/ 235498 w 4697985"/>
              <a:gd name="connsiteY4" fmla="*/ 19331 h 1522881"/>
              <a:gd name="connsiteX5" fmla="*/ 19225 w 4697985"/>
              <a:gd name="connsiteY5" fmla="*/ 297414 h 1522881"/>
              <a:gd name="connsiteX6" fmla="*/ 0 w 4697985"/>
              <a:gd name="connsiteY6" fmla="*/ 661851 h 1522881"/>
              <a:gd name="connsiteX0" fmla="*/ 4610100 w 4697985"/>
              <a:gd name="connsiteY0" fmla="*/ 1522881 h 1522881"/>
              <a:gd name="connsiteX1" fmla="*/ 4598224 w 4697985"/>
              <a:gd name="connsiteY1" fmla="*/ 1127037 h 1522881"/>
              <a:gd name="connsiteX2" fmla="*/ 4388427 w 4697985"/>
              <a:gd name="connsiteY2" fmla="*/ 1051826 h 1522881"/>
              <a:gd name="connsiteX3" fmla="*/ 1188020 w 4697985"/>
              <a:gd name="connsiteY3" fmla="*/ 117544 h 1522881"/>
              <a:gd name="connsiteX4" fmla="*/ 235498 w 4697985"/>
              <a:gd name="connsiteY4" fmla="*/ 19331 h 1522881"/>
              <a:gd name="connsiteX5" fmla="*/ 19225 w 4697985"/>
              <a:gd name="connsiteY5" fmla="*/ 297414 h 1522881"/>
              <a:gd name="connsiteX6" fmla="*/ 0 w 4697985"/>
              <a:gd name="connsiteY6" fmla="*/ 661851 h 1522881"/>
              <a:gd name="connsiteX0" fmla="*/ 4610100 w 4697985"/>
              <a:gd name="connsiteY0" fmla="*/ 1522881 h 1522881"/>
              <a:gd name="connsiteX1" fmla="*/ 4598224 w 4697985"/>
              <a:gd name="connsiteY1" fmla="*/ 1127037 h 1522881"/>
              <a:gd name="connsiteX2" fmla="*/ 4388427 w 4697985"/>
              <a:gd name="connsiteY2" fmla="*/ 1051826 h 1522881"/>
              <a:gd name="connsiteX3" fmla="*/ 1188020 w 4697985"/>
              <a:gd name="connsiteY3" fmla="*/ 117544 h 1522881"/>
              <a:gd name="connsiteX4" fmla="*/ 235498 w 4697985"/>
              <a:gd name="connsiteY4" fmla="*/ 19331 h 1522881"/>
              <a:gd name="connsiteX5" fmla="*/ 19225 w 4697985"/>
              <a:gd name="connsiteY5" fmla="*/ 297414 h 1522881"/>
              <a:gd name="connsiteX6" fmla="*/ 0 w 4697985"/>
              <a:gd name="connsiteY6" fmla="*/ 661851 h 1522881"/>
              <a:gd name="connsiteX0" fmla="*/ 4610100 w 4697985"/>
              <a:gd name="connsiteY0" fmla="*/ 1522881 h 1522881"/>
              <a:gd name="connsiteX1" fmla="*/ 4598224 w 4697985"/>
              <a:gd name="connsiteY1" fmla="*/ 1127037 h 1522881"/>
              <a:gd name="connsiteX2" fmla="*/ 4388427 w 4697985"/>
              <a:gd name="connsiteY2" fmla="*/ 1051826 h 1522881"/>
              <a:gd name="connsiteX3" fmla="*/ 1188020 w 4697985"/>
              <a:gd name="connsiteY3" fmla="*/ 117544 h 1522881"/>
              <a:gd name="connsiteX4" fmla="*/ 235498 w 4697985"/>
              <a:gd name="connsiteY4" fmla="*/ 19331 h 1522881"/>
              <a:gd name="connsiteX5" fmla="*/ 19225 w 4697985"/>
              <a:gd name="connsiteY5" fmla="*/ 297414 h 1522881"/>
              <a:gd name="connsiteX6" fmla="*/ 0 w 4697985"/>
              <a:gd name="connsiteY6" fmla="*/ 661851 h 1522881"/>
              <a:gd name="connsiteX0" fmla="*/ 4610100 w 4697985"/>
              <a:gd name="connsiteY0" fmla="*/ 1522881 h 1522881"/>
              <a:gd name="connsiteX1" fmla="*/ 4598224 w 4697985"/>
              <a:gd name="connsiteY1" fmla="*/ 1127037 h 1522881"/>
              <a:gd name="connsiteX2" fmla="*/ 4388427 w 4697985"/>
              <a:gd name="connsiteY2" fmla="*/ 1051826 h 1522881"/>
              <a:gd name="connsiteX3" fmla="*/ 1188020 w 4697985"/>
              <a:gd name="connsiteY3" fmla="*/ 117544 h 1522881"/>
              <a:gd name="connsiteX4" fmla="*/ 235498 w 4697985"/>
              <a:gd name="connsiteY4" fmla="*/ 19331 h 1522881"/>
              <a:gd name="connsiteX5" fmla="*/ 19225 w 4697985"/>
              <a:gd name="connsiteY5" fmla="*/ 297414 h 1522881"/>
              <a:gd name="connsiteX6" fmla="*/ 0 w 4697985"/>
              <a:gd name="connsiteY6" fmla="*/ 661851 h 1522881"/>
              <a:gd name="connsiteX0" fmla="*/ 4610100 w 4697985"/>
              <a:gd name="connsiteY0" fmla="*/ 1501527 h 1501527"/>
              <a:gd name="connsiteX1" fmla="*/ 4598224 w 4697985"/>
              <a:gd name="connsiteY1" fmla="*/ 1105683 h 1501527"/>
              <a:gd name="connsiteX2" fmla="*/ 4388427 w 4697985"/>
              <a:gd name="connsiteY2" fmla="*/ 1030472 h 1501527"/>
              <a:gd name="connsiteX3" fmla="*/ 1188020 w 4697985"/>
              <a:gd name="connsiteY3" fmla="*/ 96190 h 1501527"/>
              <a:gd name="connsiteX4" fmla="*/ 235498 w 4697985"/>
              <a:gd name="connsiteY4" fmla="*/ 36077 h 1501527"/>
              <a:gd name="connsiteX5" fmla="*/ 19225 w 4697985"/>
              <a:gd name="connsiteY5" fmla="*/ 276060 h 1501527"/>
              <a:gd name="connsiteX6" fmla="*/ 0 w 4697985"/>
              <a:gd name="connsiteY6" fmla="*/ 640497 h 1501527"/>
              <a:gd name="connsiteX0" fmla="*/ 4610100 w 4697985"/>
              <a:gd name="connsiteY0" fmla="*/ 1508138 h 1508138"/>
              <a:gd name="connsiteX1" fmla="*/ 4598224 w 4697985"/>
              <a:gd name="connsiteY1" fmla="*/ 1112294 h 1508138"/>
              <a:gd name="connsiteX2" fmla="*/ 4388427 w 4697985"/>
              <a:gd name="connsiteY2" fmla="*/ 1037083 h 1508138"/>
              <a:gd name="connsiteX3" fmla="*/ 1188020 w 4697985"/>
              <a:gd name="connsiteY3" fmla="*/ 102801 h 1508138"/>
              <a:gd name="connsiteX4" fmla="*/ 235498 w 4697985"/>
              <a:gd name="connsiteY4" fmla="*/ 42688 h 1508138"/>
              <a:gd name="connsiteX5" fmla="*/ 19225 w 4697985"/>
              <a:gd name="connsiteY5" fmla="*/ 282671 h 1508138"/>
              <a:gd name="connsiteX6" fmla="*/ 0 w 4697985"/>
              <a:gd name="connsiteY6" fmla="*/ 647108 h 1508138"/>
              <a:gd name="connsiteX0" fmla="*/ 4610100 w 4697985"/>
              <a:gd name="connsiteY0" fmla="*/ 1518851 h 1518851"/>
              <a:gd name="connsiteX1" fmla="*/ 4598224 w 4697985"/>
              <a:gd name="connsiteY1" fmla="*/ 1123007 h 1518851"/>
              <a:gd name="connsiteX2" fmla="*/ 4388427 w 4697985"/>
              <a:gd name="connsiteY2" fmla="*/ 1047796 h 1518851"/>
              <a:gd name="connsiteX3" fmla="*/ 1188020 w 4697985"/>
              <a:gd name="connsiteY3" fmla="*/ 113514 h 1518851"/>
              <a:gd name="connsiteX4" fmla="*/ 191048 w 4697985"/>
              <a:gd name="connsiteY4" fmla="*/ 34351 h 1518851"/>
              <a:gd name="connsiteX5" fmla="*/ 19225 w 4697985"/>
              <a:gd name="connsiteY5" fmla="*/ 293384 h 1518851"/>
              <a:gd name="connsiteX6" fmla="*/ 0 w 4697985"/>
              <a:gd name="connsiteY6" fmla="*/ 657821 h 1518851"/>
              <a:gd name="connsiteX0" fmla="*/ 4610100 w 4697985"/>
              <a:gd name="connsiteY0" fmla="*/ 1518851 h 1518851"/>
              <a:gd name="connsiteX1" fmla="*/ 4598224 w 4697985"/>
              <a:gd name="connsiteY1" fmla="*/ 1123007 h 1518851"/>
              <a:gd name="connsiteX2" fmla="*/ 4388427 w 4697985"/>
              <a:gd name="connsiteY2" fmla="*/ 1047796 h 1518851"/>
              <a:gd name="connsiteX3" fmla="*/ 1188020 w 4697985"/>
              <a:gd name="connsiteY3" fmla="*/ 113514 h 1518851"/>
              <a:gd name="connsiteX4" fmla="*/ 191048 w 4697985"/>
              <a:gd name="connsiteY4" fmla="*/ 34351 h 1518851"/>
              <a:gd name="connsiteX5" fmla="*/ 19225 w 4697985"/>
              <a:gd name="connsiteY5" fmla="*/ 293384 h 1518851"/>
              <a:gd name="connsiteX6" fmla="*/ 0 w 4697985"/>
              <a:gd name="connsiteY6" fmla="*/ 657821 h 1518851"/>
              <a:gd name="connsiteX0" fmla="*/ 4610100 w 4697985"/>
              <a:gd name="connsiteY0" fmla="*/ 1518851 h 1518851"/>
              <a:gd name="connsiteX1" fmla="*/ 4598224 w 4697985"/>
              <a:gd name="connsiteY1" fmla="*/ 1123007 h 1518851"/>
              <a:gd name="connsiteX2" fmla="*/ 4388427 w 4697985"/>
              <a:gd name="connsiteY2" fmla="*/ 1047796 h 1518851"/>
              <a:gd name="connsiteX3" fmla="*/ 1188020 w 4697985"/>
              <a:gd name="connsiteY3" fmla="*/ 113514 h 1518851"/>
              <a:gd name="connsiteX4" fmla="*/ 191048 w 4697985"/>
              <a:gd name="connsiteY4" fmla="*/ 34351 h 1518851"/>
              <a:gd name="connsiteX5" fmla="*/ 19225 w 4697985"/>
              <a:gd name="connsiteY5" fmla="*/ 293384 h 1518851"/>
              <a:gd name="connsiteX6" fmla="*/ 0 w 4697985"/>
              <a:gd name="connsiteY6" fmla="*/ 657821 h 1518851"/>
              <a:gd name="connsiteX0" fmla="*/ 4610100 w 4696798"/>
              <a:gd name="connsiteY0" fmla="*/ 1495399 h 1495399"/>
              <a:gd name="connsiteX1" fmla="*/ 4598224 w 4696798"/>
              <a:gd name="connsiteY1" fmla="*/ 1099555 h 1495399"/>
              <a:gd name="connsiteX2" fmla="*/ 4388427 w 4696798"/>
              <a:gd name="connsiteY2" fmla="*/ 1024344 h 1495399"/>
              <a:gd name="connsiteX3" fmla="*/ 1204954 w 4696798"/>
              <a:gd name="connsiteY3" fmla="*/ 149329 h 1495399"/>
              <a:gd name="connsiteX4" fmla="*/ 191048 w 4696798"/>
              <a:gd name="connsiteY4" fmla="*/ 10899 h 1495399"/>
              <a:gd name="connsiteX5" fmla="*/ 19225 w 4696798"/>
              <a:gd name="connsiteY5" fmla="*/ 269932 h 1495399"/>
              <a:gd name="connsiteX6" fmla="*/ 0 w 4696798"/>
              <a:gd name="connsiteY6" fmla="*/ 634369 h 1495399"/>
              <a:gd name="connsiteX0" fmla="*/ 4610100 w 4696798"/>
              <a:gd name="connsiteY0" fmla="*/ 1490768 h 1490768"/>
              <a:gd name="connsiteX1" fmla="*/ 4598224 w 4696798"/>
              <a:gd name="connsiteY1" fmla="*/ 1094924 h 1490768"/>
              <a:gd name="connsiteX2" fmla="*/ 4388427 w 4696798"/>
              <a:gd name="connsiteY2" fmla="*/ 1019713 h 1490768"/>
              <a:gd name="connsiteX3" fmla="*/ 1204954 w 4696798"/>
              <a:gd name="connsiteY3" fmla="*/ 144698 h 1490768"/>
              <a:gd name="connsiteX4" fmla="*/ 191048 w 4696798"/>
              <a:gd name="connsiteY4" fmla="*/ 6268 h 1490768"/>
              <a:gd name="connsiteX5" fmla="*/ 19225 w 4696798"/>
              <a:gd name="connsiteY5" fmla="*/ 265301 h 1490768"/>
              <a:gd name="connsiteX6" fmla="*/ 0 w 4696798"/>
              <a:gd name="connsiteY6" fmla="*/ 629738 h 1490768"/>
              <a:gd name="connsiteX0" fmla="*/ 4610100 w 4696798"/>
              <a:gd name="connsiteY0" fmla="*/ 1495399 h 1495399"/>
              <a:gd name="connsiteX1" fmla="*/ 4598224 w 4696798"/>
              <a:gd name="connsiteY1" fmla="*/ 1099555 h 1495399"/>
              <a:gd name="connsiteX2" fmla="*/ 4388427 w 4696798"/>
              <a:gd name="connsiteY2" fmla="*/ 1024344 h 1495399"/>
              <a:gd name="connsiteX3" fmla="*/ 1204954 w 4696798"/>
              <a:gd name="connsiteY3" fmla="*/ 149329 h 1495399"/>
              <a:gd name="connsiteX4" fmla="*/ 191048 w 4696798"/>
              <a:gd name="connsiteY4" fmla="*/ 10899 h 1495399"/>
              <a:gd name="connsiteX5" fmla="*/ 19225 w 4696798"/>
              <a:gd name="connsiteY5" fmla="*/ 269932 h 1495399"/>
              <a:gd name="connsiteX6" fmla="*/ 0 w 4696798"/>
              <a:gd name="connsiteY6" fmla="*/ 634369 h 1495399"/>
              <a:gd name="connsiteX0" fmla="*/ 4610100 w 4696798"/>
              <a:gd name="connsiteY0" fmla="*/ 1493543 h 1493543"/>
              <a:gd name="connsiteX1" fmla="*/ 4598224 w 4696798"/>
              <a:gd name="connsiteY1" fmla="*/ 1097699 h 1493543"/>
              <a:gd name="connsiteX2" fmla="*/ 4388427 w 4696798"/>
              <a:gd name="connsiteY2" fmla="*/ 1022488 h 1493543"/>
              <a:gd name="connsiteX3" fmla="*/ 1204954 w 4696798"/>
              <a:gd name="connsiteY3" fmla="*/ 147473 h 1493543"/>
              <a:gd name="connsiteX4" fmla="*/ 191048 w 4696798"/>
              <a:gd name="connsiteY4" fmla="*/ 9043 h 1493543"/>
              <a:gd name="connsiteX5" fmla="*/ 19225 w 4696798"/>
              <a:gd name="connsiteY5" fmla="*/ 268076 h 1493543"/>
              <a:gd name="connsiteX6" fmla="*/ 0 w 4696798"/>
              <a:gd name="connsiteY6" fmla="*/ 632513 h 1493543"/>
              <a:gd name="connsiteX0" fmla="*/ 4610100 w 4696798"/>
              <a:gd name="connsiteY0" fmla="*/ 1508577 h 1508577"/>
              <a:gd name="connsiteX1" fmla="*/ 4598224 w 4696798"/>
              <a:gd name="connsiteY1" fmla="*/ 1112733 h 1508577"/>
              <a:gd name="connsiteX2" fmla="*/ 4388427 w 4696798"/>
              <a:gd name="connsiteY2" fmla="*/ 1037522 h 1508577"/>
              <a:gd name="connsiteX3" fmla="*/ 1204954 w 4696798"/>
              <a:gd name="connsiteY3" fmla="*/ 162507 h 1508577"/>
              <a:gd name="connsiteX4" fmla="*/ 989714 w 4696798"/>
              <a:gd name="connsiteY4" fmla="*/ 26984 h 1508577"/>
              <a:gd name="connsiteX5" fmla="*/ 191048 w 4696798"/>
              <a:gd name="connsiteY5" fmla="*/ 24077 h 1508577"/>
              <a:gd name="connsiteX6" fmla="*/ 19225 w 4696798"/>
              <a:gd name="connsiteY6" fmla="*/ 283110 h 1508577"/>
              <a:gd name="connsiteX7" fmla="*/ 0 w 4696798"/>
              <a:gd name="connsiteY7" fmla="*/ 647547 h 1508577"/>
              <a:gd name="connsiteX0" fmla="*/ 4610100 w 4677789"/>
              <a:gd name="connsiteY0" fmla="*/ 1508577 h 1508577"/>
              <a:gd name="connsiteX1" fmla="*/ 4598224 w 4677789"/>
              <a:gd name="connsiteY1" fmla="*/ 1112733 h 1508577"/>
              <a:gd name="connsiteX2" fmla="*/ 4388427 w 4677789"/>
              <a:gd name="connsiteY2" fmla="*/ 1037522 h 1508577"/>
              <a:gd name="connsiteX3" fmla="*/ 1478004 w 4677789"/>
              <a:gd name="connsiteY3" fmla="*/ 198490 h 1508577"/>
              <a:gd name="connsiteX4" fmla="*/ 989714 w 4677789"/>
              <a:gd name="connsiteY4" fmla="*/ 26984 h 1508577"/>
              <a:gd name="connsiteX5" fmla="*/ 191048 w 4677789"/>
              <a:gd name="connsiteY5" fmla="*/ 24077 h 1508577"/>
              <a:gd name="connsiteX6" fmla="*/ 19225 w 4677789"/>
              <a:gd name="connsiteY6" fmla="*/ 283110 h 1508577"/>
              <a:gd name="connsiteX7" fmla="*/ 0 w 4677789"/>
              <a:gd name="connsiteY7" fmla="*/ 647547 h 1508577"/>
              <a:gd name="connsiteX0" fmla="*/ 4610100 w 4677789"/>
              <a:gd name="connsiteY0" fmla="*/ 1512603 h 1512603"/>
              <a:gd name="connsiteX1" fmla="*/ 4598224 w 4677789"/>
              <a:gd name="connsiteY1" fmla="*/ 1116759 h 1512603"/>
              <a:gd name="connsiteX2" fmla="*/ 4388427 w 4677789"/>
              <a:gd name="connsiteY2" fmla="*/ 1041548 h 1512603"/>
              <a:gd name="connsiteX3" fmla="*/ 1478004 w 4677789"/>
              <a:gd name="connsiteY3" fmla="*/ 202516 h 1512603"/>
              <a:gd name="connsiteX4" fmla="*/ 1131531 w 4677789"/>
              <a:gd name="connsiteY4" fmla="*/ 22543 h 1512603"/>
              <a:gd name="connsiteX5" fmla="*/ 191048 w 4677789"/>
              <a:gd name="connsiteY5" fmla="*/ 28103 h 1512603"/>
              <a:gd name="connsiteX6" fmla="*/ 19225 w 4677789"/>
              <a:gd name="connsiteY6" fmla="*/ 287136 h 1512603"/>
              <a:gd name="connsiteX7" fmla="*/ 0 w 4677789"/>
              <a:gd name="connsiteY7" fmla="*/ 651573 h 1512603"/>
              <a:gd name="connsiteX0" fmla="*/ 4610100 w 4657802"/>
              <a:gd name="connsiteY0" fmla="*/ 1512603 h 1512603"/>
              <a:gd name="connsiteX1" fmla="*/ 4598224 w 4657802"/>
              <a:gd name="connsiteY1" fmla="*/ 1116759 h 1512603"/>
              <a:gd name="connsiteX2" fmla="*/ 4388427 w 4657802"/>
              <a:gd name="connsiteY2" fmla="*/ 1041548 h 1512603"/>
              <a:gd name="connsiteX3" fmla="*/ 1770104 w 4657802"/>
              <a:gd name="connsiteY3" fmla="*/ 308349 h 1512603"/>
              <a:gd name="connsiteX4" fmla="*/ 1131531 w 4657802"/>
              <a:gd name="connsiteY4" fmla="*/ 22543 h 1512603"/>
              <a:gd name="connsiteX5" fmla="*/ 191048 w 4657802"/>
              <a:gd name="connsiteY5" fmla="*/ 28103 h 1512603"/>
              <a:gd name="connsiteX6" fmla="*/ 19225 w 4657802"/>
              <a:gd name="connsiteY6" fmla="*/ 287136 h 1512603"/>
              <a:gd name="connsiteX7" fmla="*/ 0 w 4657802"/>
              <a:gd name="connsiteY7" fmla="*/ 651573 h 1512603"/>
              <a:gd name="connsiteX0" fmla="*/ 4610100 w 4657802"/>
              <a:gd name="connsiteY0" fmla="*/ 1517274 h 1517274"/>
              <a:gd name="connsiteX1" fmla="*/ 4598224 w 4657802"/>
              <a:gd name="connsiteY1" fmla="*/ 1121430 h 1517274"/>
              <a:gd name="connsiteX2" fmla="*/ 4388427 w 4657802"/>
              <a:gd name="connsiteY2" fmla="*/ 1046219 h 1517274"/>
              <a:gd name="connsiteX3" fmla="*/ 1770104 w 4657802"/>
              <a:gd name="connsiteY3" fmla="*/ 313020 h 1517274"/>
              <a:gd name="connsiteX4" fmla="*/ 1068031 w 4657802"/>
              <a:gd name="connsiteY4" fmla="*/ 18748 h 1517274"/>
              <a:gd name="connsiteX5" fmla="*/ 191048 w 4657802"/>
              <a:gd name="connsiteY5" fmla="*/ 32774 h 1517274"/>
              <a:gd name="connsiteX6" fmla="*/ 19225 w 4657802"/>
              <a:gd name="connsiteY6" fmla="*/ 291807 h 1517274"/>
              <a:gd name="connsiteX7" fmla="*/ 0 w 4657802"/>
              <a:gd name="connsiteY7" fmla="*/ 656244 h 1517274"/>
              <a:gd name="connsiteX0" fmla="*/ 4610100 w 4657802"/>
              <a:gd name="connsiteY0" fmla="*/ 1517274 h 1517274"/>
              <a:gd name="connsiteX1" fmla="*/ 4598224 w 4657802"/>
              <a:gd name="connsiteY1" fmla="*/ 1121430 h 1517274"/>
              <a:gd name="connsiteX2" fmla="*/ 4388427 w 4657802"/>
              <a:gd name="connsiteY2" fmla="*/ 1046219 h 1517274"/>
              <a:gd name="connsiteX3" fmla="*/ 1770104 w 4657802"/>
              <a:gd name="connsiteY3" fmla="*/ 313020 h 1517274"/>
              <a:gd name="connsiteX4" fmla="*/ 1068031 w 4657802"/>
              <a:gd name="connsiteY4" fmla="*/ 18748 h 1517274"/>
              <a:gd name="connsiteX5" fmla="*/ 191048 w 4657802"/>
              <a:gd name="connsiteY5" fmla="*/ 32774 h 1517274"/>
              <a:gd name="connsiteX6" fmla="*/ 19225 w 4657802"/>
              <a:gd name="connsiteY6" fmla="*/ 291807 h 1517274"/>
              <a:gd name="connsiteX7" fmla="*/ 0 w 4657802"/>
              <a:gd name="connsiteY7" fmla="*/ 656244 h 1517274"/>
              <a:gd name="connsiteX0" fmla="*/ 4610100 w 4657802"/>
              <a:gd name="connsiteY0" fmla="*/ 1689314 h 1689314"/>
              <a:gd name="connsiteX1" fmla="*/ 4598224 w 4657802"/>
              <a:gd name="connsiteY1" fmla="*/ 1293470 h 1689314"/>
              <a:gd name="connsiteX2" fmla="*/ 4388427 w 4657802"/>
              <a:gd name="connsiteY2" fmla="*/ 1218259 h 1689314"/>
              <a:gd name="connsiteX3" fmla="*/ 1770104 w 4657802"/>
              <a:gd name="connsiteY3" fmla="*/ 485060 h 1689314"/>
              <a:gd name="connsiteX4" fmla="*/ 1010881 w 4657802"/>
              <a:gd name="connsiteY4" fmla="*/ 2405 h 1689314"/>
              <a:gd name="connsiteX5" fmla="*/ 191048 w 4657802"/>
              <a:gd name="connsiteY5" fmla="*/ 204814 h 1689314"/>
              <a:gd name="connsiteX6" fmla="*/ 19225 w 4657802"/>
              <a:gd name="connsiteY6" fmla="*/ 463847 h 1689314"/>
              <a:gd name="connsiteX7" fmla="*/ 0 w 4657802"/>
              <a:gd name="connsiteY7" fmla="*/ 828284 h 1689314"/>
              <a:gd name="connsiteX0" fmla="*/ 4610100 w 4657802"/>
              <a:gd name="connsiteY0" fmla="*/ 1705296 h 1705296"/>
              <a:gd name="connsiteX1" fmla="*/ 4598224 w 4657802"/>
              <a:gd name="connsiteY1" fmla="*/ 1309452 h 1705296"/>
              <a:gd name="connsiteX2" fmla="*/ 4388427 w 4657802"/>
              <a:gd name="connsiteY2" fmla="*/ 1234241 h 1705296"/>
              <a:gd name="connsiteX3" fmla="*/ 1770104 w 4657802"/>
              <a:gd name="connsiteY3" fmla="*/ 501042 h 1705296"/>
              <a:gd name="connsiteX4" fmla="*/ 1010881 w 4657802"/>
              <a:gd name="connsiteY4" fmla="*/ 18387 h 1705296"/>
              <a:gd name="connsiteX5" fmla="*/ 157181 w 4657802"/>
              <a:gd name="connsiteY5" fmla="*/ 57813 h 1705296"/>
              <a:gd name="connsiteX6" fmla="*/ 19225 w 4657802"/>
              <a:gd name="connsiteY6" fmla="*/ 479829 h 1705296"/>
              <a:gd name="connsiteX7" fmla="*/ 0 w 4657802"/>
              <a:gd name="connsiteY7" fmla="*/ 844266 h 1705296"/>
              <a:gd name="connsiteX0" fmla="*/ 4610100 w 4657802"/>
              <a:gd name="connsiteY0" fmla="*/ 1699649 h 1699649"/>
              <a:gd name="connsiteX1" fmla="*/ 4598224 w 4657802"/>
              <a:gd name="connsiteY1" fmla="*/ 1303805 h 1699649"/>
              <a:gd name="connsiteX2" fmla="*/ 4388427 w 4657802"/>
              <a:gd name="connsiteY2" fmla="*/ 1228594 h 1699649"/>
              <a:gd name="connsiteX3" fmla="*/ 1770104 w 4657802"/>
              <a:gd name="connsiteY3" fmla="*/ 495395 h 1699649"/>
              <a:gd name="connsiteX4" fmla="*/ 1010881 w 4657802"/>
              <a:gd name="connsiteY4" fmla="*/ 12740 h 1699649"/>
              <a:gd name="connsiteX5" fmla="*/ 178348 w 4657802"/>
              <a:gd name="connsiteY5" fmla="*/ 69099 h 1699649"/>
              <a:gd name="connsiteX6" fmla="*/ 19225 w 4657802"/>
              <a:gd name="connsiteY6" fmla="*/ 474182 h 1699649"/>
              <a:gd name="connsiteX7" fmla="*/ 0 w 4657802"/>
              <a:gd name="connsiteY7" fmla="*/ 838619 h 1699649"/>
              <a:gd name="connsiteX0" fmla="*/ 4610100 w 4657802"/>
              <a:gd name="connsiteY0" fmla="*/ 1696690 h 1696690"/>
              <a:gd name="connsiteX1" fmla="*/ 4598224 w 4657802"/>
              <a:gd name="connsiteY1" fmla="*/ 1300846 h 1696690"/>
              <a:gd name="connsiteX2" fmla="*/ 4388427 w 4657802"/>
              <a:gd name="connsiteY2" fmla="*/ 1225635 h 1696690"/>
              <a:gd name="connsiteX3" fmla="*/ 1770104 w 4657802"/>
              <a:gd name="connsiteY3" fmla="*/ 492436 h 1696690"/>
              <a:gd name="connsiteX4" fmla="*/ 1010881 w 4657802"/>
              <a:gd name="connsiteY4" fmla="*/ 9781 h 1696690"/>
              <a:gd name="connsiteX5" fmla="*/ 178348 w 4657802"/>
              <a:gd name="connsiteY5" fmla="*/ 66140 h 1696690"/>
              <a:gd name="connsiteX6" fmla="*/ 19225 w 4657802"/>
              <a:gd name="connsiteY6" fmla="*/ 471223 h 1696690"/>
              <a:gd name="connsiteX7" fmla="*/ 0 w 4657802"/>
              <a:gd name="connsiteY7" fmla="*/ 835660 h 1696690"/>
              <a:gd name="connsiteX0" fmla="*/ 4610100 w 4657802"/>
              <a:gd name="connsiteY0" fmla="*/ 1666041 h 1666041"/>
              <a:gd name="connsiteX1" fmla="*/ 4598224 w 4657802"/>
              <a:gd name="connsiteY1" fmla="*/ 1270197 h 1666041"/>
              <a:gd name="connsiteX2" fmla="*/ 4388427 w 4657802"/>
              <a:gd name="connsiteY2" fmla="*/ 1194986 h 1666041"/>
              <a:gd name="connsiteX3" fmla="*/ 1770104 w 4657802"/>
              <a:gd name="connsiteY3" fmla="*/ 461787 h 1666041"/>
              <a:gd name="connsiteX4" fmla="*/ 1040514 w 4657802"/>
              <a:gd name="connsiteY4" fmla="*/ 36282 h 1666041"/>
              <a:gd name="connsiteX5" fmla="*/ 178348 w 4657802"/>
              <a:gd name="connsiteY5" fmla="*/ 35491 h 1666041"/>
              <a:gd name="connsiteX6" fmla="*/ 19225 w 4657802"/>
              <a:gd name="connsiteY6" fmla="*/ 440574 h 1666041"/>
              <a:gd name="connsiteX7" fmla="*/ 0 w 4657802"/>
              <a:gd name="connsiteY7" fmla="*/ 805011 h 1666041"/>
              <a:gd name="connsiteX0" fmla="*/ 4610100 w 4657802"/>
              <a:gd name="connsiteY0" fmla="*/ 1672514 h 1672514"/>
              <a:gd name="connsiteX1" fmla="*/ 4598224 w 4657802"/>
              <a:gd name="connsiteY1" fmla="*/ 1276670 h 1672514"/>
              <a:gd name="connsiteX2" fmla="*/ 4388427 w 4657802"/>
              <a:gd name="connsiteY2" fmla="*/ 1201459 h 1672514"/>
              <a:gd name="connsiteX3" fmla="*/ 1770104 w 4657802"/>
              <a:gd name="connsiteY3" fmla="*/ 468260 h 1672514"/>
              <a:gd name="connsiteX4" fmla="*/ 1040514 w 4657802"/>
              <a:gd name="connsiteY4" fmla="*/ 42755 h 1672514"/>
              <a:gd name="connsiteX5" fmla="*/ 178348 w 4657802"/>
              <a:gd name="connsiteY5" fmla="*/ 41964 h 1672514"/>
              <a:gd name="connsiteX6" fmla="*/ 19225 w 4657802"/>
              <a:gd name="connsiteY6" fmla="*/ 447047 h 1672514"/>
              <a:gd name="connsiteX7" fmla="*/ 0 w 4657802"/>
              <a:gd name="connsiteY7" fmla="*/ 811484 h 1672514"/>
              <a:gd name="connsiteX0" fmla="*/ 4610100 w 4657802"/>
              <a:gd name="connsiteY0" fmla="*/ 1686689 h 1686689"/>
              <a:gd name="connsiteX1" fmla="*/ 4598224 w 4657802"/>
              <a:gd name="connsiteY1" fmla="*/ 1290845 h 1686689"/>
              <a:gd name="connsiteX2" fmla="*/ 4388427 w 4657802"/>
              <a:gd name="connsiteY2" fmla="*/ 1215634 h 1686689"/>
              <a:gd name="connsiteX3" fmla="*/ 1770104 w 4657802"/>
              <a:gd name="connsiteY3" fmla="*/ 482435 h 1686689"/>
              <a:gd name="connsiteX4" fmla="*/ 1053214 w 4657802"/>
              <a:gd name="connsiteY4" fmla="*/ 31530 h 1686689"/>
              <a:gd name="connsiteX5" fmla="*/ 178348 w 4657802"/>
              <a:gd name="connsiteY5" fmla="*/ 56139 h 1686689"/>
              <a:gd name="connsiteX6" fmla="*/ 19225 w 4657802"/>
              <a:gd name="connsiteY6" fmla="*/ 461222 h 1686689"/>
              <a:gd name="connsiteX7" fmla="*/ 0 w 4657802"/>
              <a:gd name="connsiteY7" fmla="*/ 825659 h 1686689"/>
              <a:gd name="connsiteX0" fmla="*/ 4610100 w 4657802"/>
              <a:gd name="connsiteY0" fmla="*/ 1680353 h 1680353"/>
              <a:gd name="connsiteX1" fmla="*/ 4598224 w 4657802"/>
              <a:gd name="connsiteY1" fmla="*/ 1284509 h 1680353"/>
              <a:gd name="connsiteX2" fmla="*/ 4388427 w 4657802"/>
              <a:gd name="connsiteY2" fmla="*/ 1209298 h 1680353"/>
              <a:gd name="connsiteX3" fmla="*/ 1770104 w 4657802"/>
              <a:gd name="connsiteY3" fmla="*/ 476099 h 1680353"/>
              <a:gd name="connsiteX4" fmla="*/ 1051097 w 4657802"/>
              <a:gd name="connsiteY4" fmla="*/ 35777 h 1680353"/>
              <a:gd name="connsiteX5" fmla="*/ 178348 w 4657802"/>
              <a:gd name="connsiteY5" fmla="*/ 49803 h 1680353"/>
              <a:gd name="connsiteX6" fmla="*/ 19225 w 4657802"/>
              <a:gd name="connsiteY6" fmla="*/ 454886 h 1680353"/>
              <a:gd name="connsiteX7" fmla="*/ 0 w 4657802"/>
              <a:gd name="connsiteY7" fmla="*/ 819323 h 1680353"/>
              <a:gd name="connsiteX0" fmla="*/ 4610100 w 4631618"/>
              <a:gd name="connsiteY0" fmla="*/ 1680353 h 1680353"/>
              <a:gd name="connsiteX1" fmla="*/ 4598224 w 4631618"/>
              <a:gd name="connsiteY1" fmla="*/ 1284509 h 1680353"/>
              <a:gd name="connsiteX2" fmla="*/ 4388427 w 4631618"/>
              <a:gd name="connsiteY2" fmla="*/ 1209298 h 1680353"/>
              <a:gd name="connsiteX3" fmla="*/ 2165920 w 4631618"/>
              <a:gd name="connsiteY3" fmla="*/ 452816 h 1680353"/>
              <a:gd name="connsiteX4" fmla="*/ 1051097 w 4631618"/>
              <a:gd name="connsiteY4" fmla="*/ 35777 h 1680353"/>
              <a:gd name="connsiteX5" fmla="*/ 178348 w 4631618"/>
              <a:gd name="connsiteY5" fmla="*/ 49803 h 1680353"/>
              <a:gd name="connsiteX6" fmla="*/ 19225 w 4631618"/>
              <a:gd name="connsiteY6" fmla="*/ 454886 h 1680353"/>
              <a:gd name="connsiteX7" fmla="*/ 0 w 4631618"/>
              <a:gd name="connsiteY7" fmla="*/ 819323 h 1680353"/>
              <a:gd name="connsiteX0" fmla="*/ 4610100 w 4631618"/>
              <a:gd name="connsiteY0" fmla="*/ 1680353 h 1680353"/>
              <a:gd name="connsiteX1" fmla="*/ 4598224 w 4631618"/>
              <a:gd name="connsiteY1" fmla="*/ 1284509 h 1680353"/>
              <a:gd name="connsiteX2" fmla="*/ 4388427 w 4631618"/>
              <a:gd name="connsiteY2" fmla="*/ 1209298 h 1680353"/>
              <a:gd name="connsiteX3" fmla="*/ 2165920 w 4631618"/>
              <a:gd name="connsiteY3" fmla="*/ 452816 h 1680353"/>
              <a:gd name="connsiteX4" fmla="*/ 1051097 w 4631618"/>
              <a:gd name="connsiteY4" fmla="*/ 35777 h 1680353"/>
              <a:gd name="connsiteX5" fmla="*/ 178348 w 4631618"/>
              <a:gd name="connsiteY5" fmla="*/ 49803 h 1680353"/>
              <a:gd name="connsiteX6" fmla="*/ 19225 w 4631618"/>
              <a:gd name="connsiteY6" fmla="*/ 454886 h 1680353"/>
              <a:gd name="connsiteX7" fmla="*/ 0 w 4631618"/>
              <a:gd name="connsiteY7" fmla="*/ 819323 h 1680353"/>
              <a:gd name="connsiteX0" fmla="*/ 4610100 w 4630259"/>
              <a:gd name="connsiteY0" fmla="*/ 1680353 h 1680353"/>
              <a:gd name="connsiteX1" fmla="*/ 4598224 w 4630259"/>
              <a:gd name="connsiteY1" fmla="*/ 1284509 h 1680353"/>
              <a:gd name="connsiteX2" fmla="*/ 4388427 w 4630259"/>
              <a:gd name="connsiteY2" fmla="*/ 1209298 h 1680353"/>
              <a:gd name="connsiteX3" fmla="*/ 2187087 w 4630259"/>
              <a:gd name="connsiteY3" fmla="*/ 418949 h 1680353"/>
              <a:gd name="connsiteX4" fmla="*/ 1051097 w 4630259"/>
              <a:gd name="connsiteY4" fmla="*/ 35777 h 1680353"/>
              <a:gd name="connsiteX5" fmla="*/ 178348 w 4630259"/>
              <a:gd name="connsiteY5" fmla="*/ 49803 h 1680353"/>
              <a:gd name="connsiteX6" fmla="*/ 19225 w 4630259"/>
              <a:gd name="connsiteY6" fmla="*/ 454886 h 1680353"/>
              <a:gd name="connsiteX7" fmla="*/ 0 w 4630259"/>
              <a:gd name="connsiteY7" fmla="*/ 819323 h 1680353"/>
              <a:gd name="connsiteX0" fmla="*/ 4610100 w 4630259"/>
              <a:gd name="connsiteY0" fmla="*/ 1680353 h 1680353"/>
              <a:gd name="connsiteX1" fmla="*/ 4598224 w 4630259"/>
              <a:gd name="connsiteY1" fmla="*/ 1284509 h 1680353"/>
              <a:gd name="connsiteX2" fmla="*/ 4388427 w 4630259"/>
              <a:gd name="connsiteY2" fmla="*/ 1209298 h 1680353"/>
              <a:gd name="connsiteX3" fmla="*/ 2187087 w 4630259"/>
              <a:gd name="connsiteY3" fmla="*/ 418949 h 1680353"/>
              <a:gd name="connsiteX4" fmla="*/ 1048980 w 4630259"/>
              <a:gd name="connsiteY4" fmla="*/ 35777 h 1680353"/>
              <a:gd name="connsiteX5" fmla="*/ 178348 w 4630259"/>
              <a:gd name="connsiteY5" fmla="*/ 49803 h 1680353"/>
              <a:gd name="connsiteX6" fmla="*/ 19225 w 4630259"/>
              <a:gd name="connsiteY6" fmla="*/ 454886 h 1680353"/>
              <a:gd name="connsiteX7" fmla="*/ 0 w 4630259"/>
              <a:gd name="connsiteY7" fmla="*/ 819323 h 1680353"/>
              <a:gd name="connsiteX0" fmla="*/ 4610100 w 4630259"/>
              <a:gd name="connsiteY0" fmla="*/ 1680353 h 1680353"/>
              <a:gd name="connsiteX1" fmla="*/ 4598224 w 4630259"/>
              <a:gd name="connsiteY1" fmla="*/ 1284509 h 1680353"/>
              <a:gd name="connsiteX2" fmla="*/ 4388427 w 4630259"/>
              <a:gd name="connsiteY2" fmla="*/ 1209298 h 1680353"/>
              <a:gd name="connsiteX3" fmla="*/ 2187087 w 4630259"/>
              <a:gd name="connsiteY3" fmla="*/ 418949 h 1680353"/>
              <a:gd name="connsiteX4" fmla="*/ 1048980 w 4630259"/>
              <a:gd name="connsiteY4" fmla="*/ 35777 h 1680353"/>
              <a:gd name="connsiteX5" fmla="*/ 178348 w 4630259"/>
              <a:gd name="connsiteY5" fmla="*/ 49803 h 1680353"/>
              <a:gd name="connsiteX6" fmla="*/ 19225 w 4630259"/>
              <a:gd name="connsiteY6" fmla="*/ 454886 h 1680353"/>
              <a:gd name="connsiteX7" fmla="*/ 0 w 4630259"/>
              <a:gd name="connsiteY7" fmla="*/ 819323 h 1680353"/>
              <a:gd name="connsiteX0" fmla="*/ 4610100 w 4691531"/>
              <a:gd name="connsiteY0" fmla="*/ 1680353 h 1680353"/>
              <a:gd name="connsiteX1" fmla="*/ 4598224 w 4691531"/>
              <a:gd name="connsiteY1" fmla="*/ 1284509 h 1680353"/>
              <a:gd name="connsiteX2" fmla="*/ 4483677 w 4691531"/>
              <a:gd name="connsiteY2" fmla="*/ 1086531 h 1680353"/>
              <a:gd name="connsiteX3" fmla="*/ 2187087 w 4691531"/>
              <a:gd name="connsiteY3" fmla="*/ 418949 h 1680353"/>
              <a:gd name="connsiteX4" fmla="*/ 1048980 w 4691531"/>
              <a:gd name="connsiteY4" fmla="*/ 35777 h 1680353"/>
              <a:gd name="connsiteX5" fmla="*/ 178348 w 4691531"/>
              <a:gd name="connsiteY5" fmla="*/ 49803 h 1680353"/>
              <a:gd name="connsiteX6" fmla="*/ 19225 w 4691531"/>
              <a:gd name="connsiteY6" fmla="*/ 454886 h 1680353"/>
              <a:gd name="connsiteX7" fmla="*/ 0 w 4691531"/>
              <a:gd name="connsiteY7" fmla="*/ 819323 h 1680353"/>
              <a:gd name="connsiteX0" fmla="*/ 4610100 w 4742089"/>
              <a:gd name="connsiteY0" fmla="*/ 1680353 h 1680353"/>
              <a:gd name="connsiteX1" fmla="*/ 4701941 w 4742089"/>
              <a:gd name="connsiteY1" fmla="*/ 1345892 h 1680353"/>
              <a:gd name="connsiteX2" fmla="*/ 4483677 w 4742089"/>
              <a:gd name="connsiteY2" fmla="*/ 1086531 h 1680353"/>
              <a:gd name="connsiteX3" fmla="*/ 2187087 w 4742089"/>
              <a:gd name="connsiteY3" fmla="*/ 418949 h 1680353"/>
              <a:gd name="connsiteX4" fmla="*/ 1048980 w 4742089"/>
              <a:gd name="connsiteY4" fmla="*/ 35777 h 1680353"/>
              <a:gd name="connsiteX5" fmla="*/ 178348 w 4742089"/>
              <a:gd name="connsiteY5" fmla="*/ 49803 h 1680353"/>
              <a:gd name="connsiteX6" fmla="*/ 19225 w 4742089"/>
              <a:gd name="connsiteY6" fmla="*/ 454886 h 1680353"/>
              <a:gd name="connsiteX7" fmla="*/ 0 w 4742089"/>
              <a:gd name="connsiteY7" fmla="*/ 819323 h 1680353"/>
              <a:gd name="connsiteX0" fmla="*/ 4688417 w 4737258"/>
              <a:gd name="connsiteY0" fmla="*/ 1690936 h 1690936"/>
              <a:gd name="connsiteX1" fmla="*/ 4701941 w 4737258"/>
              <a:gd name="connsiteY1" fmla="*/ 1345892 h 1690936"/>
              <a:gd name="connsiteX2" fmla="*/ 4483677 w 4737258"/>
              <a:gd name="connsiteY2" fmla="*/ 1086531 h 1690936"/>
              <a:gd name="connsiteX3" fmla="*/ 2187087 w 4737258"/>
              <a:gd name="connsiteY3" fmla="*/ 418949 h 1690936"/>
              <a:gd name="connsiteX4" fmla="*/ 1048980 w 4737258"/>
              <a:gd name="connsiteY4" fmla="*/ 35777 h 1690936"/>
              <a:gd name="connsiteX5" fmla="*/ 178348 w 4737258"/>
              <a:gd name="connsiteY5" fmla="*/ 49803 h 1690936"/>
              <a:gd name="connsiteX6" fmla="*/ 19225 w 4737258"/>
              <a:gd name="connsiteY6" fmla="*/ 454886 h 1690936"/>
              <a:gd name="connsiteX7" fmla="*/ 0 w 4737258"/>
              <a:gd name="connsiteY7" fmla="*/ 819323 h 1690936"/>
              <a:gd name="connsiteX0" fmla="*/ 4688417 w 4737258"/>
              <a:gd name="connsiteY0" fmla="*/ 1701362 h 1701362"/>
              <a:gd name="connsiteX1" fmla="*/ 4701941 w 4737258"/>
              <a:gd name="connsiteY1" fmla="*/ 1356318 h 1701362"/>
              <a:gd name="connsiteX2" fmla="*/ 4483677 w 4737258"/>
              <a:gd name="connsiteY2" fmla="*/ 1096957 h 1701362"/>
              <a:gd name="connsiteX3" fmla="*/ 2187087 w 4737258"/>
              <a:gd name="connsiteY3" fmla="*/ 429375 h 1701362"/>
              <a:gd name="connsiteX4" fmla="*/ 1040513 w 4737258"/>
              <a:gd name="connsiteY4" fmla="*/ 29270 h 1701362"/>
              <a:gd name="connsiteX5" fmla="*/ 178348 w 4737258"/>
              <a:gd name="connsiteY5" fmla="*/ 60229 h 1701362"/>
              <a:gd name="connsiteX6" fmla="*/ 19225 w 4737258"/>
              <a:gd name="connsiteY6" fmla="*/ 465312 h 1701362"/>
              <a:gd name="connsiteX7" fmla="*/ 0 w 4737258"/>
              <a:gd name="connsiteY7" fmla="*/ 829749 h 1701362"/>
              <a:gd name="connsiteX0" fmla="*/ 4688417 w 4737258"/>
              <a:gd name="connsiteY0" fmla="*/ 1706857 h 1706857"/>
              <a:gd name="connsiteX1" fmla="*/ 4701941 w 4737258"/>
              <a:gd name="connsiteY1" fmla="*/ 1361813 h 1706857"/>
              <a:gd name="connsiteX2" fmla="*/ 4483677 w 4737258"/>
              <a:gd name="connsiteY2" fmla="*/ 1102452 h 1706857"/>
              <a:gd name="connsiteX3" fmla="*/ 2187087 w 4737258"/>
              <a:gd name="connsiteY3" fmla="*/ 434870 h 1706857"/>
              <a:gd name="connsiteX4" fmla="*/ 1040513 w 4737258"/>
              <a:gd name="connsiteY4" fmla="*/ 34765 h 1706857"/>
              <a:gd name="connsiteX5" fmla="*/ 201631 w 4737258"/>
              <a:gd name="connsiteY5" fmla="*/ 53024 h 1706857"/>
              <a:gd name="connsiteX6" fmla="*/ 19225 w 4737258"/>
              <a:gd name="connsiteY6" fmla="*/ 470807 h 1706857"/>
              <a:gd name="connsiteX7" fmla="*/ 0 w 4737258"/>
              <a:gd name="connsiteY7" fmla="*/ 835244 h 1706857"/>
              <a:gd name="connsiteX0" fmla="*/ 4688417 w 4737258"/>
              <a:gd name="connsiteY0" fmla="*/ 1699848 h 1699848"/>
              <a:gd name="connsiteX1" fmla="*/ 4701941 w 4737258"/>
              <a:gd name="connsiteY1" fmla="*/ 1354804 h 1699848"/>
              <a:gd name="connsiteX2" fmla="*/ 4483677 w 4737258"/>
              <a:gd name="connsiteY2" fmla="*/ 1095443 h 1699848"/>
              <a:gd name="connsiteX3" fmla="*/ 2187087 w 4737258"/>
              <a:gd name="connsiteY3" fmla="*/ 427861 h 1699848"/>
              <a:gd name="connsiteX4" fmla="*/ 993947 w 4737258"/>
              <a:gd name="connsiteY4" fmla="*/ 40456 h 1699848"/>
              <a:gd name="connsiteX5" fmla="*/ 201631 w 4737258"/>
              <a:gd name="connsiteY5" fmla="*/ 46015 h 1699848"/>
              <a:gd name="connsiteX6" fmla="*/ 19225 w 4737258"/>
              <a:gd name="connsiteY6" fmla="*/ 463798 h 1699848"/>
              <a:gd name="connsiteX7" fmla="*/ 0 w 4737258"/>
              <a:gd name="connsiteY7" fmla="*/ 828235 h 1699848"/>
              <a:gd name="connsiteX0" fmla="*/ 4688417 w 4737258"/>
              <a:gd name="connsiteY0" fmla="*/ 1705628 h 1705628"/>
              <a:gd name="connsiteX1" fmla="*/ 4701941 w 4737258"/>
              <a:gd name="connsiteY1" fmla="*/ 1360584 h 1705628"/>
              <a:gd name="connsiteX2" fmla="*/ 4483677 w 4737258"/>
              <a:gd name="connsiteY2" fmla="*/ 1101223 h 1705628"/>
              <a:gd name="connsiteX3" fmla="*/ 2187087 w 4737258"/>
              <a:gd name="connsiteY3" fmla="*/ 433641 h 1705628"/>
              <a:gd name="connsiteX4" fmla="*/ 998181 w 4737258"/>
              <a:gd name="connsiteY4" fmla="*/ 35653 h 1705628"/>
              <a:gd name="connsiteX5" fmla="*/ 201631 w 4737258"/>
              <a:gd name="connsiteY5" fmla="*/ 51795 h 1705628"/>
              <a:gd name="connsiteX6" fmla="*/ 19225 w 4737258"/>
              <a:gd name="connsiteY6" fmla="*/ 469578 h 1705628"/>
              <a:gd name="connsiteX7" fmla="*/ 0 w 4737258"/>
              <a:gd name="connsiteY7" fmla="*/ 834015 h 1705628"/>
              <a:gd name="connsiteX0" fmla="*/ 4688417 w 4774129"/>
              <a:gd name="connsiteY0" fmla="*/ 1705628 h 1705628"/>
              <a:gd name="connsiteX1" fmla="*/ 4763324 w 4774129"/>
              <a:gd name="connsiteY1" fmla="*/ 1366934 h 1705628"/>
              <a:gd name="connsiteX2" fmla="*/ 4483677 w 4774129"/>
              <a:gd name="connsiteY2" fmla="*/ 1101223 h 1705628"/>
              <a:gd name="connsiteX3" fmla="*/ 2187087 w 4774129"/>
              <a:gd name="connsiteY3" fmla="*/ 433641 h 1705628"/>
              <a:gd name="connsiteX4" fmla="*/ 998181 w 4774129"/>
              <a:gd name="connsiteY4" fmla="*/ 35653 h 1705628"/>
              <a:gd name="connsiteX5" fmla="*/ 201631 w 4774129"/>
              <a:gd name="connsiteY5" fmla="*/ 51795 h 1705628"/>
              <a:gd name="connsiteX6" fmla="*/ 19225 w 4774129"/>
              <a:gd name="connsiteY6" fmla="*/ 469578 h 1705628"/>
              <a:gd name="connsiteX7" fmla="*/ 0 w 4774129"/>
              <a:gd name="connsiteY7" fmla="*/ 834015 h 1705628"/>
              <a:gd name="connsiteX0" fmla="*/ 4688417 w 4795758"/>
              <a:gd name="connsiteY0" fmla="*/ 1705628 h 1705628"/>
              <a:gd name="connsiteX1" fmla="*/ 4763324 w 4795758"/>
              <a:gd name="connsiteY1" fmla="*/ 1366934 h 1705628"/>
              <a:gd name="connsiteX2" fmla="*/ 4483677 w 4795758"/>
              <a:gd name="connsiteY2" fmla="*/ 1101223 h 1705628"/>
              <a:gd name="connsiteX3" fmla="*/ 2187087 w 4795758"/>
              <a:gd name="connsiteY3" fmla="*/ 433641 h 1705628"/>
              <a:gd name="connsiteX4" fmla="*/ 998181 w 4795758"/>
              <a:gd name="connsiteY4" fmla="*/ 35653 h 1705628"/>
              <a:gd name="connsiteX5" fmla="*/ 201631 w 4795758"/>
              <a:gd name="connsiteY5" fmla="*/ 51795 h 1705628"/>
              <a:gd name="connsiteX6" fmla="*/ 19225 w 4795758"/>
              <a:gd name="connsiteY6" fmla="*/ 469578 h 1705628"/>
              <a:gd name="connsiteX7" fmla="*/ 0 w 4795758"/>
              <a:gd name="connsiteY7" fmla="*/ 834015 h 1705628"/>
              <a:gd name="connsiteX0" fmla="*/ 4688417 w 4770662"/>
              <a:gd name="connsiteY0" fmla="*/ 1705628 h 1705628"/>
              <a:gd name="connsiteX1" fmla="*/ 4725224 w 4770662"/>
              <a:gd name="connsiteY1" fmla="*/ 1396568 h 1705628"/>
              <a:gd name="connsiteX2" fmla="*/ 4483677 w 4770662"/>
              <a:gd name="connsiteY2" fmla="*/ 1101223 h 1705628"/>
              <a:gd name="connsiteX3" fmla="*/ 2187087 w 4770662"/>
              <a:gd name="connsiteY3" fmla="*/ 433641 h 1705628"/>
              <a:gd name="connsiteX4" fmla="*/ 998181 w 4770662"/>
              <a:gd name="connsiteY4" fmla="*/ 35653 h 1705628"/>
              <a:gd name="connsiteX5" fmla="*/ 201631 w 4770662"/>
              <a:gd name="connsiteY5" fmla="*/ 51795 h 1705628"/>
              <a:gd name="connsiteX6" fmla="*/ 19225 w 4770662"/>
              <a:gd name="connsiteY6" fmla="*/ 469578 h 1705628"/>
              <a:gd name="connsiteX7" fmla="*/ 0 w 4770662"/>
              <a:gd name="connsiteY7" fmla="*/ 834015 h 1705628"/>
              <a:gd name="connsiteX0" fmla="*/ 4688417 w 4766374"/>
              <a:gd name="connsiteY0" fmla="*/ 1705628 h 1705628"/>
              <a:gd name="connsiteX1" fmla="*/ 4725224 w 4766374"/>
              <a:gd name="connsiteY1" fmla="*/ 1396568 h 1705628"/>
              <a:gd name="connsiteX2" fmla="*/ 4483677 w 4766374"/>
              <a:gd name="connsiteY2" fmla="*/ 1101223 h 1705628"/>
              <a:gd name="connsiteX3" fmla="*/ 2187087 w 4766374"/>
              <a:gd name="connsiteY3" fmla="*/ 433641 h 1705628"/>
              <a:gd name="connsiteX4" fmla="*/ 998181 w 4766374"/>
              <a:gd name="connsiteY4" fmla="*/ 35653 h 1705628"/>
              <a:gd name="connsiteX5" fmla="*/ 201631 w 4766374"/>
              <a:gd name="connsiteY5" fmla="*/ 51795 h 1705628"/>
              <a:gd name="connsiteX6" fmla="*/ 19225 w 4766374"/>
              <a:gd name="connsiteY6" fmla="*/ 469578 h 1705628"/>
              <a:gd name="connsiteX7" fmla="*/ 0 w 4766374"/>
              <a:gd name="connsiteY7" fmla="*/ 834015 h 1705628"/>
              <a:gd name="connsiteX0" fmla="*/ 4688417 w 4764669"/>
              <a:gd name="connsiteY0" fmla="*/ 1705628 h 1705628"/>
              <a:gd name="connsiteX1" fmla="*/ 4725224 w 4764669"/>
              <a:gd name="connsiteY1" fmla="*/ 1396568 h 1705628"/>
              <a:gd name="connsiteX2" fmla="*/ 4483677 w 4764669"/>
              <a:gd name="connsiteY2" fmla="*/ 1101223 h 1705628"/>
              <a:gd name="connsiteX3" fmla="*/ 2187087 w 4764669"/>
              <a:gd name="connsiteY3" fmla="*/ 433641 h 1705628"/>
              <a:gd name="connsiteX4" fmla="*/ 998181 w 4764669"/>
              <a:gd name="connsiteY4" fmla="*/ 35653 h 1705628"/>
              <a:gd name="connsiteX5" fmla="*/ 201631 w 4764669"/>
              <a:gd name="connsiteY5" fmla="*/ 51795 h 1705628"/>
              <a:gd name="connsiteX6" fmla="*/ 19225 w 4764669"/>
              <a:gd name="connsiteY6" fmla="*/ 469578 h 1705628"/>
              <a:gd name="connsiteX7" fmla="*/ 0 w 4764669"/>
              <a:gd name="connsiteY7" fmla="*/ 834015 h 1705628"/>
              <a:gd name="connsiteX0" fmla="*/ 4688417 w 4782268"/>
              <a:gd name="connsiteY0" fmla="*/ 1705628 h 1705628"/>
              <a:gd name="connsiteX1" fmla="*/ 4752741 w 4782268"/>
              <a:gd name="connsiteY1" fmla="*/ 1385985 h 1705628"/>
              <a:gd name="connsiteX2" fmla="*/ 4483677 w 4782268"/>
              <a:gd name="connsiteY2" fmla="*/ 1101223 h 1705628"/>
              <a:gd name="connsiteX3" fmla="*/ 2187087 w 4782268"/>
              <a:gd name="connsiteY3" fmla="*/ 433641 h 1705628"/>
              <a:gd name="connsiteX4" fmla="*/ 998181 w 4782268"/>
              <a:gd name="connsiteY4" fmla="*/ 35653 h 1705628"/>
              <a:gd name="connsiteX5" fmla="*/ 201631 w 4782268"/>
              <a:gd name="connsiteY5" fmla="*/ 51795 h 1705628"/>
              <a:gd name="connsiteX6" fmla="*/ 19225 w 4782268"/>
              <a:gd name="connsiteY6" fmla="*/ 469578 h 1705628"/>
              <a:gd name="connsiteX7" fmla="*/ 0 w 4782268"/>
              <a:gd name="connsiteY7" fmla="*/ 834015 h 1705628"/>
              <a:gd name="connsiteX0" fmla="*/ 4688417 w 4787641"/>
              <a:gd name="connsiteY0" fmla="*/ 1705628 h 1705628"/>
              <a:gd name="connsiteX1" fmla="*/ 4752741 w 4787641"/>
              <a:gd name="connsiteY1" fmla="*/ 1385985 h 1705628"/>
              <a:gd name="connsiteX2" fmla="*/ 4483677 w 4787641"/>
              <a:gd name="connsiteY2" fmla="*/ 1101223 h 1705628"/>
              <a:gd name="connsiteX3" fmla="*/ 2187087 w 4787641"/>
              <a:gd name="connsiteY3" fmla="*/ 433641 h 1705628"/>
              <a:gd name="connsiteX4" fmla="*/ 998181 w 4787641"/>
              <a:gd name="connsiteY4" fmla="*/ 35653 h 1705628"/>
              <a:gd name="connsiteX5" fmla="*/ 201631 w 4787641"/>
              <a:gd name="connsiteY5" fmla="*/ 51795 h 1705628"/>
              <a:gd name="connsiteX6" fmla="*/ 19225 w 4787641"/>
              <a:gd name="connsiteY6" fmla="*/ 469578 h 1705628"/>
              <a:gd name="connsiteX7" fmla="*/ 0 w 4787641"/>
              <a:gd name="connsiteY7" fmla="*/ 834015 h 1705628"/>
              <a:gd name="connsiteX0" fmla="*/ 4688417 w 4766596"/>
              <a:gd name="connsiteY0" fmla="*/ 1705628 h 1705628"/>
              <a:gd name="connsiteX1" fmla="*/ 4752741 w 4766596"/>
              <a:gd name="connsiteY1" fmla="*/ 1385985 h 1705628"/>
              <a:gd name="connsiteX2" fmla="*/ 4386310 w 4766596"/>
              <a:gd name="connsiteY2" fmla="*/ 1052540 h 1705628"/>
              <a:gd name="connsiteX3" fmla="*/ 2187087 w 4766596"/>
              <a:gd name="connsiteY3" fmla="*/ 433641 h 1705628"/>
              <a:gd name="connsiteX4" fmla="*/ 998181 w 4766596"/>
              <a:gd name="connsiteY4" fmla="*/ 35653 h 1705628"/>
              <a:gd name="connsiteX5" fmla="*/ 201631 w 4766596"/>
              <a:gd name="connsiteY5" fmla="*/ 51795 h 1705628"/>
              <a:gd name="connsiteX6" fmla="*/ 19225 w 4766596"/>
              <a:gd name="connsiteY6" fmla="*/ 469578 h 1705628"/>
              <a:gd name="connsiteX7" fmla="*/ 0 w 4766596"/>
              <a:gd name="connsiteY7" fmla="*/ 834015 h 1705628"/>
              <a:gd name="connsiteX0" fmla="*/ 4688417 w 4751579"/>
              <a:gd name="connsiteY0" fmla="*/ 1705628 h 1705628"/>
              <a:gd name="connsiteX1" fmla="*/ 4735808 w 4751579"/>
              <a:gd name="connsiteY1" fmla="*/ 1373285 h 1705628"/>
              <a:gd name="connsiteX2" fmla="*/ 4386310 w 4751579"/>
              <a:gd name="connsiteY2" fmla="*/ 1052540 h 1705628"/>
              <a:gd name="connsiteX3" fmla="*/ 2187087 w 4751579"/>
              <a:gd name="connsiteY3" fmla="*/ 433641 h 1705628"/>
              <a:gd name="connsiteX4" fmla="*/ 998181 w 4751579"/>
              <a:gd name="connsiteY4" fmla="*/ 35653 h 1705628"/>
              <a:gd name="connsiteX5" fmla="*/ 201631 w 4751579"/>
              <a:gd name="connsiteY5" fmla="*/ 51795 h 1705628"/>
              <a:gd name="connsiteX6" fmla="*/ 19225 w 4751579"/>
              <a:gd name="connsiteY6" fmla="*/ 469578 h 1705628"/>
              <a:gd name="connsiteX7" fmla="*/ 0 w 4751579"/>
              <a:gd name="connsiteY7" fmla="*/ 834015 h 1705628"/>
              <a:gd name="connsiteX0" fmla="*/ 4688417 w 4738449"/>
              <a:gd name="connsiteY0" fmla="*/ 1705628 h 1705628"/>
              <a:gd name="connsiteX1" fmla="*/ 4735808 w 4738449"/>
              <a:gd name="connsiteY1" fmla="*/ 1373285 h 1705628"/>
              <a:gd name="connsiteX2" fmla="*/ 4386310 w 4738449"/>
              <a:gd name="connsiteY2" fmla="*/ 1052540 h 1705628"/>
              <a:gd name="connsiteX3" fmla="*/ 2187087 w 4738449"/>
              <a:gd name="connsiteY3" fmla="*/ 433641 h 1705628"/>
              <a:gd name="connsiteX4" fmla="*/ 998181 w 4738449"/>
              <a:gd name="connsiteY4" fmla="*/ 35653 h 1705628"/>
              <a:gd name="connsiteX5" fmla="*/ 201631 w 4738449"/>
              <a:gd name="connsiteY5" fmla="*/ 51795 h 1705628"/>
              <a:gd name="connsiteX6" fmla="*/ 19225 w 4738449"/>
              <a:gd name="connsiteY6" fmla="*/ 469578 h 1705628"/>
              <a:gd name="connsiteX7" fmla="*/ 0 w 4738449"/>
              <a:gd name="connsiteY7" fmla="*/ 834015 h 1705628"/>
              <a:gd name="connsiteX0" fmla="*/ 4688417 w 4743884"/>
              <a:gd name="connsiteY0" fmla="*/ 1705628 h 1705628"/>
              <a:gd name="connsiteX1" fmla="*/ 4735808 w 4743884"/>
              <a:gd name="connsiteY1" fmla="*/ 1373285 h 1705628"/>
              <a:gd name="connsiteX2" fmla="*/ 4386310 w 4743884"/>
              <a:gd name="connsiteY2" fmla="*/ 1052540 h 1705628"/>
              <a:gd name="connsiteX3" fmla="*/ 2187087 w 4743884"/>
              <a:gd name="connsiteY3" fmla="*/ 433641 h 1705628"/>
              <a:gd name="connsiteX4" fmla="*/ 998181 w 4743884"/>
              <a:gd name="connsiteY4" fmla="*/ 35653 h 1705628"/>
              <a:gd name="connsiteX5" fmla="*/ 201631 w 4743884"/>
              <a:gd name="connsiteY5" fmla="*/ 51795 h 1705628"/>
              <a:gd name="connsiteX6" fmla="*/ 19225 w 4743884"/>
              <a:gd name="connsiteY6" fmla="*/ 469578 h 1705628"/>
              <a:gd name="connsiteX7" fmla="*/ 0 w 4743884"/>
              <a:gd name="connsiteY7" fmla="*/ 834015 h 1705628"/>
              <a:gd name="connsiteX0" fmla="*/ 4688417 w 4752141"/>
              <a:gd name="connsiteY0" fmla="*/ 1705628 h 1705628"/>
              <a:gd name="connsiteX1" fmla="*/ 4735808 w 4752141"/>
              <a:gd name="connsiteY1" fmla="*/ 1373285 h 1705628"/>
              <a:gd name="connsiteX2" fmla="*/ 4386310 w 4752141"/>
              <a:gd name="connsiteY2" fmla="*/ 1052540 h 1705628"/>
              <a:gd name="connsiteX3" fmla="*/ 2187087 w 4752141"/>
              <a:gd name="connsiteY3" fmla="*/ 433641 h 1705628"/>
              <a:gd name="connsiteX4" fmla="*/ 998181 w 4752141"/>
              <a:gd name="connsiteY4" fmla="*/ 35653 h 1705628"/>
              <a:gd name="connsiteX5" fmla="*/ 201631 w 4752141"/>
              <a:gd name="connsiteY5" fmla="*/ 51795 h 1705628"/>
              <a:gd name="connsiteX6" fmla="*/ 19225 w 4752141"/>
              <a:gd name="connsiteY6" fmla="*/ 469578 h 1705628"/>
              <a:gd name="connsiteX7" fmla="*/ 0 w 4752141"/>
              <a:gd name="connsiteY7" fmla="*/ 834015 h 1705628"/>
              <a:gd name="connsiteX0" fmla="*/ 4688417 w 4752141"/>
              <a:gd name="connsiteY0" fmla="*/ 1705628 h 1705628"/>
              <a:gd name="connsiteX1" fmla="*/ 4735808 w 4752141"/>
              <a:gd name="connsiteY1" fmla="*/ 1373285 h 1705628"/>
              <a:gd name="connsiteX2" fmla="*/ 4386310 w 4752141"/>
              <a:gd name="connsiteY2" fmla="*/ 1052540 h 1705628"/>
              <a:gd name="connsiteX3" fmla="*/ 2187087 w 4752141"/>
              <a:gd name="connsiteY3" fmla="*/ 433641 h 1705628"/>
              <a:gd name="connsiteX4" fmla="*/ 998181 w 4752141"/>
              <a:gd name="connsiteY4" fmla="*/ 35653 h 1705628"/>
              <a:gd name="connsiteX5" fmla="*/ 201631 w 4752141"/>
              <a:gd name="connsiteY5" fmla="*/ 51795 h 1705628"/>
              <a:gd name="connsiteX6" fmla="*/ 19225 w 4752141"/>
              <a:gd name="connsiteY6" fmla="*/ 469578 h 1705628"/>
              <a:gd name="connsiteX7" fmla="*/ 0 w 4752141"/>
              <a:gd name="connsiteY7" fmla="*/ 834015 h 1705628"/>
              <a:gd name="connsiteX0" fmla="*/ 4688417 w 4752141"/>
              <a:gd name="connsiteY0" fmla="*/ 1705628 h 1705628"/>
              <a:gd name="connsiteX1" fmla="*/ 4735808 w 4752141"/>
              <a:gd name="connsiteY1" fmla="*/ 1373285 h 1705628"/>
              <a:gd name="connsiteX2" fmla="*/ 4386310 w 4752141"/>
              <a:gd name="connsiteY2" fmla="*/ 1052540 h 1705628"/>
              <a:gd name="connsiteX3" fmla="*/ 2187087 w 4752141"/>
              <a:gd name="connsiteY3" fmla="*/ 433641 h 1705628"/>
              <a:gd name="connsiteX4" fmla="*/ 998181 w 4752141"/>
              <a:gd name="connsiteY4" fmla="*/ 35653 h 1705628"/>
              <a:gd name="connsiteX5" fmla="*/ 201631 w 4752141"/>
              <a:gd name="connsiteY5" fmla="*/ 51795 h 1705628"/>
              <a:gd name="connsiteX6" fmla="*/ 19225 w 4752141"/>
              <a:gd name="connsiteY6" fmla="*/ 469578 h 1705628"/>
              <a:gd name="connsiteX7" fmla="*/ 0 w 4752141"/>
              <a:gd name="connsiteY7" fmla="*/ 834015 h 1705628"/>
              <a:gd name="connsiteX0" fmla="*/ 4688417 w 4752141"/>
              <a:gd name="connsiteY0" fmla="*/ 1702087 h 1702087"/>
              <a:gd name="connsiteX1" fmla="*/ 4735808 w 4752141"/>
              <a:gd name="connsiteY1" fmla="*/ 1369744 h 1702087"/>
              <a:gd name="connsiteX2" fmla="*/ 4386310 w 4752141"/>
              <a:gd name="connsiteY2" fmla="*/ 1048999 h 1702087"/>
              <a:gd name="connsiteX3" fmla="*/ 2187087 w 4752141"/>
              <a:gd name="connsiteY3" fmla="*/ 430100 h 1702087"/>
              <a:gd name="connsiteX4" fmla="*/ 1008765 w 4752141"/>
              <a:gd name="connsiteY4" fmla="*/ 38462 h 1702087"/>
              <a:gd name="connsiteX5" fmla="*/ 201631 w 4752141"/>
              <a:gd name="connsiteY5" fmla="*/ 48254 h 1702087"/>
              <a:gd name="connsiteX6" fmla="*/ 19225 w 4752141"/>
              <a:gd name="connsiteY6" fmla="*/ 466037 h 1702087"/>
              <a:gd name="connsiteX7" fmla="*/ 0 w 4752141"/>
              <a:gd name="connsiteY7" fmla="*/ 830474 h 1702087"/>
              <a:gd name="connsiteX0" fmla="*/ 4688417 w 4752141"/>
              <a:gd name="connsiteY0" fmla="*/ 1712013 h 1712013"/>
              <a:gd name="connsiteX1" fmla="*/ 4735808 w 4752141"/>
              <a:gd name="connsiteY1" fmla="*/ 1379670 h 1712013"/>
              <a:gd name="connsiteX2" fmla="*/ 4386310 w 4752141"/>
              <a:gd name="connsiteY2" fmla="*/ 1058925 h 1712013"/>
              <a:gd name="connsiteX3" fmla="*/ 2187087 w 4752141"/>
              <a:gd name="connsiteY3" fmla="*/ 440026 h 1712013"/>
              <a:gd name="connsiteX4" fmla="*/ 1008765 w 4752141"/>
              <a:gd name="connsiteY4" fmla="*/ 31455 h 1712013"/>
              <a:gd name="connsiteX5" fmla="*/ 201631 w 4752141"/>
              <a:gd name="connsiteY5" fmla="*/ 58180 h 1712013"/>
              <a:gd name="connsiteX6" fmla="*/ 19225 w 4752141"/>
              <a:gd name="connsiteY6" fmla="*/ 475963 h 1712013"/>
              <a:gd name="connsiteX7" fmla="*/ 0 w 4752141"/>
              <a:gd name="connsiteY7" fmla="*/ 840400 h 1712013"/>
              <a:gd name="connsiteX0" fmla="*/ 4688417 w 4752141"/>
              <a:gd name="connsiteY0" fmla="*/ 1717919 h 1717919"/>
              <a:gd name="connsiteX1" fmla="*/ 4735808 w 4752141"/>
              <a:gd name="connsiteY1" fmla="*/ 1385576 h 1717919"/>
              <a:gd name="connsiteX2" fmla="*/ 4386310 w 4752141"/>
              <a:gd name="connsiteY2" fmla="*/ 1064831 h 1717919"/>
              <a:gd name="connsiteX3" fmla="*/ 2187087 w 4752141"/>
              <a:gd name="connsiteY3" fmla="*/ 445932 h 1717919"/>
              <a:gd name="connsiteX4" fmla="*/ 1008765 w 4752141"/>
              <a:gd name="connsiteY4" fmla="*/ 37361 h 1717919"/>
              <a:gd name="connsiteX5" fmla="*/ 203748 w 4752141"/>
              <a:gd name="connsiteY5" fmla="*/ 51386 h 1717919"/>
              <a:gd name="connsiteX6" fmla="*/ 19225 w 4752141"/>
              <a:gd name="connsiteY6" fmla="*/ 481869 h 1717919"/>
              <a:gd name="connsiteX7" fmla="*/ 0 w 4752141"/>
              <a:gd name="connsiteY7" fmla="*/ 846306 h 1717919"/>
              <a:gd name="connsiteX0" fmla="*/ 4688417 w 4752141"/>
              <a:gd name="connsiteY0" fmla="*/ 1714837 h 1714837"/>
              <a:gd name="connsiteX1" fmla="*/ 4735808 w 4752141"/>
              <a:gd name="connsiteY1" fmla="*/ 1382494 h 1714837"/>
              <a:gd name="connsiteX2" fmla="*/ 4386310 w 4752141"/>
              <a:gd name="connsiteY2" fmla="*/ 1061749 h 1714837"/>
              <a:gd name="connsiteX3" fmla="*/ 2187087 w 4752141"/>
              <a:gd name="connsiteY3" fmla="*/ 442850 h 1714837"/>
              <a:gd name="connsiteX4" fmla="*/ 1008765 w 4752141"/>
              <a:gd name="connsiteY4" fmla="*/ 34279 h 1714837"/>
              <a:gd name="connsiteX5" fmla="*/ 203748 w 4752141"/>
              <a:gd name="connsiteY5" fmla="*/ 54654 h 1714837"/>
              <a:gd name="connsiteX6" fmla="*/ 19225 w 4752141"/>
              <a:gd name="connsiteY6" fmla="*/ 478787 h 1714837"/>
              <a:gd name="connsiteX7" fmla="*/ 0 w 4752141"/>
              <a:gd name="connsiteY7" fmla="*/ 843224 h 1714837"/>
              <a:gd name="connsiteX0" fmla="*/ 4688417 w 4752141"/>
              <a:gd name="connsiteY0" fmla="*/ 1704486 h 1704486"/>
              <a:gd name="connsiteX1" fmla="*/ 4735808 w 4752141"/>
              <a:gd name="connsiteY1" fmla="*/ 1372143 h 1704486"/>
              <a:gd name="connsiteX2" fmla="*/ 4386310 w 4752141"/>
              <a:gd name="connsiteY2" fmla="*/ 1051398 h 1704486"/>
              <a:gd name="connsiteX3" fmla="*/ 2187087 w 4752141"/>
              <a:gd name="connsiteY3" fmla="*/ 432499 h 1704486"/>
              <a:gd name="connsiteX4" fmla="*/ 974898 w 4752141"/>
              <a:gd name="connsiteY4" fmla="*/ 42978 h 1704486"/>
              <a:gd name="connsiteX5" fmla="*/ 203748 w 4752141"/>
              <a:gd name="connsiteY5" fmla="*/ 44303 h 1704486"/>
              <a:gd name="connsiteX6" fmla="*/ 19225 w 4752141"/>
              <a:gd name="connsiteY6" fmla="*/ 468436 h 1704486"/>
              <a:gd name="connsiteX7" fmla="*/ 0 w 4752141"/>
              <a:gd name="connsiteY7" fmla="*/ 832873 h 1704486"/>
              <a:gd name="connsiteX0" fmla="*/ 4688417 w 4752141"/>
              <a:gd name="connsiteY0" fmla="*/ 1712368 h 1712368"/>
              <a:gd name="connsiteX1" fmla="*/ 4735808 w 4752141"/>
              <a:gd name="connsiteY1" fmla="*/ 1380025 h 1712368"/>
              <a:gd name="connsiteX2" fmla="*/ 4386310 w 4752141"/>
              <a:gd name="connsiteY2" fmla="*/ 1059280 h 1712368"/>
              <a:gd name="connsiteX3" fmla="*/ 2187087 w 4752141"/>
              <a:gd name="connsiteY3" fmla="*/ 440381 h 1712368"/>
              <a:gd name="connsiteX4" fmla="*/ 974898 w 4752141"/>
              <a:gd name="connsiteY4" fmla="*/ 36043 h 1712368"/>
              <a:gd name="connsiteX5" fmla="*/ 203748 w 4752141"/>
              <a:gd name="connsiteY5" fmla="*/ 52185 h 1712368"/>
              <a:gd name="connsiteX6" fmla="*/ 19225 w 4752141"/>
              <a:gd name="connsiteY6" fmla="*/ 476318 h 1712368"/>
              <a:gd name="connsiteX7" fmla="*/ 0 w 4752141"/>
              <a:gd name="connsiteY7" fmla="*/ 840755 h 1712368"/>
              <a:gd name="connsiteX0" fmla="*/ 4688417 w 4752141"/>
              <a:gd name="connsiteY0" fmla="*/ 1705541 h 1705541"/>
              <a:gd name="connsiteX1" fmla="*/ 4735808 w 4752141"/>
              <a:gd name="connsiteY1" fmla="*/ 1373198 h 1705541"/>
              <a:gd name="connsiteX2" fmla="*/ 4386310 w 4752141"/>
              <a:gd name="connsiteY2" fmla="*/ 1052453 h 1705541"/>
              <a:gd name="connsiteX3" fmla="*/ 2187087 w 4752141"/>
              <a:gd name="connsiteY3" fmla="*/ 433554 h 1705541"/>
              <a:gd name="connsiteX4" fmla="*/ 974898 w 4752141"/>
              <a:gd name="connsiteY4" fmla="*/ 41916 h 1705541"/>
              <a:gd name="connsiteX5" fmla="*/ 203748 w 4752141"/>
              <a:gd name="connsiteY5" fmla="*/ 45358 h 1705541"/>
              <a:gd name="connsiteX6" fmla="*/ 19225 w 4752141"/>
              <a:gd name="connsiteY6" fmla="*/ 469491 h 1705541"/>
              <a:gd name="connsiteX7" fmla="*/ 0 w 4752141"/>
              <a:gd name="connsiteY7" fmla="*/ 833928 h 1705541"/>
              <a:gd name="connsiteX0" fmla="*/ 4688417 w 4768360"/>
              <a:gd name="connsiteY0" fmla="*/ 1705541 h 1705541"/>
              <a:gd name="connsiteX1" fmla="*/ 4754858 w 4768360"/>
              <a:gd name="connsiteY1" fmla="*/ 1337215 h 1705541"/>
              <a:gd name="connsiteX2" fmla="*/ 4386310 w 4768360"/>
              <a:gd name="connsiteY2" fmla="*/ 1052453 h 1705541"/>
              <a:gd name="connsiteX3" fmla="*/ 2187087 w 4768360"/>
              <a:gd name="connsiteY3" fmla="*/ 433554 h 1705541"/>
              <a:gd name="connsiteX4" fmla="*/ 974898 w 4768360"/>
              <a:gd name="connsiteY4" fmla="*/ 41916 h 1705541"/>
              <a:gd name="connsiteX5" fmla="*/ 203748 w 4768360"/>
              <a:gd name="connsiteY5" fmla="*/ 45358 h 1705541"/>
              <a:gd name="connsiteX6" fmla="*/ 19225 w 4768360"/>
              <a:gd name="connsiteY6" fmla="*/ 469491 h 1705541"/>
              <a:gd name="connsiteX7" fmla="*/ 0 w 4768360"/>
              <a:gd name="connsiteY7" fmla="*/ 833928 h 1705541"/>
              <a:gd name="connsiteX0" fmla="*/ 4688417 w 4752141"/>
              <a:gd name="connsiteY0" fmla="*/ 1705541 h 1705541"/>
              <a:gd name="connsiteX1" fmla="*/ 4735808 w 4752141"/>
              <a:gd name="connsiteY1" fmla="*/ 1364732 h 1705541"/>
              <a:gd name="connsiteX2" fmla="*/ 4386310 w 4752141"/>
              <a:gd name="connsiteY2" fmla="*/ 1052453 h 1705541"/>
              <a:gd name="connsiteX3" fmla="*/ 2187087 w 4752141"/>
              <a:gd name="connsiteY3" fmla="*/ 433554 h 1705541"/>
              <a:gd name="connsiteX4" fmla="*/ 974898 w 4752141"/>
              <a:gd name="connsiteY4" fmla="*/ 41916 h 1705541"/>
              <a:gd name="connsiteX5" fmla="*/ 203748 w 4752141"/>
              <a:gd name="connsiteY5" fmla="*/ 45358 h 1705541"/>
              <a:gd name="connsiteX6" fmla="*/ 19225 w 4752141"/>
              <a:gd name="connsiteY6" fmla="*/ 469491 h 1705541"/>
              <a:gd name="connsiteX7" fmla="*/ 0 w 4752141"/>
              <a:gd name="connsiteY7" fmla="*/ 833928 h 1705541"/>
              <a:gd name="connsiteX0" fmla="*/ 4688417 w 4711286"/>
              <a:gd name="connsiteY0" fmla="*/ 1705541 h 1705541"/>
              <a:gd name="connsiteX1" fmla="*/ 4684348 w 4711286"/>
              <a:gd name="connsiteY1" fmla="*/ 1364732 h 1705541"/>
              <a:gd name="connsiteX2" fmla="*/ 4386310 w 4711286"/>
              <a:gd name="connsiteY2" fmla="*/ 1052453 h 1705541"/>
              <a:gd name="connsiteX3" fmla="*/ 2187087 w 4711286"/>
              <a:gd name="connsiteY3" fmla="*/ 433554 h 1705541"/>
              <a:gd name="connsiteX4" fmla="*/ 974898 w 4711286"/>
              <a:gd name="connsiteY4" fmla="*/ 41916 h 1705541"/>
              <a:gd name="connsiteX5" fmla="*/ 203748 w 4711286"/>
              <a:gd name="connsiteY5" fmla="*/ 45358 h 1705541"/>
              <a:gd name="connsiteX6" fmla="*/ 19225 w 4711286"/>
              <a:gd name="connsiteY6" fmla="*/ 469491 h 1705541"/>
              <a:gd name="connsiteX7" fmla="*/ 0 w 4711286"/>
              <a:gd name="connsiteY7" fmla="*/ 833928 h 1705541"/>
              <a:gd name="connsiteX0" fmla="*/ 4747793 w 4751799"/>
              <a:gd name="connsiteY0" fmla="*/ 1709500 h 1709500"/>
              <a:gd name="connsiteX1" fmla="*/ 4684348 w 4751799"/>
              <a:gd name="connsiteY1" fmla="*/ 1364732 h 1709500"/>
              <a:gd name="connsiteX2" fmla="*/ 4386310 w 4751799"/>
              <a:gd name="connsiteY2" fmla="*/ 1052453 h 1709500"/>
              <a:gd name="connsiteX3" fmla="*/ 2187087 w 4751799"/>
              <a:gd name="connsiteY3" fmla="*/ 433554 h 1709500"/>
              <a:gd name="connsiteX4" fmla="*/ 974898 w 4751799"/>
              <a:gd name="connsiteY4" fmla="*/ 41916 h 1709500"/>
              <a:gd name="connsiteX5" fmla="*/ 203748 w 4751799"/>
              <a:gd name="connsiteY5" fmla="*/ 45358 h 1709500"/>
              <a:gd name="connsiteX6" fmla="*/ 19225 w 4751799"/>
              <a:gd name="connsiteY6" fmla="*/ 469491 h 1709500"/>
              <a:gd name="connsiteX7" fmla="*/ 0 w 4751799"/>
              <a:gd name="connsiteY7" fmla="*/ 833928 h 1709500"/>
              <a:gd name="connsiteX0" fmla="*/ 4747793 w 4777502"/>
              <a:gd name="connsiteY0" fmla="*/ 1709500 h 1709500"/>
              <a:gd name="connsiteX1" fmla="*/ 4747683 w 4777502"/>
              <a:gd name="connsiteY1" fmla="*/ 1265771 h 1709500"/>
              <a:gd name="connsiteX2" fmla="*/ 4386310 w 4777502"/>
              <a:gd name="connsiteY2" fmla="*/ 1052453 h 1709500"/>
              <a:gd name="connsiteX3" fmla="*/ 2187087 w 4777502"/>
              <a:gd name="connsiteY3" fmla="*/ 433554 h 1709500"/>
              <a:gd name="connsiteX4" fmla="*/ 974898 w 4777502"/>
              <a:gd name="connsiteY4" fmla="*/ 41916 h 1709500"/>
              <a:gd name="connsiteX5" fmla="*/ 203748 w 4777502"/>
              <a:gd name="connsiteY5" fmla="*/ 45358 h 1709500"/>
              <a:gd name="connsiteX6" fmla="*/ 19225 w 4777502"/>
              <a:gd name="connsiteY6" fmla="*/ 469491 h 1709500"/>
              <a:gd name="connsiteX7" fmla="*/ 0 w 4777502"/>
              <a:gd name="connsiteY7" fmla="*/ 833928 h 1709500"/>
              <a:gd name="connsiteX0" fmla="*/ 4747793 w 4762010"/>
              <a:gd name="connsiteY0" fmla="*/ 1709500 h 1709500"/>
              <a:gd name="connsiteX1" fmla="*/ 4747683 w 4762010"/>
              <a:gd name="connsiteY1" fmla="*/ 1265771 h 1709500"/>
              <a:gd name="connsiteX2" fmla="*/ 4386310 w 4762010"/>
              <a:gd name="connsiteY2" fmla="*/ 1052453 h 1709500"/>
              <a:gd name="connsiteX3" fmla="*/ 2187087 w 4762010"/>
              <a:gd name="connsiteY3" fmla="*/ 433554 h 1709500"/>
              <a:gd name="connsiteX4" fmla="*/ 974898 w 4762010"/>
              <a:gd name="connsiteY4" fmla="*/ 41916 h 1709500"/>
              <a:gd name="connsiteX5" fmla="*/ 203748 w 4762010"/>
              <a:gd name="connsiteY5" fmla="*/ 45358 h 1709500"/>
              <a:gd name="connsiteX6" fmla="*/ 19225 w 4762010"/>
              <a:gd name="connsiteY6" fmla="*/ 469491 h 1709500"/>
              <a:gd name="connsiteX7" fmla="*/ 0 w 4762010"/>
              <a:gd name="connsiteY7" fmla="*/ 833928 h 1709500"/>
              <a:gd name="connsiteX0" fmla="*/ 4747793 w 4765388"/>
              <a:gd name="connsiteY0" fmla="*/ 1709500 h 1709500"/>
              <a:gd name="connsiteX1" fmla="*/ 4747683 w 4765388"/>
              <a:gd name="connsiteY1" fmla="*/ 1265771 h 1709500"/>
              <a:gd name="connsiteX2" fmla="*/ 4386310 w 4765388"/>
              <a:gd name="connsiteY2" fmla="*/ 1052453 h 1709500"/>
              <a:gd name="connsiteX3" fmla="*/ 2187087 w 4765388"/>
              <a:gd name="connsiteY3" fmla="*/ 433554 h 1709500"/>
              <a:gd name="connsiteX4" fmla="*/ 974898 w 4765388"/>
              <a:gd name="connsiteY4" fmla="*/ 41916 h 1709500"/>
              <a:gd name="connsiteX5" fmla="*/ 203748 w 4765388"/>
              <a:gd name="connsiteY5" fmla="*/ 45358 h 1709500"/>
              <a:gd name="connsiteX6" fmla="*/ 19225 w 4765388"/>
              <a:gd name="connsiteY6" fmla="*/ 469491 h 1709500"/>
              <a:gd name="connsiteX7" fmla="*/ 0 w 4765388"/>
              <a:gd name="connsiteY7" fmla="*/ 833928 h 1709500"/>
              <a:gd name="connsiteX0" fmla="*/ 4747793 w 4765388"/>
              <a:gd name="connsiteY0" fmla="*/ 1709500 h 1709500"/>
              <a:gd name="connsiteX1" fmla="*/ 4747683 w 4765388"/>
              <a:gd name="connsiteY1" fmla="*/ 1265771 h 1709500"/>
              <a:gd name="connsiteX2" fmla="*/ 4386310 w 4765388"/>
              <a:gd name="connsiteY2" fmla="*/ 1052453 h 1709500"/>
              <a:gd name="connsiteX3" fmla="*/ 2187087 w 4765388"/>
              <a:gd name="connsiteY3" fmla="*/ 433554 h 1709500"/>
              <a:gd name="connsiteX4" fmla="*/ 974898 w 4765388"/>
              <a:gd name="connsiteY4" fmla="*/ 41916 h 1709500"/>
              <a:gd name="connsiteX5" fmla="*/ 203748 w 4765388"/>
              <a:gd name="connsiteY5" fmla="*/ 45358 h 1709500"/>
              <a:gd name="connsiteX6" fmla="*/ 19225 w 4765388"/>
              <a:gd name="connsiteY6" fmla="*/ 469491 h 1709500"/>
              <a:gd name="connsiteX7" fmla="*/ 0 w 4765388"/>
              <a:gd name="connsiteY7" fmla="*/ 833928 h 1709500"/>
              <a:gd name="connsiteX0" fmla="*/ 4747793 w 4759159"/>
              <a:gd name="connsiteY0" fmla="*/ 1709500 h 1709500"/>
              <a:gd name="connsiteX1" fmla="*/ 4747683 w 4759159"/>
              <a:gd name="connsiteY1" fmla="*/ 1265771 h 1709500"/>
              <a:gd name="connsiteX2" fmla="*/ 4386310 w 4759159"/>
              <a:gd name="connsiteY2" fmla="*/ 1052453 h 1709500"/>
              <a:gd name="connsiteX3" fmla="*/ 2187087 w 4759159"/>
              <a:gd name="connsiteY3" fmla="*/ 433554 h 1709500"/>
              <a:gd name="connsiteX4" fmla="*/ 974898 w 4759159"/>
              <a:gd name="connsiteY4" fmla="*/ 41916 h 1709500"/>
              <a:gd name="connsiteX5" fmla="*/ 203748 w 4759159"/>
              <a:gd name="connsiteY5" fmla="*/ 45358 h 1709500"/>
              <a:gd name="connsiteX6" fmla="*/ 19225 w 4759159"/>
              <a:gd name="connsiteY6" fmla="*/ 469491 h 1709500"/>
              <a:gd name="connsiteX7" fmla="*/ 0 w 4759159"/>
              <a:gd name="connsiteY7" fmla="*/ 833928 h 1709500"/>
              <a:gd name="connsiteX0" fmla="*/ 4747793 w 4758317"/>
              <a:gd name="connsiteY0" fmla="*/ 1709500 h 1709500"/>
              <a:gd name="connsiteX1" fmla="*/ 4747683 w 4758317"/>
              <a:gd name="connsiteY1" fmla="*/ 1265771 h 1709500"/>
              <a:gd name="connsiteX2" fmla="*/ 4386310 w 4758317"/>
              <a:gd name="connsiteY2" fmla="*/ 1052453 h 1709500"/>
              <a:gd name="connsiteX3" fmla="*/ 2187087 w 4758317"/>
              <a:gd name="connsiteY3" fmla="*/ 433554 h 1709500"/>
              <a:gd name="connsiteX4" fmla="*/ 974898 w 4758317"/>
              <a:gd name="connsiteY4" fmla="*/ 41916 h 1709500"/>
              <a:gd name="connsiteX5" fmla="*/ 203748 w 4758317"/>
              <a:gd name="connsiteY5" fmla="*/ 45358 h 1709500"/>
              <a:gd name="connsiteX6" fmla="*/ 19225 w 4758317"/>
              <a:gd name="connsiteY6" fmla="*/ 469491 h 1709500"/>
              <a:gd name="connsiteX7" fmla="*/ 0 w 4758317"/>
              <a:gd name="connsiteY7" fmla="*/ 833928 h 1709500"/>
              <a:gd name="connsiteX0" fmla="*/ 4747793 w 4769060"/>
              <a:gd name="connsiteY0" fmla="*/ 1709500 h 1709500"/>
              <a:gd name="connsiteX1" fmla="*/ 4747683 w 4769060"/>
              <a:gd name="connsiteY1" fmla="*/ 1265771 h 1709500"/>
              <a:gd name="connsiteX2" fmla="*/ 4386310 w 4769060"/>
              <a:gd name="connsiteY2" fmla="*/ 1052453 h 1709500"/>
              <a:gd name="connsiteX3" fmla="*/ 2187087 w 4769060"/>
              <a:gd name="connsiteY3" fmla="*/ 433554 h 1709500"/>
              <a:gd name="connsiteX4" fmla="*/ 974898 w 4769060"/>
              <a:gd name="connsiteY4" fmla="*/ 41916 h 1709500"/>
              <a:gd name="connsiteX5" fmla="*/ 203748 w 4769060"/>
              <a:gd name="connsiteY5" fmla="*/ 45358 h 1709500"/>
              <a:gd name="connsiteX6" fmla="*/ 19225 w 4769060"/>
              <a:gd name="connsiteY6" fmla="*/ 469491 h 1709500"/>
              <a:gd name="connsiteX7" fmla="*/ 0 w 4769060"/>
              <a:gd name="connsiteY7" fmla="*/ 833928 h 1709500"/>
              <a:gd name="connsiteX0" fmla="*/ 4747793 w 4788249"/>
              <a:gd name="connsiteY0" fmla="*/ 1709500 h 1709500"/>
              <a:gd name="connsiteX1" fmla="*/ 4773083 w 4788249"/>
              <a:gd name="connsiteY1" fmla="*/ 1261538 h 1709500"/>
              <a:gd name="connsiteX2" fmla="*/ 4386310 w 4788249"/>
              <a:gd name="connsiteY2" fmla="*/ 1052453 h 1709500"/>
              <a:gd name="connsiteX3" fmla="*/ 2187087 w 4788249"/>
              <a:gd name="connsiteY3" fmla="*/ 433554 h 1709500"/>
              <a:gd name="connsiteX4" fmla="*/ 974898 w 4788249"/>
              <a:gd name="connsiteY4" fmla="*/ 41916 h 1709500"/>
              <a:gd name="connsiteX5" fmla="*/ 203748 w 4788249"/>
              <a:gd name="connsiteY5" fmla="*/ 45358 h 1709500"/>
              <a:gd name="connsiteX6" fmla="*/ 19225 w 4788249"/>
              <a:gd name="connsiteY6" fmla="*/ 469491 h 1709500"/>
              <a:gd name="connsiteX7" fmla="*/ 0 w 4788249"/>
              <a:gd name="connsiteY7" fmla="*/ 833928 h 1709500"/>
              <a:gd name="connsiteX0" fmla="*/ 4747793 w 4776047"/>
              <a:gd name="connsiteY0" fmla="*/ 1709500 h 1709500"/>
              <a:gd name="connsiteX1" fmla="*/ 4773083 w 4776047"/>
              <a:gd name="connsiteY1" fmla="*/ 1261538 h 1709500"/>
              <a:gd name="connsiteX2" fmla="*/ 4386310 w 4776047"/>
              <a:gd name="connsiteY2" fmla="*/ 1052453 h 1709500"/>
              <a:gd name="connsiteX3" fmla="*/ 2187087 w 4776047"/>
              <a:gd name="connsiteY3" fmla="*/ 433554 h 1709500"/>
              <a:gd name="connsiteX4" fmla="*/ 974898 w 4776047"/>
              <a:gd name="connsiteY4" fmla="*/ 41916 h 1709500"/>
              <a:gd name="connsiteX5" fmla="*/ 203748 w 4776047"/>
              <a:gd name="connsiteY5" fmla="*/ 45358 h 1709500"/>
              <a:gd name="connsiteX6" fmla="*/ 19225 w 4776047"/>
              <a:gd name="connsiteY6" fmla="*/ 469491 h 1709500"/>
              <a:gd name="connsiteX7" fmla="*/ 0 w 4776047"/>
              <a:gd name="connsiteY7" fmla="*/ 833928 h 1709500"/>
              <a:gd name="connsiteX0" fmla="*/ 4747793 w 4784624"/>
              <a:gd name="connsiteY0" fmla="*/ 1709500 h 1709500"/>
              <a:gd name="connsiteX1" fmla="*/ 4773083 w 4784624"/>
              <a:gd name="connsiteY1" fmla="*/ 1261538 h 1709500"/>
              <a:gd name="connsiteX2" fmla="*/ 4386310 w 4784624"/>
              <a:gd name="connsiteY2" fmla="*/ 1052453 h 1709500"/>
              <a:gd name="connsiteX3" fmla="*/ 2187087 w 4784624"/>
              <a:gd name="connsiteY3" fmla="*/ 433554 h 1709500"/>
              <a:gd name="connsiteX4" fmla="*/ 974898 w 4784624"/>
              <a:gd name="connsiteY4" fmla="*/ 41916 h 1709500"/>
              <a:gd name="connsiteX5" fmla="*/ 203748 w 4784624"/>
              <a:gd name="connsiteY5" fmla="*/ 45358 h 1709500"/>
              <a:gd name="connsiteX6" fmla="*/ 19225 w 4784624"/>
              <a:gd name="connsiteY6" fmla="*/ 469491 h 1709500"/>
              <a:gd name="connsiteX7" fmla="*/ 0 w 4784624"/>
              <a:gd name="connsiteY7" fmla="*/ 833928 h 1709500"/>
              <a:gd name="connsiteX0" fmla="*/ 4747793 w 4779336"/>
              <a:gd name="connsiteY0" fmla="*/ 1709500 h 1709500"/>
              <a:gd name="connsiteX1" fmla="*/ 4773083 w 4779336"/>
              <a:gd name="connsiteY1" fmla="*/ 1261538 h 1709500"/>
              <a:gd name="connsiteX2" fmla="*/ 4386310 w 4779336"/>
              <a:gd name="connsiteY2" fmla="*/ 1052453 h 1709500"/>
              <a:gd name="connsiteX3" fmla="*/ 2187087 w 4779336"/>
              <a:gd name="connsiteY3" fmla="*/ 433554 h 1709500"/>
              <a:gd name="connsiteX4" fmla="*/ 974898 w 4779336"/>
              <a:gd name="connsiteY4" fmla="*/ 41916 h 1709500"/>
              <a:gd name="connsiteX5" fmla="*/ 203748 w 4779336"/>
              <a:gd name="connsiteY5" fmla="*/ 45358 h 1709500"/>
              <a:gd name="connsiteX6" fmla="*/ 19225 w 4779336"/>
              <a:gd name="connsiteY6" fmla="*/ 469491 h 1709500"/>
              <a:gd name="connsiteX7" fmla="*/ 0 w 4779336"/>
              <a:gd name="connsiteY7" fmla="*/ 833928 h 1709500"/>
              <a:gd name="connsiteX0" fmla="*/ 4747793 w 4761290"/>
              <a:gd name="connsiteY0" fmla="*/ 1709500 h 1709500"/>
              <a:gd name="connsiteX1" fmla="*/ 4749799 w 4761290"/>
              <a:gd name="connsiteY1" fmla="*/ 1261538 h 1709500"/>
              <a:gd name="connsiteX2" fmla="*/ 4386310 w 4761290"/>
              <a:gd name="connsiteY2" fmla="*/ 1052453 h 1709500"/>
              <a:gd name="connsiteX3" fmla="*/ 2187087 w 4761290"/>
              <a:gd name="connsiteY3" fmla="*/ 433554 h 1709500"/>
              <a:gd name="connsiteX4" fmla="*/ 974898 w 4761290"/>
              <a:gd name="connsiteY4" fmla="*/ 41916 h 1709500"/>
              <a:gd name="connsiteX5" fmla="*/ 203748 w 4761290"/>
              <a:gd name="connsiteY5" fmla="*/ 45358 h 1709500"/>
              <a:gd name="connsiteX6" fmla="*/ 19225 w 4761290"/>
              <a:gd name="connsiteY6" fmla="*/ 469491 h 1709500"/>
              <a:gd name="connsiteX7" fmla="*/ 0 w 4761290"/>
              <a:gd name="connsiteY7" fmla="*/ 833928 h 1709500"/>
              <a:gd name="connsiteX0" fmla="*/ 4747793 w 4756968"/>
              <a:gd name="connsiteY0" fmla="*/ 1709500 h 1709500"/>
              <a:gd name="connsiteX1" fmla="*/ 4749799 w 4756968"/>
              <a:gd name="connsiteY1" fmla="*/ 1261538 h 1709500"/>
              <a:gd name="connsiteX2" fmla="*/ 4386310 w 4756968"/>
              <a:gd name="connsiteY2" fmla="*/ 1052453 h 1709500"/>
              <a:gd name="connsiteX3" fmla="*/ 2187087 w 4756968"/>
              <a:gd name="connsiteY3" fmla="*/ 433554 h 1709500"/>
              <a:gd name="connsiteX4" fmla="*/ 974898 w 4756968"/>
              <a:gd name="connsiteY4" fmla="*/ 41916 h 1709500"/>
              <a:gd name="connsiteX5" fmla="*/ 203748 w 4756968"/>
              <a:gd name="connsiteY5" fmla="*/ 45358 h 1709500"/>
              <a:gd name="connsiteX6" fmla="*/ 19225 w 4756968"/>
              <a:gd name="connsiteY6" fmla="*/ 469491 h 1709500"/>
              <a:gd name="connsiteX7" fmla="*/ 0 w 4756968"/>
              <a:gd name="connsiteY7" fmla="*/ 833928 h 1709500"/>
              <a:gd name="connsiteX0" fmla="*/ 4747793 w 4781255"/>
              <a:gd name="connsiteY0" fmla="*/ 1709500 h 1709500"/>
              <a:gd name="connsiteX1" fmla="*/ 4779433 w 4781255"/>
              <a:gd name="connsiteY1" fmla="*/ 1261538 h 1709500"/>
              <a:gd name="connsiteX2" fmla="*/ 4386310 w 4781255"/>
              <a:gd name="connsiteY2" fmla="*/ 1052453 h 1709500"/>
              <a:gd name="connsiteX3" fmla="*/ 2187087 w 4781255"/>
              <a:gd name="connsiteY3" fmla="*/ 433554 h 1709500"/>
              <a:gd name="connsiteX4" fmla="*/ 974898 w 4781255"/>
              <a:gd name="connsiteY4" fmla="*/ 41916 h 1709500"/>
              <a:gd name="connsiteX5" fmla="*/ 203748 w 4781255"/>
              <a:gd name="connsiteY5" fmla="*/ 45358 h 1709500"/>
              <a:gd name="connsiteX6" fmla="*/ 19225 w 4781255"/>
              <a:gd name="connsiteY6" fmla="*/ 469491 h 1709500"/>
              <a:gd name="connsiteX7" fmla="*/ 0 w 4781255"/>
              <a:gd name="connsiteY7" fmla="*/ 833928 h 1709500"/>
              <a:gd name="connsiteX0" fmla="*/ 4747793 w 4785778"/>
              <a:gd name="connsiteY0" fmla="*/ 1709500 h 1709500"/>
              <a:gd name="connsiteX1" fmla="*/ 4779433 w 4785778"/>
              <a:gd name="connsiteY1" fmla="*/ 1261538 h 1709500"/>
              <a:gd name="connsiteX2" fmla="*/ 4386310 w 4785778"/>
              <a:gd name="connsiteY2" fmla="*/ 1052453 h 1709500"/>
              <a:gd name="connsiteX3" fmla="*/ 2187087 w 4785778"/>
              <a:gd name="connsiteY3" fmla="*/ 433554 h 1709500"/>
              <a:gd name="connsiteX4" fmla="*/ 974898 w 4785778"/>
              <a:gd name="connsiteY4" fmla="*/ 41916 h 1709500"/>
              <a:gd name="connsiteX5" fmla="*/ 203748 w 4785778"/>
              <a:gd name="connsiteY5" fmla="*/ 45358 h 1709500"/>
              <a:gd name="connsiteX6" fmla="*/ 19225 w 4785778"/>
              <a:gd name="connsiteY6" fmla="*/ 469491 h 1709500"/>
              <a:gd name="connsiteX7" fmla="*/ 0 w 4785778"/>
              <a:gd name="connsiteY7" fmla="*/ 833928 h 1709500"/>
              <a:gd name="connsiteX0" fmla="*/ 4747793 w 4785778"/>
              <a:gd name="connsiteY0" fmla="*/ 1709500 h 1709500"/>
              <a:gd name="connsiteX1" fmla="*/ 4779433 w 4785778"/>
              <a:gd name="connsiteY1" fmla="*/ 1261538 h 1709500"/>
              <a:gd name="connsiteX2" fmla="*/ 4386310 w 4785778"/>
              <a:gd name="connsiteY2" fmla="*/ 1052453 h 1709500"/>
              <a:gd name="connsiteX3" fmla="*/ 2187087 w 4785778"/>
              <a:gd name="connsiteY3" fmla="*/ 433554 h 1709500"/>
              <a:gd name="connsiteX4" fmla="*/ 974898 w 4785778"/>
              <a:gd name="connsiteY4" fmla="*/ 41916 h 1709500"/>
              <a:gd name="connsiteX5" fmla="*/ 203748 w 4785778"/>
              <a:gd name="connsiteY5" fmla="*/ 45358 h 1709500"/>
              <a:gd name="connsiteX6" fmla="*/ 19225 w 4785778"/>
              <a:gd name="connsiteY6" fmla="*/ 469491 h 1709500"/>
              <a:gd name="connsiteX7" fmla="*/ 0 w 4785778"/>
              <a:gd name="connsiteY7" fmla="*/ 833928 h 1709500"/>
              <a:gd name="connsiteX0" fmla="*/ 4747793 w 4787299"/>
              <a:gd name="connsiteY0" fmla="*/ 1709500 h 1709500"/>
              <a:gd name="connsiteX1" fmla="*/ 4779433 w 4787299"/>
              <a:gd name="connsiteY1" fmla="*/ 1261538 h 1709500"/>
              <a:gd name="connsiteX2" fmla="*/ 4386310 w 4787299"/>
              <a:gd name="connsiteY2" fmla="*/ 1052453 h 1709500"/>
              <a:gd name="connsiteX3" fmla="*/ 2187087 w 4787299"/>
              <a:gd name="connsiteY3" fmla="*/ 433554 h 1709500"/>
              <a:gd name="connsiteX4" fmla="*/ 974898 w 4787299"/>
              <a:gd name="connsiteY4" fmla="*/ 41916 h 1709500"/>
              <a:gd name="connsiteX5" fmla="*/ 203748 w 4787299"/>
              <a:gd name="connsiteY5" fmla="*/ 45358 h 1709500"/>
              <a:gd name="connsiteX6" fmla="*/ 19225 w 4787299"/>
              <a:gd name="connsiteY6" fmla="*/ 469491 h 1709500"/>
              <a:gd name="connsiteX7" fmla="*/ 0 w 4787299"/>
              <a:gd name="connsiteY7" fmla="*/ 833928 h 1709500"/>
              <a:gd name="connsiteX0" fmla="*/ 4747793 w 4771336"/>
              <a:gd name="connsiteY0" fmla="*/ 1709500 h 1709500"/>
              <a:gd name="connsiteX1" fmla="*/ 4758267 w 4771336"/>
              <a:gd name="connsiteY1" fmla="*/ 1253072 h 1709500"/>
              <a:gd name="connsiteX2" fmla="*/ 4386310 w 4771336"/>
              <a:gd name="connsiteY2" fmla="*/ 1052453 h 1709500"/>
              <a:gd name="connsiteX3" fmla="*/ 2187087 w 4771336"/>
              <a:gd name="connsiteY3" fmla="*/ 433554 h 1709500"/>
              <a:gd name="connsiteX4" fmla="*/ 974898 w 4771336"/>
              <a:gd name="connsiteY4" fmla="*/ 41916 h 1709500"/>
              <a:gd name="connsiteX5" fmla="*/ 203748 w 4771336"/>
              <a:gd name="connsiteY5" fmla="*/ 45358 h 1709500"/>
              <a:gd name="connsiteX6" fmla="*/ 19225 w 4771336"/>
              <a:gd name="connsiteY6" fmla="*/ 469491 h 1709500"/>
              <a:gd name="connsiteX7" fmla="*/ 0 w 4771336"/>
              <a:gd name="connsiteY7" fmla="*/ 833928 h 1709500"/>
              <a:gd name="connsiteX0" fmla="*/ 4747793 w 4779626"/>
              <a:gd name="connsiteY0" fmla="*/ 1709500 h 1709500"/>
              <a:gd name="connsiteX1" fmla="*/ 4758267 w 4779626"/>
              <a:gd name="connsiteY1" fmla="*/ 1253072 h 1709500"/>
              <a:gd name="connsiteX2" fmla="*/ 4386310 w 4779626"/>
              <a:gd name="connsiteY2" fmla="*/ 1052453 h 1709500"/>
              <a:gd name="connsiteX3" fmla="*/ 2187087 w 4779626"/>
              <a:gd name="connsiteY3" fmla="*/ 433554 h 1709500"/>
              <a:gd name="connsiteX4" fmla="*/ 974898 w 4779626"/>
              <a:gd name="connsiteY4" fmla="*/ 41916 h 1709500"/>
              <a:gd name="connsiteX5" fmla="*/ 203748 w 4779626"/>
              <a:gd name="connsiteY5" fmla="*/ 45358 h 1709500"/>
              <a:gd name="connsiteX6" fmla="*/ 19225 w 4779626"/>
              <a:gd name="connsiteY6" fmla="*/ 469491 h 1709500"/>
              <a:gd name="connsiteX7" fmla="*/ 0 w 4779626"/>
              <a:gd name="connsiteY7" fmla="*/ 833928 h 1709500"/>
              <a:gd name="connsiteX0" fmla="*/ 4747793 w 4787236"/>
              <a:gd name="connsiteY0" fmla="*/ 1709500 h 1709500"/>
              <a:gd name="connsiteX1" fmla="*/ 4768850 w 4787236"/>
              <a:gd name="connsiteY1" fmla="*/ 1236138 h 1709500"/>
              <a:gd name="connsiteX2" fmla="*/ 4386310 w 4787236"/>
              <a:gd name="connsiteY2" fmla="*/ 1052453 h 1709500"/>
              <a:gd name="connsiteX3" fmla="*/ 2187087 w 4787236"/>
              <a:gd name="connsiteY3" fmla="*/ 433554 h 1709500"/>
              <a:gd name="connsiteX4" fmla="*/ 974898 w 4787236"/>
              <a:gd name="connsiteY4" fmla="*/ 41916 h 1709500"/>
              <a:gd name="connsiteX5" fmla="*/ 203748 w 4787236"/>
              <a:gd name="connsiteY5" fmla="*/ 45358 h 1709500"/>
              <a:gd name="connsiteX6" fmla="*/ 19225 w 4787236"/>
              <a:gd name="connsiteY6" fmla="*/ 469491 h 1709500"/>
              <a:gd name="connsiteX7" fmla="*/ 0 w 4787236"/>
              <a:gd name="connsiteY7" fmla="*/ 833928 h 1709500"/>
              <a:gd name="connsiteX0" fmla="*/ 4747793 w 4785356"/>
              <a:gd name="connsiteY0" fmla="*/ 1709500 h 1709500"/>
              <a:gd name="connsiteX1" fmla="*/ 4768850 w 4785356"/>
              <a:gd name="connsiteY1" fmla="*/ 1236138 h 1709500"/>
              <a:gd name="connsiteX2" fmla="*/ 4386310 w 4785356"/>
              <a:gd name="connsiteY2" fmla="*/ 1052453 h 1709500"/>
              <a:gd name="connsiteX3" fmla="*/ 2187087 w 4785356"/>
              <a:gd name="connsiteY3" fmla="*/ 433554 h 1709500"/>
              <a:gd name="connsiteX4" fmla="*/ 974898 w 4785356"/>
              <a:gd name="connsiteY4" fmla="*/ 41916 h 1709500"/>
              <a:gd name="connsiteX5" fmla="*/ 203748 w 4785356"/>
              <a:gd name="connsiteY5" fmla="*/ 45358 h 1709500"/>
              <a:gd name="connsiteX6" fmla="*/ 19225 w 4785356"/>
              <a:gd name="connsiteY6" fmla="*/ 469491 h 1709500"/>
              <a:gd name="connsiteX7" fmla="*/ 0 w 4785356"/>
              <a:gd name="connsiteY7" fmla="*/ 833928 h 1709500"/>
              <a:gd name="connsiteX0" fmla="*/ 4747793 w 4779217"/>
              <a:gd name="connsiteY0" fmla="*/ 1709500 h 1709500"/>
              <a:gd name="connsiteX1" fmla="*/ 4760384 w 4779217"/>
              <a:gd name="connsiteY1" fmla="*/ 1242488 h 1709500"/>
              <a:gd name="connsiteX2" fmla="*/ 4386310 w 4779217"/>
              <a:gd name="connsiteY2" fmla="*/ 1052453 h 1709500"/>
              <a:gd name="connsiteX3" fmla="*/ 2187087 w 4779217"/>
              <a:gd name="connsiteY3" fmla="*/ 433554 h 1709500"/>
              <a:gd name="connsiteX4" fmla="*/ 974898 w 4779217"/>
              <a:gd name="connsiteY4" fmla="*/ 41916 h 1709500"/>
              <a:gd name="connsiteX5" fmla="*/ 203748 w 4779217"/>
              <a:gd name="connsiteY5" fmla="*/ 45358 h 1709500"/>
              <a:gd name="connsiteX6" fmla="*/ 19225 w 4779217"/>
              <a:gd name="connsiteY6" fmla="*/ 469491 h 1709500"/>
              <a:gd name="connsiteX7" fmla="*/ 0 w 4779217"/>
              <a:gd name="connsiteY7" fmla="*/ 833928 h 1709500"/>
              <a:gd name="connsiteX0" fmla="*/ 4747793 w 4773638"/>
              <a:gd name="connsiteY0" fmla="*/ 1709500 h 1709500"/>
              <a:gd name="connsiteX1" fmla="*/ 4760384 w 4773638"/>
              <a:gd name="connsiteY1" fmla="*/ 1242488 h 1709500"/>
              <a:gd name="connsiteX2" fmla="*/ 4386310 w 4773638"/>
              <a:gd name="connsiteY2" fmla="*/ 1052453 h 1709500"/>
              <a:gd name="connsiteX3" fmla="*/ 2187087 w 4773638"/>
              <a:gd name="connsiteY3" fmla="*/ 433554 h 1709500"/>
              <a:gd name="connsiteX4" fmla="*/ 974898 w 4773638"/>
              <a:gd name="connsiteY4" fmla="*/ 41916 h 1709500"/>
              <a:gd name="connsiteX5" fmla="*/ 203748 w 4773638"/>
              <a:gd name="connsiteY5" fmla="*/ 45358 h 1709500"/>
              <a:gd name="connsiteX6" fmla="*/ 19225 w 4773638"/>
              <a:gd name="connsiteY6" fmla="*/ 469491 h 1709500"/>
              <a:gd name="connsiteX7" fmla="*/ 0 w 4773638"/>
              <a:gd name="connsiteY7" fmla="*/ 833928 h 1709500"/>
              <a:gd name="connsiteX0" fmla="*/ 4747793 w 4785205"/>
              <a:gd name="connsiteY0" fmla="*/ 1709500 h 1709500"/>
              <a:gd name="connsiteX1" fmla="*/ 4775808 w 4785205"/>
              <a:gd name="connsiteY1" fmla="*/ 1312338 h 1709500"/>
              <a:gd name="connsiteX2" fmla="*/ 4386310 w 4785205"/>
              <a:gd name="connsiteY2" fmla="*/ 1052453 h 1709500"/>
              <a:gd name="connsiteX3" fmla="*/ 2187087 w 4785205"/>
              <a:gd name="connsiteY3" fmla="*/ 433554 h 1709500"/>
              <a:gd name="connsiteX4" fmla="*/ 974898 w 4785205"/>
              <a:gd name="connsiteY4" fmla="*/ 41916 h 1709500"/>
              <a:gd name="connsiteX5" fmla="*/ 203748 w 4785205"/>
              <a:gd name="connsiteY5" fmla="*/ 45358 h 1709500"/>
              <a:gd name="connsiteX6" fmla="*/ 19225 w 4785205"/>
              <a:gd name="connsiteY6" fmla="*/ 469491 h 1709500"/>
              <a:gd name="connsiteX7" fmla="*/ 0 w 4785205"/>
              <a:gd name="connsiteY7" fmla="*/ 833928 h 1709500"/>
              <a:gd name="connsiteX0" fmla="*/ 4747793 w 4801782"/>
              <a:gd name="connsiteY0" fmla="*/ 1709500 h 1709500"/>
              <a:gd name="connsiteX1" fmla="*/ 4775808 w 4801782"/>
              <a:gd name="connsiteY1" fmla="*/ 1312338 h 1709500"/>
              <a:gd name="connsiteX2" fmla="*/ 4377056 w 4801782"/>
              <a:gd name="connsiteY2" fmla="*/ 1100078 h 1709500"/>
              <a:gd name="connsiteX3" fmla="*/ 2187087 w 4801782"/>
              <a:gd name="connsiteY3" fmla="*/ 433554 h 1709500"/>
              <a:gd name="connsiteX4" fmla="*/ 974898 w 4801782"/>
              <a:gd name="connsiteY4" fmla="*/ 41916 h 1709500"/>
              <a:gd name="connsiteX5" fmla="*/ 203748 w 4801782"/>
              <a:gd name="connsiteY5" fmla="*/ 45358 h 1709500"/>
              <a:gd name="connsiteX6" fmla="*/ 19225 w 4801782"/>
              <a:gd name="connsiteY6" fmla="*/ 469491 h 1709500"/>
              <a:gd name="connsiteX7" fmla="*/ 0 w 4801782"/>
              <a:gd name="connsiteY7" fmla="*/ 833928 h 1709500"/>
              <a:gd name="connsiteX0" fmla="*/ 4747793 w 4803601"/>
              <a:gd name="connsiteY0" fmla="*/ 1709500 h 1709500"/>
              <a:gd name="connsiteX1" fmla="*/ 4775808 w 4803601"/>
              <a:gd name="connsiteY1" fmla="*/ 1312338 h 1709500"/>
              <a:gd name="connsiteX2" fmla="*/ 4352379 w 4803601"/>
              <a:gd name="connsiteY2" fmla="*/ 1061978 h 1709500"/>
              <a:gd name="connsiteX3" fmla="*/ 2187087 w 4803601"/>
              <a:gd name="connsiteY3" fmla="*/ 433554 h 1709500"/>
              <a:gd name="connsiteX4" fmla="*/ 974898 w 4803601"/>
              <a:gd name="connsiteY4" fmla="*/ 41916 h 1709500"/>
              <a:gd name="connsiteX5" fmla="*/ 203748 w 4803601"/>
              <a:gd name="connsiteY5" fmla="*/ 45358 h 1709500"/>
              <a:gd name="connsiteX6" fmla="*/ 19225 w 4803601"/>
              <a:gd name="connsiteY6" fmla="*/ 469491 h 1709500"/>
              <a:gd name="connsiteX7" fmla="*/ 0 w 4803601"/>
              <a:gd name="connsiteY7" fmla="*/ 833928 h 1709500"/>
              <a:gd name="connsiteX0" fmla="*/ 4747793 w 4810909"/>
              <a:gd name="connsiteY0" fmla="*/ 1709500 h 1709500"/>
              <a:gd name="connsiteX1" fmla="*/ 4785063 w 4810909"/>
              <a:gd name="connsiteY1" fmla="*/ 1258363 h 1709500"/>
              <a:gd name="connsiteX2" fmla="*/ 4352379 w 4810909"/>
              <a:gd name="connsiteY2" fmla="*/ 1061978 h 1709500"/>
              <a:gd name="connsiteX3" fmla="*/ 2187087 w 4810909"/>
              <a:gd name="connsiteY3" fmla="*/ 433554 h 1709500"/>
              <a:gd name="connsiteX4" fmla="*/ 974898 w 4810909"/>
              <a:gd name="connsiteY4" fmla="*/ 41916 h 1709500"/>
              <a:gd name="connsiteX5" fmla="*/ 203748 w 4810909"/>
              <a:gd name="connsiteY5" fmla="*/ 45358 h 1709500"/>
              <a:gd name="connsiteX6" fmla="*/ 19225 w 4810909"/>
              <a:gd name="connsiteY6" fmla="*/ 469491 h 1709500"/>
              <a:gd name="connsiteX7" fmla="*/ 0 w 4810909"/>
              <a:gd name="connsiteY7" fmla="*/ 833928 h 1709500"/>
              <a:gd name="connsiteX0" fmla="*/ 4747793 w 4788786"/>
              <a:gd name="connsiteY0" fmla="*/ 1709500 h 1709500"/>
              <a:gd name="connsiteX1" fmla="*/ 4785063 w 4788786"/>
              <a:gd name="connsiteY1" fmla="*/ 1258363 h 1709500"/>
              <a:gd name="connsiteX2" fmla="*/ 4352379 w 4788786"/>
              <a:gd name="connsiteY2" fmla="*/ 1061978 h 1709500"/>
              <a:gd name="connsiteX3" fmla="*/ 2187087 w 4788786"/>
              <a:gd name="connsiteY3" fmla="*/ 433554 h 1709500"/>
              <a:gd name="connsiteX4" fmla="*/ 974898 w 4788786"/>
              <a:gd name="connsiteY4" fmla="*/ 41916 h 1709500"/>
              <a:gd name="connsiteX5" fmla="*/ 203748 w 4788786"/>
              <a:gd name="connsiteY5" fmla="*/ 45358 h 1709500"/>
              <a:gd name="connsiteX6" fmla="*/ 19225 w 4788786"/>
              <a:gd name="connsiteY6" fmla="*/ 469491 h 1709500"/>
              <a:gd name="connsiteX7" fmla="*/ 0 w 4788786"/>
              <a:gd name="connsiteY7" fmla="*/ 833928 h 1709500"/>
              <a:gd name="connsiteX0" fmla="*/ 4747793 w 4810081"/>
              <a:gd name="connsiteY0" fmla="*/ 1709500 h 1709500"/>
              <a:gd name="connsiteX1" fmla="*/ 4756803 w 4810081"/>
              <a:gd name="connsiteY1" fmla="*/ 1466429 h 1709500"/>
              <a:gd name="connsiteX2" fmla="*/ 4785063 w 4810081"/>
              <a:gd name="connsiteY2" fmla="*/ 1258363 h 1709500"/>
              <a:gd name="connsiteX3" fmla="*/ 4352379 w 4810081"/>
              <a:gd name="connsiteY3" fmla="*/ 1061978 h 1709500"/>
              <a:gd name="connsiteX4" fmla="*/ 2187087 w 4810081"/>
              <a:gd name="connsiteY4" fmla="*/ 433554 h 1709500"/>
              <a:gd name="connsiteX5" fmla="*/ 974898 w 4810081"/>
              <a:gd name="connsiteY5" fmla="*/ 41916 h 1709500"/>
              <a:gd name="connsiteX6" fmla="*/ 203748 w 4810081"/>
              <a:gd name="connsiteY6" fmla="*/ 45358 h 1709500"/>
              <a:gd name="connsiteX7" fmla="*/ 19225 w 4810081"/>
              <a:gd name="connsiteY7" fmla="*/ 469491 h 1709500"/>
              <a:gd name="connsiteX8" fmla="*/ 0 w 4810081"/>
              <a:gd name="connsiteY8" fmla="*/ 833928 h 1709500"/>
              <a:gd name="connsiteX0" fmla="*/ 4747793 w 4816903"/>
              <a:gd name="connsiteY0" fmla="*/ 1709500 h 1709500"/>
              <a:gd name="connsiteX1" fmla="*/ 4756803 w 4816903"/>
              <a:gd name="connsiteY1" fmla="*/ 1466429 h 1709500"/>
              <a:gd name="connsiteX2" fmla="*/ 4793289 w 4816903"/>
              <a:gd name="connsiteY2" fmla="*/ 1254130 h 1709500"/>
              <a:gd name="connsiteX3" fmla="*/ 4352379 w 4816903"/>
              <a:gd name="connsiteY3" fmla="*/ 1061978 h 1709500"/>
              <a:gd name="connsiteX4" fmla="*/ 2187087 w 4816903"/>
              <a:gd name="connsiteY4" fmla="*/ 433554 h 1709500"/>
              <a:gd name="connsiteX5" fmla="*/ 974898 w 4816903"/>
              <a:gd name="connsiteY5" fmla="*/ 41916 h 1709500"/>
              <a:gd name="connsiteX6" fmla="*/ 203748 w 4816903"/>
              <a:gd name="connsiteY6" fmla="*/ 45358 h 1709500"/>
              <a:gd name="connsiteX7" fmla="*/ 19225 w 4816903"/>
              <a:gd name="connsiteY7" fmla="*/ 469491 h 1709500"/>
              <a:gd name="connsiteX8" fmla="*/ 0 w 4816903"/>
              <a:gd name="connsiteY8" fmla="*/ 833928 h 1709500"/>
              <a:gd name="connsiteX0" fmla="*/ 4747793 w 4800210"/>
              <a:gd name="connsiteY0" fmla="*/ 1709500 h 1709500"/>
              <a:gd name="connsiteX1" fmla="*/ 4756803 w 4800210"/>
              <a:gd name="connsiteY1" fmla="*/ 1466429 h 1709500"/>
              <a:gd name="connsiteX2" fmla="*/ 4793289 w 4800210"/>
              <a:gd name="connsiteY2" fmla="*/ 1254130 h 1709500"/>
              <a:gd name="connsiteX3" fmla="*/ 4352379 w 4800210"/>
              <a:gd name="connsiteY3" fmla="*/ 1061978 h 1709500"/>
              <a:gd name="connsiteX4" fmla="*/ 2187087 w 4800210"/>
              <a:gd name="connsiteY4" fmla="*/ 433554 h 1709500"/>
              <a:gd name="connsiteX5" fmla="*/ 974898 w 4800210"/>
              <a:gd name="connsiteY5" fmla="*/ 41916 h 1709500"/>
              <a:gd name="connsiteX6" fmla="*/ 203748 w 4800210"/>
              <a:gd name="connsiteY6" fmla="*/ 45358 h 1709500"/>
              <a:gd name="connsiteX7" fmla="*/ 19225 w 4800210"/>
              <a:gd name="connsiteY7" fmla="*/ 469491 h 1709500"/>
              <a:gd name="connsiteX8" fmla="*/ 0 w 4800210"/>
              <a:gd name="connsiteY8" fmla="*/ 833928 h 1709500"/>
              <a:gd name="connsiteX0" fmla="*/ 4747793 w 4769626"/>
              <a:gd name="connsiteY0" fmla="*/ 1709500 h 1709500"/>
              <a:gd name="connsiteX1" fmla="*/ 4756803 w 4769626"/>
              <a:gd name="connsiteY1" fmla="*/ 1466429 h 1709500"/>
              <a:gd name="connsiteX2" fmla="*/ 4756273 w 4769626"/>
              <a:gd name="connsiteY2" fmla="*/ 1260480 h 1709500"/>
              <a:gd name="connsiteX3" fmla="*/ 4352379 w 4769626"/>
              <a:gd name="connsiteY3" fmla="*/ 1061978 h 1709500"/>
              <a:gd name="connsiteX4" fmla="*/ 2187087 w 4769626"/>
              <a:gd name="connsiteY4" fmla="*/ 433554 h 1709500"/>
              <a:gd name="connsiteX5" fmla="*/ 974898 w 4769626"/>
              <a:gd name="connsiteY5" fmla="*/ 41916 h 1709500"/>
              <a:gd name="connsiteX6" fmla="*/ 203748 w 4769626"/>
              <a:gd name="connsiteY6" fmla="*/ 45358 h 1709500"/>
              <a:gd name="connsiteX7" fmla="*/ 19225 w 4769626"/>
              <a:gd name="connsiteY7" fmla="*/ 469491 h 1709500"/>
              <a:gd name="connsiteX8" fmla="*/ 0 w 4769626"/>
              <a:gd name="connsiteY8" fmla="*/ 833928 h 1709500"/>
              <a:gd name="connsiteX0" fmla="*/ 4747793 w 4784375"/>
              <a:gd name="connsiteY0" fmla="*/ 1709500 h 1709500"/>
              <a:gd name="connsiteX1" fmla="*/ 4746520 w 4784375"/>
              <a:gd name="connsiteY1" fmla="*/ 1468546 h 1709500"/>
              <a:gd name="connsiteX2" fmla="*/ 4756273 w 4784375"/>
              <a:gd name="connsiteY2" fmla="*/ 1260480 h 1709500"/>
              <a:gd name="connsiteX3" fmla="*/ 4352379 w 4784375"/>
              <a:gd name="connsiteY3" fmla="*/ 1061978 h 1709500"/>
              <a:gd name="connsiteX4" fmla="*/ 2187087 w 4784375"/>
              <a:gd name="connsiteY4" fmla="*/ 433554 h 1709500"/>
              <a:gd name="connsiteX5" fmla="*/ 974898 w 4784375"/>
              <a:gd name="connsiteY5" fmla="*/ 41916 h 1709500"/>
              <a:gd name="connsiteX6" fmla="*/ 203748 w 4784375"/>
              <a:gd name="connsiteY6" fmla="*/ 45358 h 1709500"/>
              <a:gd name="connsiteX7" fmla="*/ 19225 w 4784375"/>
              <a:gd name="connsiteY7" fmla="*/ 469491 h 1709500"/>
              <a:gd name="connsiteX8" fmla="*/ 0 w 4784375"/>
              <a:gd name="connsiteY8" fmla="*/ 833928 h 1709500"/>
              <a:gd name="connsiteX0" fmla="*/ 4747793 w 4784375"/>
              <a:gd name="connsiteY0" fmla="*/ 1709500 h 1709500"/>
              <a:gd name="connsiteX1" fmla="*/ 4746520 w 4784375"/>
              <a:gd name="connsiteY1" fmla="*/ 1468546 h 1709500"/>
              <a:gd name="connsiteX2" fmla="*/ 4756273 w 4784375"/>
              <a:gd name="connsiteY2" fmla="*/ 1243547 h 1709500"/>
              <a:gd name="connsiteX3" fmla="*/ 4352379 w 4784375"/>
              <a:gd name="connsiteY3" fmla="*/ 1061978 h 1709500"/>
              <a:gd name="connsiteX4" fmla="*/ 2187087 w 4784375"/>
              <a:gd name="connsiteY4" fmla="*/ 433554 h 1709500"/>
              <a:gd name="connsiteX5" fmla="*/ 974898 w 4784375"/>
              <a:gd name="connsiteY5" fmla="*/ 41916 h 1709500"/>
              <a:gd name="connsiteX6" fmla="*/ 203748 w 4784375"/>
              <a:gd name="connsiteY6" fmla="*/ 45358 h 1709500"/>
              <a:gd name="connsiteX7" fmla="*/ 19225 w 4784375"/>
              <a:gd name="connsiteY7" fmla="*/ 469491 h 1709500"/>
              <a:gd name="connsiteX8" fmla="*/ 0 w 4784375"/>
              <a:gd name="connsiteY8" fmla="*/ 833928 h 1709500"/>
              <a:gd name="connsiteX0" fmla="*/ 4747793 w 4772527"/>
              <a:gd name="connsiteY0" fmla="*/ 1709500 h 1709500"/>
              <a:gd name="connsiteX1" fmla="*/ 4746520 w 4772527"/>
              <a:gd name="connsiteY1" fmla="*/ 1468546 h 1709500"/>
              <a:gd name="connsiteX2" fmla="*/ 4756273 w 4772527"/>
              <a:gd name="connsiteY2" fmla="*/ 1243547 h 1709500"/>
              <a:gd name="connsiteX3" fmla="*/ 4352379 w 4772527"/>
              <a:gd name="connsiteY3" fmla="*/ 1061978 h 1709500"/>
              <a:gd name="connsiteX4" fmla="*/ 2187087 w 4772527"/>
              <a:gd name="connsiteY4" fmla="*/ 433554 h 1709500"/>
              <a:gd name="connsiteX5" fmla="*/ 974898 w 4772527"/>
              <a:gd name="connsiteY5" fmla="*/ 41916 h 1709500"/>
              <a:gd name="connsiteX6" fmla="*/ 203748 w 4772527"/>
              <a:gd name="connsiteY6" fmla="*/ 45358 h 1709500"/>
              <a:gd name="connsiteX7" fmla="*/ 19225 w 4772527"/>
              <a:gd name="connsiteY7" fmla="*/ 469491 h 1709500"/>
              <a:gd name="connsiteX8" fmla="*/ 0 w 4772527"/>
              <a:gd name="connsiteY8" fmla="*/ 833928 h 1709500"/>
              <a:gd name="connsiteX0" fmla="*/ 4747793 w 4766382"/>
              <a:gd name="connsiteY0" fmla="*/ 1709500 h 1709500"/>
              <a:gd name="connsiteX1" fmla="*/ 4746520 w 4766382"/>
              <a:gd name="connsiteY1" fmla="*/ 1468546 h 1709500"/>
              <a:gd name="connsiteX2" fmla="*/ 4748047 w 4766382"/>
              <a:gd name="connsiteY2" fmla="*/ 1247780 h 1709500"/>
              <a:gd name="connsiteX3" fmla="*/ 4352379 w 4766382"/>
              <a:gd name="connsiteY3" fmla="*/ 1061978 h 1709500"/>
              <a:gd name="connsiteX4" fmla="*/ 2187087 w 4766382"/>
              <a:gd name="connsiteY4" fmla="*/ 433554 h 1709500"/>
              <a:gd name="connsiteX5" fmla="*/ 974898 w 4766382"/>
              <a:gd name="connsiteY5" fmla="*/ 41916 h 1709500"/>
              <a:gd name="connsiteX6" fmla="*/ 203748 w 4766382"/>
              <a:gd name="connsiteY6" fmla="*/ 45358 h 1709500"/>
              <a:gd name="connsiteX7" fmla="*/ 19225 w 4766382"/>
              <a:gd name="connsiteY7" fmla="*/ 469491 h 1709500"/>
              <a:gd name="connsiteX8" fmla="*/ 0 w 4766382"/>
              <a:gd name="connsiteY8" fmla="*/ 833928 h 1709500"/>
              <a:gd name="connsiteX0" fmla="*/ 4747793 w 4758189"/>
              <a:gd name="connsiteY0" fmla="*/ 1709500 h 1709500"/>
              <a:gd name="connsiteX1" fmla="*/ 4746520 w 4758189"/>
              <a:gd name="connsiteY1" fmla="*/ 1468546 h 1709500"/>
              <a:gd name="connsiteX2" fmla="*/ 4748047 w 4758189"/>
              <a:gd name="connsiteY2" fmla="*/ 1247780 h 1709500"/>
              <a:gd name="connsiteX3" fmla="*/ 4352379 w 4758189"/>
              <a:gd name="connsiteY3" fmla="*/ 1061978 h 1709500"/>
              <a:gd name="connsiteX4" fmla="*/ 2187087 w 4758189"/>
              <a:gd name="connsiteY4" fmla="*/ 433554 h 1709500"/>
              <a:gd name="connsiteX5" fmla="*/ 974898 w 4758189"/>
              <a:gd name="connsiteY5" fmla="*/ 41916 h 1709500"/>
              <a:gd name="connsiteX6" fmla="*/ 203748 w 4758189"/>
              <a:gd name="connsiteY6" fmla="*/ 45358 h 1709500"/>
              <a:gd name="connsiteX7" fmla="*/ 19225 w 4758189"/>
              <a:gd name="connsiteY7" fmla="*/ 469491 h 1709500"/>
              <a:gd name="connsiteX8" fmla="*/ 0 w 4758189"/>
              <a:gd name="connsiteY8" fmla="*/ 833928 h 1709500"/>
              <a:gd name="connsiteX0" fmla="*/ 4747793 w 4759650"/>
              <a:gd name="connsiteY0" fmla="*/ 1709500 h 1709500"/>
              <a:gd name="connsiteX1" fmla="*/ 4746520 w 4759650"/>
              <a:gd name="connsiteY1" fmla="*/ 1468546 h 1709500"/>
              <a:gd name="connsiteX2" fmla="*/ 4750104 w 4759650"/>
              <a:gd name="connsiteY2" fmla="*/ 1271063 h 1709500"/>
              <a:gd name="connsiteX3" fmla="*/ 4352379 w 4759650"/>
              <a:gd name="connsiteY3" fmla="*/ 1061978 h 1709500"/>
              <a:gd name="connsiteX4" fmla="*/ 2187087 w 4759650"/>
              <a:gd name="connsiteY4" fmla="*/ 433554 h 1709500"/>
              <a:gd name="connsiteX5" fmla="*/ 974898 w 4759650"/>
              <a:gd name="connsiteY5" fmla="*/ 41916 h 1709500"/>
              <a:gd name="connsiteX6" fmla="*/ 203748 w 4759650"/>
              <a:gd name="connsiteY6" fmla="*/ 45358 h 1709500"/>
              <a:gd name="connsiteX7" fmla="*/ 19225 w 4759650"/>
              <a:gd name="connsiteY7" fmla="*/ 469491 h 1709500"/>
              <a:gd name="connsiteX8" fmla="*/ 0 w 4759650"/>
              <a:gd name="connsiteY8" fmla="*/ 833928 h 1709500"/>
              <a:gd name="connsiteX0" fmla="*/ 4747793 w 4753169"/>
              <a:gd name="connsiteY0" fmla="*/ 1709500 h 1709500"/>
              <a:gd name="connsiteX1" fmla="*/ 4746520 w 4753169"/>
              <a:gd name="connsiteY1" fmla="*/ 1468546 h 1709500"/>
              <a:gd name="connsiteX2" fmla="*/ 4739821 w 4753169"/>
              <a:gd name="connsiteY2" fmla="*/ 1287996 h 1709500"/>
              <a:gd name="connsiteX3" fmla="*/ 4352379 w 4753169"/>
              <a:gd name="connsiteY3" fmla="*/ 1061978 h 1709500"/>
              <a:gd name="connsiteX4" fmla="*/ 2187087 w 4753169"/>
              <a:gd name="connsiteY4" fmla="*/ 433554 h 1709500"/>
              <a:gd name="connsiteX5" fmla="*/ 974898 w 4753169"/>
              <a:gd name="connsiteY5" fmla="*/ 41916 h 1709500"/>
              <a:gd name="connsiteX6" fmla="*/ 203748 w 4753169"/>
              <a:gd name="connsiteY6" fmla="*/ 45358 h 1709500"/>
              <a:gd name="connsiteX7" fmla="*/ 19225 w 4753169"/>
              <a:gd name="connsiteY7" fmla="*/ 469491 h 1709500"/>
              <a:gd name="connsiteX8" fmla="*/ 0 w 4753169"/>
              <a:gd name="connsiteY8" fmla="*/ 833928 h 1709500"/>
              <a:gd name="connsiteX0" fmla="*/ 4747793 w 4749957"/>
              <a:gd name="connsiteY0" fmla="*/ 1709500 h 1709500"/>
              <a:gd name="connsiteX1" fmla="*/ 4746520 w 4749957"/>
              <a:gd name="connsiteY1" fmla="*/ 1468546 h 1709500"/>
              <a:gd name="connsiteX2" fmla="*/ 4731596 w 4749957"/>
              <a:gd name="connsiteY2" fmla="*/ 1302813 h 1709500"/>
              <a:gd name="connsiteX3" fmla="*/ 4352379 w 4749957"/>
              <a:gd name="connsiteY3" fmla="*/ 1061978 h 1709500"/>
              <a:gd name="connsiteX4" fmla="*/ 2187087 w 4749957"/>
              <a:gd name="connsiteY4" fmla="*/ 433554 h 1709500"/>
              <a:gd name="connsiteX5" fmla="*/ 974898 w 4749957"/>
              <a:gd name="connsiteY5" fmla="*/ 41916 h 1709500"/>
              <a:gd name="connsiteX6" fmla="*/ 203748 w 4749957"/>
              <a:gd name="connsiteY6" fmla="*/ 45358 h 1709500"/>
              <a:gd name="connsiteX7" fmla="*/ 19225 w 4749957"/>
              <a:gd name="connsiteY7" fmla="*/ 469491 h 1709500"/>
              <a:gd name="connsiteX8" fmla="*/ 0 w 4749957"/>
              <a:gd name="connsiteY8" fmla="*/ 833928 h 1709500"/>
              <a:gd name="connsiteX0" fmla="*/ 4747793 w 4756801"/>
              <a:gd name="connsiteY0" fmla="*/ 1709500 h 1709500"/>
              <a:gd name="connsiteX1" fmla="*/ 4746520 w 4756801"/>
              <a:gd name="connsiteY1" fmla="*/ 1468546 h 1709500"/>
              <a:gd name="connsiteX2" fmla="*/ 4745992 w 4756801"/>
              <a:gd name="connsiteY2" fmla="*/ 1279530 h 1709500"/>
              <a:gd name="connsiteX3" fmla="*/ 4352379 w 4756801"/>
              <a:gd name="connsiteY3" fmla="*/ 1061978 h 1709500"/>
              <a:gd name="connsiteX4" fmla="*/ 2187087 w 4756801"/>
              <a:gd name="connsiteY4" fmla="*/ 433554 h 1709500"/>
              <a:gd name="connsiteX5" fmla="*/ 974898 w 4756801"/>
              <a:gd name="connsiteY5" fmla="*/ 41916 h 1709500"/>
              <a:gd name="connsiteX6" fmla="*/ 203748 w 4756801"/>
              <a:gd name="connsiteY6" fmla="*/ 45358 h 1709500"/>
              <a:gd name="connsiteX7" fmla="*/ 19225 w 4756801"/>
              <a:gd name="connsiteY7" fmla="*/ 469491 h 1709500"/>
              <a:gd name="connsiteX8" fmla="*/ 0 w 4756801"/>
              <a:gd name="connsiteY8" fmla="*/ 833928 h 1709500"/>
              <a:gd name="connsiteX0" fmla="*/ 4747793 w 4753170"/>
              <a:gd name="connsiteY0" fmla="*/ 1709500 h 1709500"/>
              <a:gd name="connsiteX1" fmla="*/ 4746520 w 4753170"/>
              <a:gd name="connsiteY1" fmla="*/ 1468546 h 1709500"/>
              <a:gd name="connsiteX2" fmla="*/ 4739823 w 4753170"/>
              <a:gd name="connsiteY2" fmla="*/ 1296464 h 1709500"/>
              <a:gd name="connsiteX3" fmla="*/ 4352379 w 4753170"/>
              <a:gd name="connsiteY3" fmla="*/ 1061978 h 1709500"/>
              <a:gd name="connsiteX4" fmla="*/ 2187087 w 4753170"/>
              <a:gd name="connsiteY4" fmla="*/ 433554 h 1709500"/>
              <a:gd name="connsiteX5" fmla="*/ 974898 w 4753170"/>
              <a:gd name="connsiteY5" fmla="*/ 41916 h 1709500"/>
              <a:gd name="connsiteX6" fmla="*/ 203748 w 4753170"/>
              <a:gd name="connsiteY6" fmla="*/ 45358 h 1709500"/>
              <a:gd name="connsiteX7" fmla="*/ 19225 w 4753170"/>
              <a:gd name="connsiteY7" fmla="*/ 469491 h 1709500"/>
              <a:gd name="connsiteX8" fmla="*/ 0 w 4753170"/>
              <a:gd name="connsiteY8" fmla="*/ 833928 h 1709500"/>
              <a:gd name="connsiteX0" fmla="*/ 4747793 w 4760027"/>
              <a:gd name="connsiteY0" fmla="*/ 1709500 h 1709500"/>
              <a:gd name="connsiteX1" fmla="*/ 4746520 w 4760027"/>
              <a:gd name="connsiteY1" fmla="*/ 1468546 h 1709500"/>
              <a:gd name="connsiteX2" fmla="*/ 4750621 w 4760027"/>
              <a:gd name="connsiteY2" fmla="*/ 1302814 h 1709500"/>
              <a:gd name="connsiteX3" fmla="*/ 4352379 w 4760027"/>
              <a:gd name="connsiteY3" fmla="*/ 1061978 h 1709500"/>
              <a:gd name="connsiteX4" fmla="*/ 2187087 w 4760027"/>
              <a:gd name="connsiteY4" fmla="*/ 433554 h 1709500"/>
              <a:gd name="connsiteX5" fmla="*/ 974898 w 4760027"/>
              <a:gd name="connsiteY5" fmla="*/ 41916 h 1709500"/>
              <a:gd name="connsiteX6" fmla="*/ 203748 w 4760027"/>
              <a:gd name="connsiteY6" fmla="*/ 45358 h 1709500"/>
              <a:gd name="connsiteX7" fmla="*/ 19225 w 4760027"/>
              <a:gd name="connsiteY7" fmla="*/ 469491 h 1709500"/>
              <a:gd name="connsiteX8" fmla="*/ 0 w 4760027"/>
              <a:gd name="connsiteY8" fmla="*/ 833928 h 1709500"/>
              <a:gd name="connsiteX0" fmla="*/ 4747793 w 4756601"/>
              <a:gd name="connsiteY0" fmla="*/ 1709500 h 1709500"/>
              <a:gd name="connsiteX1" fmla="*/ 4746520 w 4756601"/>
              <a:gd name="connsiteY1" fmla="*/ 1468546 h 1709500"/>
              <a:gd name="connsiteX2" fmla="*/ 4750621 w 4756601"/>
              <a:gd name="connsiteY2" fmla="*/ 1302814 h 1709500"/>
              <a:gd name="connsiteX3" fmla="*/ 4352379 w 4756601"/>
              <a:gd name="connsiteY3" fmla="*/ 1061978 h 1709500"/>
              <a:gd name="connsiteX4" fmla="*/ 2187087 w 4756601"/>
              <a:gd name="connsiteY4" fmla="*/ 433554 h 1709500"/>
              <a:gd name="connsiteX5" fmla="*/ 974898 w 4756601"/>
              <a:gd name="connsiteY5" fmla="*/ 41916 h 1709500"/>
              <a:gd name="connsiteX6" fmla="*/ 203748 w 4756601"/>
              <a:gd name="connsiteY6" fmla="*/ 45358 h 1709500"/>
              <a:gd name="connsiteX7" fmla="*/ 19225 w 4756601"/>
              <a:gd name="connsiteY7" fmla="*/ 469491 h 1709500"/>
              <a:gd name="connsiteX8" fmla="*/ 0 w 4756601"/>
              <a:gd name="connsiteY8" fmla="*/ 833928 h 1709500"/>
              <a:gd name="connsiteX0" fmla="*/ 4747793 w 4766746"/>
              <a:gd name="connsiteY0" fmla="*/ 1709500 h 1709500"/>
              <a:gd name="connsiteX1" fmla="*/ 4746520 w 4766746"/>
              <a:gd name="connsiteY1" fmla="*/ 1468546 h 1709500"/>
              <a:gd name="connsiteX2" fmla="*/ 4762960 w 4766746"/>
              <a:gd name="connsiteY2" fmla="*/ 1302814 h 1709500"/>
              <a:gd name="connsiteX3" fmla="*/ 4352379 w 4766746"/>
              <a:gd name="connsiteY3" fmla="*/ 1061978 h 1709500"/>
              <a:gd name="connsiteX4" fmla="*/ 2187087 w 4766746"/>
              <a:gd name="connsiteY4" fmla="*/ 433554 h 1709500"/>
              <a:gd name="connsiteX5" fmla="*/ 974898 w 4766746"/>
              <a:gd name="connsiteY5" fmla="*/ 41916 h 1709500"/>
              <a:gd name="connsiteX6" fmla="*/ 203748 w 4766746"/>
              <a:gd name="connsiteY6" fmla="*/ 45358 h 1709500"/>
              <a:gd name="connsiteX7" fmla="*/ 19225 w 4766746"/>
              <a:gd name="connsiteY7" fmla="*/ 469491 h 1709500"/>
              <a:gd name="connsiteX8" fmla="*/ 0 w 4766746"/>
              <a:gd name="connsiteY8" fmla="*/ 833928 h 1709500"/>
              <a:gd name="connsiteX0" fmla="*/ 4747793 w 4764993"/>
              <a:gd name="connsiteY0" fmla="*/ 1709500 h 1709500"/>
              <a:gd name="connsiteX1" fmla="*/ 4746520 w 4764993"/>
              <a:gd name="connsiteY1" fmla="*/ 1468546 h 1709500"/>
              <a:gd name="connsiteX2" fmla="*/ 4762960 w 4764993"/>
              <a:gd name="connsiteY2" fmla="*/ 1302814 h 1709500"/>
              <a:gd name="connsiteX3" fmla="*/ 4352379 w 4764993"/>
              <a:gd name="connsiteY3" fmla="*/ 1061978 h 1709500"/>
              <a:gd name="connsiteX4" fmla="*/ 2187087 w 4764993"/>
              <a:gd name="connsiteY4" fmla="*/ 433554 h 1709500"/>
              <a:gd name="connsiteX5" fmla="*/ 974898 w 4764993"/>
              <a:gd name="connsiteY5" fmla="*/ 41916 h 1709500"/>
              <a:gd name="connsiteX6" fmla="*/ 203748 w 4764993"/>
              <a:gd name="connsiteY6" fmla="*/ 45358 h 1709500"/>
              <a:gd name="connsiteX7" fmla="*/ 19225 w 4764993"/>
              <a:gd name="connsiteY7" fmla="*/ 469491 h 1709500"/>
              <a:gd name="connsiteX8" fmla="*/ 0 w 4764993"/>
              <a:gd name="connsiteY8" fmla="*/ 833928 h 1709500"/>
              <a:gd name="connsiteX0" fmla="*/ 4747793 w 4759488"/>
              <a:gd name="connsiteY0" fmla="*/ 1709500 h 1709500"/>
              <a:gd name="connsiteX1" fmla="*/ 4746520 w 4759488"/>
              <a:gd name="connsiteY1" fmla="*/ 1468546 h 1709500"/>
              <a:gd name="connsiteX2" fmla="*/ 4756791 w 4759488"/>
              <a:gd name="connsiteY2" fmla="*/ 1321864 h 1709500"/>
              <a:gd name="connsiteX3" fmla="*/ 4352379 w 4759488"/>
              <a:gd name="connsiteY3" fmla="*/ 1061978 h 1709500"/>
              <a:gd name="connsiteX4" fmla="*/ 2187087 w 4759488"/>
              <a:gd name="connsiteY4" fmla="*/ 433554 h 1709500"/>
              <a:gd name="connsiteX5" fmla="*/ 974898 w 4759488"/>
              <a:gd name="connsiteY5" fmla="*/ 41916 h 1709500"/>
              <a:gd name="connsiteX6" fmla="*/ 203748 w 4759488"/>
              <a:gd name="connsiteY6" fmla="*/ 45358 h 1709500"/>
              <a:gd name="connsiteX7" fmla="*/ 19225 w 4759488"/>
              <a:gd name="connsiteY7" fmla="*/ 469491 h 1709500"/>
              <a:gd name="connsiteX8" fmla="*/ 0 w 4759488"/>
              <a:gd name="connsiteY8" fmla="*/ 833928 h 1709500"/>
              <a:gd name="connsiteX0" fmla="*/ 4747793 w 4760131"/>
              <a:gd name="connsiteY0" fmla="*/ 1709500 h 1709500"/>
              <a:gd name="connsiteX1" fmla="*/ 4746520 w 4760131"/>
              <a:gd name="connsiteY1" fmla="*/ 1468546 h 1709500"/>
              <a:gd name="connsiteX2" fmla="*/ 4756791 w 4760131"/>
              <a:gd name="connsiteY2" fmla="*/ 1321864 h 1709500"/>
              <a:gd name="connsiteX3" fmla="*/ 4352379 w 4760131"/>
              <a:gd name="connsiteY3" fmla="*/ 1061978 h 1709500"/>
              <a:gd name="connsiteX4" fmla="*/ 2187087 w 4760131"/>
              <a:gd name="connsiteY4" fmla="*/ 433554 h 1709500"/>
              <a:gd name="connsiteX5" fmla="*/ 974898 w 4760131"/>
              <a:gd name="connsiteY5" fmla="*/ 41916 h 1709500"/>
              <a:gd name="connsiteX6" fmla="*/ 203748 w 4760131"/>
              <a:gd name="connsiteY6" fmla="*/ 45358 h 1709500"/>
              <a:gd name="connsiteX7" fmla="*/ 19225 w 4760131"/>
              <a:gd name="connsiteY7" fmla="*/ 469491 h 1709500"/>
              <a:gd name="connsiteX8" fmla="*/ 0 w 4760131"/>
              <a:gd name="connsiteY8" fmla="*/ 833928 h 1709500"/>
              <a:gd name="connsiteX0" fmla="*/ 4747793 w 4765558"/>
              <a:gd name="connsiteY0" fmla="*/ 1709500 h 1709500"/>
              <a:gd name="connsiteX1" fmla="*/ 4746520 w 4765558"/>
              <a:gd name="connsiteY1" fmla="*/ 1468546 h 1709500"/>
              <a:gd name="connsiteX2" fmla="*/ 4762960 w 4765558"/>
              <a:gd name="connsiteY2" fmla="*/ 1312339 h 1709500"/>
              <a:gd name="connsiteX3" fmla="*/ 4352379 w 4765558"/>
              <a:gd name="connsiteY3" fmla="*/ 1061978 h 1709500"/>
              <a:gd name="connsiteX4" fmla="*/ 2187087 w 4765558"/>
              <a:gd name="connsiteY4" fmla="*/ 433554 h 1709500"/>
              <a:gd name="connsiteX5" fmla="*/ 974898 w 4765558"/>
              <a:gd name="connsiteY5" fmla="*/ 41916 h 1709500"/>
              <a:gd name="connsiteX6" fmla="*/ 203748 w 4765558"/>
              <a:gd name="connsiteY6" fmla="*/ 45358 h 1709500"/>
              <a:gd name="connsiteX7" fmla="*/ 19225 w 4765558"/>
              <a:gd name="connsiteY7" fmla="*/ 469491 h 1709500"/>
              <a:gd name="connsiteX8" fmla="*/ 0 w 4765558"/>
              <a:gd name="connsiteY8" fmla="*/ 833928 h 1709500"/>
              <a:gd name="connsiteX0" fmla="*/ 4747793 w 4764456"/>
              <a:gd name="connsiteY0" fmla="*/ 1709500 h 1709500"/>
              <a:gd name="connsiteX1" fmla="*/ 4746520 w 4764456"/>
              <a:gd name="connsiteY1" fmla="*/ 1468546 h 1709500"/>
              <a:gd name="connsiteX2" fmla="*/ 4762960 w 4764456"/>
              <a:gd name="connsiteY2" fmla="*/ 1312339 h 1709500"/>
              <a:gd name="connsiteX3" fmla="*/ 4352379 w 4764456"/>
              <a:gd name="connsiteY3" fmla="*/ 1061978 h 1709500"/>
              <a:gd name="connsiteX4" fmla="*/ 2187087 w 4764456"/>
              <a:gd name="connsiteY4" fmla="*/ 433554 h 1709500"/>
              <a:gd name="connsiteX5" fmla="*/ 974898 w 4764456"/>
              <a:gd name="connsiteY5" fmla="*/ 41916 h 1709500"/>
              <a:gd name="connsiteX6" fmla="*/ 203748 w 4764456"/>
              <a:gd name="connsiteY6" fmla="*/ 45358 h 1709500"/>
              <a:gd name="connsiteX7" fmla="*/ 19225 w 4764456"/>
              <a:gd name="connsiteY7" fmla="*/ 469491 h 1709500"/>
              <a:gd name="connsiteX8" fmla="*/ 0 w 4764456"/>
              <a:gd name="connsiteY8" fmla="*/ 833928 h 1709500"/>
              <a:gd name="connsiteX0" fmla="*/ 4747793 w 4753862"/>
              <a:gd name="connsiteY0" fmla="*/ 1709500 h 1709500"/>
              <a:gd name="connsiteX1" fmla="*/ 4746520 w 4753862"/>
              <a:gd name="connsiteY1" fmla="*/ 1468546 h 1709500"/>
              <a:gd name="connsiteX2" fmla="*/ 4750621 w 4753862"/>
              <a:gd name="connsiteY2" fmla="*/ 1307576 h 1709500"/>
              <a:gd name="connsiteX3" fmla="*/ 4352379 w 4753862"/>
              <a:gd name="connsiteY3" fmla="*/ 1061978 h 1709500"/>
              <a:gd name="connsiteX4" fmla="*/ 2187087 w 4753862"/>
              <a:gd name="connsiteY4" fmla="*/ 433554 h 1709500"/>
              <a:gd name="connsiteX5" fmla="*/ 974898 w 4753862"/>
              <a:gd name="connsiteY5" fmla="*/ 41916 h 1709500"/>
              <a:gd name="connsiteX6" fmla="*/ 203748 w 4753862"/>
              <a:gd name="connsiteY6" fmla="*/ 45358 h 1709500"/>
              <a:gd name="connsiteX7" fmla="*/ 19225 w 4753862"/>
              <a:gd name="connsiteY7" fmla="*/ 469491 h 1709500"/>
              <a:gd name="connsiteX8" fmla="*/ 0 w 4753862"/>
              <a:gd name="connsiteY8" fmla="*/ 833928 h 1709500"/>
              <a:gd name="connsiteX0" fmla="*/ 4747793 w 4764456"/>
              <a:gd name="connsiteY0" fmla="*/ 1709500 h 1709500"/>
              <a:gd name="connsiteX1" fmla="*/ 4746520 w 4764456"/>
              <a:gd name="connsiteY1" fmla="*/ 1468546 h 1709500"/>
              <a:gd name="connsiteX2" fmla="*/ 4762960 w 4764456"/>
              <a:gd name="connsiteY2" fmla="*/ 1312338 h 1709500"/>
              <a:gd name="connsiteX3" fmla="*/ 4352379 w 4764456"/>
              <a:gd name="connsiteY3" fmla="*/ 1061978 h 1709500"/>
              <a:gd name="connsiteX4" fmla="*/ 2187087 w 4764456"/>
              <a:gd name="connsiteY4" fmla="*/ 433554 h 1709500"/>
              <a:gd name="connsiteX5" fmla="*/ 974898 w 4764456"/>
              <a:gd name="connsiteY5" fmla="*/ 41916 h 1709500"/>
              <a:gd name="connsiteX6" fmla="*/ 203748 w 4764456"/>
              <a:gd name="connsiteY6" fmla="*/ 45358 h 1709500"/>
              <a:gd name="connsiteX7" fmla="*/ 19225 w 4764456"/>
              <a:gd name="connsiteY7" fmla="*/ 469491 h 1709500"/>
              <a:gd name="connsiteX8" fmla="*/ 0 w 4764456"/>
              <a:gd name="connsiteY8" fmla="*/ 833928 h 1709500"/>
              <a:gd name="connsiteX0" fmla="*/ 4747793 w 4763721"/>
              <a:gd name="connsiteY0" fmla="*/ 1709500 h 1709500"/>
              <a:gd name="connsiteX1" fmla="*/ 4746520 w 4763721"/>
              <a:gd name="connsiteY1" fmla="*/ 1468546 h 1709500"/>
              <a:gd name="connsiteX2" fmla="*/ 4762960 w 4763721"/>
              <a:gd name="connsiteY2" fmla="*/ 1312338 h 1709500"/>
              <a:gd name="connsiteX3" fmla="*/ 4352379 w 4763721"/>
              <a:gd name="connsiteY3" fmla="*/ 1061978 h 1709500"/>
              <a:gd name="connsiteX4" fmla="*/ 2187087 w 4763721"/>
              <a:gd name="connsiteY4" fmla="*/ 433554 h 1709500"/>
              <a:gd name="connsiteX5" fmla="*/ 974898 w 4763721"/>
              <a:gd name="connsiteY5" fmla="*/ 41916 h 1709500"/>
              <a:gd name="connsiteX6" fmla="*/ 203748 w 4763721"/>
              <a:gd name="connsiteY6" fmla="*/ 45358 h 1709500"/>
              <a:gd name="connsiteX7" fmla="*/ 19225 w 4763721"/>
              <a:gd name="connsiteY7" fmla="*/ 469491 h 1709500"/>
              <a:gd name="connsiteX8" fmla="*/ 0 w 4763721"/>
              <a:gd name="connsiteY8" fmla="*/ 833928 h 1709500"/>
              <a:gd name="connsiteX0" fmla="*/ 4747793 w 4763721"/>
              <a:gd name="connsiteY0" fmla="*/ 1709500 h 1709500"/>
              <a:gd name="connsiteX1" fmla="*/ 4746520 w 4763721"/>
              <a:gd name="connsiteY1" fmla="*/ 1468546 h 1709500"/>
              <a:gd name="connsiteX2" fmla="*/ 4762960 w 4763721"/>
              <a:gd name="connsiteY2" fmla="*/ 1329800 h 1709500"/>
              <a:gd name="connsiteX3" fmla="*/ 4352379 w 4763721"/>
              <a:gd name="connsiteY3" fmla="*/ 1061978 h 1709500"/>
              <a:gd name="connsiteX4" fmla="*/ 2187087 w 4763721"/>
              <a:gd name="connsiteY4" fmla="*/ 433554 h 1709500"/>
              <a:gd name="connsiteX5" fmla="*/ 974898 w 4763721"/>
              <a:gd name="connsiteY5" fmla="*/ 41916 h 1709500"/>
              <a:gd name="connsiteX6" fmla="*/ 203748 w 4763721"/>
              <a:gd name="connsiteY6" fmla="*/ 45358 h 1709500"/>
              <a:gd name="connsiteX7" fmla="*/ 19225 w 4763721"/>
              <a:gd name="connsiteY7" fmla="*/ 469491 h 1709500"/>
              <a:gd name="connsiteX8" fmla="*/ 0 w 4763721"/>
              <a:gd name="connsiteY8" fmla="*/ 833928 h 1709500"/>
              <a:gd name="connsiteX0" fmla="*/ 4747793 w 4763003"/>
              <a:gd name="connsiteY0" fmla="*/ 1709500 h 1709500"/>
              <a:gd name="connsiteX1" fmla="*/ 4746520 w 4763003"/>
              <a:gd name="connsiteY1" fmla="*/ 1468546 h 1709500"/>
              <a:gd name="connsiteX2" fmla="*/ 4762960 w 4763003"/>
              <a:gd name="connsiteY2" fmla="*/ 1329800 h 1709500"/>
              <a:gd name="connsiteX3" fmla="*/ 4352379 w 4763003"/>
              <a:gd name="connsiteY3" fmla="*/ 1061978 h 1709500"/>
              <a:gd name="connsiteX4" fmla="*/ 2187087 w 4763003"/>
              <a:gd name="connsiteY4" fmla="*/ 433554 h 1709500"/>
              <a:gd name="connsiteX5" fmla="*/ 974898 w 4763003"/>
              <a:gd name="connsiteY5" fmla="*/ 41916 h 1709500"/>
              <a:gd name="connsiteX6" fmla="*/ 203748 w 4763003"/>
              <a:gd name="connsiteY6" fmla="*/ 45358 h 1709500"/>
              <a:gd name="connsiteX7" fmla="*/ 19225 w 4763003"/>
              <a:gd name="connsiteY7" fmla="*/ 469491 h 1709500"/>
              <a:gd name="connsiteX8" fmla="*/ 0 w 4763003"/>
              <a:gd name="connsiteY8" fmla="*/ 833928 h 1709500"/>
              <a:gd name="connsiteX0" fmla="*/ 4747793 w 4763517"/>
              <a:gd name="connsiteY0" fmla="*/ 1709500 h 1709500"/>
              <a:gd name="connsiteX1" fmla="*/ 4746520 w 4763517"/>
              <a:gd name="connsiteY1" fmla="*/ 1468546 h 1709500"/>
              <a:gd name="connsiteX2" fmla="*/ 4762960 w 4763517"/>
              <a:gd name="connsiteY2" fmla="*/ 1329800 h 1709500"/>
              <a:gd name="connsiteX3" fmla="*/ 4352379 w 4763517"/>
              <a:gd name="connsiteY3" fmla="*/ 1061978 h 1709500"/>
              <a:gd name="connsiteX4" fmla="*/ 2187087 w 4763517"/>
              <a:gd name="connsiteY4" fmla="*/ 433554 h 1709500"/>
              <a:gd name="connsiteX5" fmla="*/ 974898 w 4763517"/>
              <a:gd name="connsiteY5" fmla="*/ 41916 h 1709500"/>
              <a:gd name="connsiteX6" fmla="*/ 203748 w 4763517"/>
              <a:gd name="connsiteY6" fmla="*/ 45358 h 1709500"/>
              <a:gd name="connsiteX7" fmla="*/ 19225 w 4763517"/>
              <a:gd name="connsiteY7" fmla="*/ 469491 h 1709500"/>
              <a:gd name="connsiteX8" fmla="*/ 0 w 4763517"/>
              <a:gd name="connsiteY8" fmla="*/ 833928 h 1709500"/>
              <a:gd name="connsiteX0" fmla="*/ 4747793 w 4763517"/>
              <a:gd name="connsiteY0" fmla="*/ 1709500 h 1709500"/>
              <a:gd name="connsiteX1" fmla="*/ 4746520 w 4763517"/>
              <a:gd name="connsiteY1" fmla="*/ 1468546 h 1709500"/>
              <a:gd name="connsiteX2" fmla="*/ 4762960 w 4763517"/>
              <a:gd name="connsiteY2" fmla="*/ 1329800 h 1709500"/>
              <a:gd name="connsiteX3" fmla="*/ 4352379 w 4763517"/>
              <a:gd name="connsiteY3" fmla="*/ 1061978 h 1709500"/>
              <a:gd name="connsiteX4" fmla="*/ 2187087 w 4763517"/>
              <a:gd name="connsiteY4" fmla="*/ 433554 h 1709500"/>
              <a:gd name="connsiteX5" fmla="*/ 974898 w 4763517"/>
              <a:gd name="connsiteY5" fmla="*/ 41916 h 1709500"/>
              <a:gd name="connsiteX6" fmla="*/ 203748 w 4763517"/>
              <a:gd name="connsiteY6" fmla="*/ 45358 h 1709500"/>
              <a:gd name="connsiteX7" fmla="*/ 19225 w 4763517"/>
              <a:gd name="connsiteY7" fmla="*/ 469491 h 1709500"/>
              <a:gd name="connsiteX8" fmla="*/ 0 w 4763517"/>
              <a:gd name="connsiteY8" fmla="*/ 833928 h 1709500"/>
              <a:gd name="connsiteX0" fmla="*/ 4747793 w 4765558"/>
              <a:gd name="connsiteY0" fmla="*/ 1709500 h 1709500"/>
              <a:gd name="connsiteX1" fmla="*/ 4746520 w 4765558"/>
              <a:gd name="connsiteY1" fmla="*/ 1468546 h 1709500"/>
              <a:gd name="connsiteX2" fmla="*/ 4762960 w 4765558"/>
              <a:gd name="connsiteY2" fmla="*/ 1329800 h 1709500"/>
              <a:gd name="connsiteX3" fmla="*/ 4352379 w 4765558"/>
              <a:gd name="connsiteY3" fmla="*/ 1061978 h 1709500"/>
              <a:gd name="connsiteX4" fmla="*/ 2187087 w 4765558"/>
              <a:gd name="connsiteY4" fmla="*/ 433554 h 1709500"/>
              <a:gd name="connsiteX5" fmla="*/ 974898 w 4765558"/>
              <a:gd name="connsiteY5" fmla="*/ 41916 h 1709500"/>
              <a:gd name="connsiteX6" fmla="*/ 203748 w 4765558"/>
              <a:gd name="connsiteY6" fmla="*/ 45358 h 1709500"/>
              <a:gd name="connsiteX7" fmla="*/ 19225 w 4765558"/>
              <a:gd name="connsiteY7" fmla="*/ 469491 h 1709500"/>
              <a:gd name="connsiteX8" fmla="*/ 0 w 4765558"/>
              <a:gd name="connsiteY8" fmla="*/ 833928 h 1709500"/>
              <a:gd name="connsiteX0" fmla="*/ 4747793 w 4763166"/>
              <a:gd name="connsiteY0" fmla="*/ 1709500 h 1709500"/>
              <a:gd name="connsiteX1" fmla="*/ 4746520 w 4763166"/>
              <a:gd name="connsiteY1" fmla="*/ 1468546 h 1709500"/>
              <a:gd name="connsiteX2" fmla="*/ 4762960 w 4763166"/>
              <a:gd name="connsiteY2" fmla="*/ 1329800 h 1709500"/>
              <a:gd name="connsiteX3" fmla="*/ 4352379 w 4763166"/>
              <a:gd name="connsiteY3" fmla="*/ 1061978 h 1709500"/>
              <a:gd name="connsiteX4" fmla="*/ 2187087 w 4763166"/>
              <a:gd name="connsiteY4" fmla="*/ 433554 h 1709500"/>
              <a:gd name="connsiteX5" fmla="*/ 974898 w 4763166"/>
              <a:gd name="connsiteY5" fmla="*/ 41916 h 1709500"/>
              <a:gd name="connsiteX6" fmla="*/ 203748 w 4763166"/>
              <a:gd name="connsiteY6" fmla="*/ 45358 h 1709500"/>
              <a:gd name="connsiteX7" fmla="*/ 19225 w 4763166"/>
              <a:gd name="connsiteY7" fmla="*/ 469491 h 1709500"/>
              <a:gd name="connsiteX8" fmla="*/ 0 w 4763166"/>
              <a:gd name="connsiteY8" fmla="*/ 833928 h 1709500"/>
              <a:gd name="connsiteX0" fmla="*/ 4747793 w 4760140"/>
              <a:gd name="connsiteY0" fmla="*/ 1709500 h 1709500"/>
              <a:gd name="connsiteX1" fmla="*/ 4746520 w 4760140"/>
              <a:gd name="connsiteY1" fmla="*/ 1468546 h 1709500"/>
              <a:gd name="connsiteX2" fmla="*/ 4759875 w 4760140"/>
              <a:gd name="connsiteY2" fmla="*/ 1313925 h 1709500"/>
              <a:gd name="connsiteX3" fmla="*/ 4352379 w 4760140"/>
              <a:gd name="connsiteY3" fmla="*/ 1061978 h 1709500"/>
              <a:gd name="connsiteX4" fmla="*/ 2187087 w 4760140"/>
              <a:gd name="connsiteY4" fmla="*/ 433554 h 1709500"/>
              <a:gd name="connsiteX5" fmla="*/ 974898 w 4760140"/>
              <a:gd name="connsiteY5" fmla="*/ 41916 h 1709500"/>
              <a:gd name="connsiteX6" fmla="*/ 203748 w 4760140"/>
              <a:gd name="connsiteY6" fmla="*/ 45358 h 1709500"/>
              <a:gd name="connsiteX7" fmla="*/ 19225 w 4760140"/>
              <a:gd name="connsiteY7" fmla="*/ 469491 h 1709500"/>
              <a:gd name="connsiteX8" fmla="*/ 0 w 4760140"/>
              <a:gd name="connsiteY8" fmla="*/ 833928 h 1709500"/>
              <a:gd name="connsiteX0" fmla="*/ 4747793 w 4757160"/>
              <a:gd name="connsiteY0" fmla="*/ 1709500 h 1709500"/>
              <a:gd name="connsiteX1" fmla="*/ 4746520 w 4757160"/>
              <a:gd name="connsiteY1" fmla="*/ 1468546 h 1709500"/>
              <a:gd name="connsiteX2" fmla="*/ 4756790 w 4757160"/>
              <a:gd name="connsiteY2" fmla="*/ 1331388 h 1709500"/>
              <a:gd name="connsiteX3" fmla="*/ 4352379 w 4757160"/>
              <a:gd name="connsiteY3" fmla="*/ 1061978 h 1709500"/>
              <a:gd name="connsiteX4" fmla="*/ 2187087 w 4757160"/>
              <a:gd name="connsiteY4" fmla="*/ 433554 h 1709500"/>
              <a:gd name="connsiteX5" fmla="*/ 974898 w 4757160"/>
              <a:gd name="connsiteY5" fmla="*/ 41916 h 1709500"/>
              <a:gd name="connsiteX6" fmla="*/ 203748 w 4757160"/>
              <a:gd name="connsiteY6" fmla="*/ 45358 h 1709500"/>
              <a:gd name="connsiteX7" fmla="*/ 19225 w 4757160"/>
              <a:gd name="connsiteY7" fmla="*/ 469491 h 1709500"/>
              <a:gd name="connsiteX8" fmla="*/ 0 w 4757160"/>
              <a:gd name="connsiteY8" fmla="*/ 833928 h 170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7160" h="1709500">
                <a:moveTo>
                  <a:pt x="4747793" y="1709500"/>
                </a:moveTo>
                <a:cubicBezTo>
                  <a:pt x="4751351" y="1670576"/>
                  <a:pt x="4740308" y="1543736"/>
                  <a:pt x="4746520" y="1468546"/>
                </a:cubicBezTo>
                <a:cubicBezTo>
                  <a:pt x="4752732" y="1393357"/>
                  <a:pt x="4758728" y="1376395"/>
                  <a:pt x="4756790" y="1331388"/>
                </a:cubicBezTo>
                <a:cubicBezTo>
                  <a:pt x="4754852" y="1286381"/>
                  <a:pt x="4780663" y="1211617"/>
                  <a:pt x="4352379" y="1061978"/>
                </a:cubicBezTo>
                <a:cubicBezTo>
                  <a:pt x="3924095" y="912339"/>
                  <a:pt x="2750001" y="603564"/>
                  <a:pt x="2187087" y="433554"/>
                </a:cubicBezTo>
                <a:cubicBezTo>
                  <a:pt x="1624174" y="263544"/>
                  <a:pt x="1145999" y="96738"/>
                  <a:pt x="974898" y="41916"/>
                </a:cubicBezTo>
                <a:cubicBezTo>
                  <a:pt x="816497" y="-2323"/>
                  <a:pt x="363027" y="-25905"/>
                  <a:pt x="203748" y="45358"/>
                </a:cubicBezTo>
                <a:cubicBezTo>
                  <a:pt x="44469" y="116621"/>
                  <a:pt x="35192" y="313721"/>
                  <a:pt x="19225" y="469491"/>
                </a:cubicBezTo>
                <a:cubicBezTo>
                  <a:pt x="11726" y="561761"/>
                  <a:pt x="7422" y="736616"/>
                  <a:pt x="0" y="833928"/>
                </a:cubicBezTo>
              </a:path>
            </a:pathLst>
          </a:custGeom>
          <a:ln w="38100" cap="rnd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7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41F9-E75B-1F2A-C675-0B0DC40D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GLB in 3-CLOS: Topology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4DFC-E8A3-2041-CB9D-6E657921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6609"/>
            <a:ext cx="10515600" cy="1694050"/>
          </a:xfrm>
        </p:spPr>
        <p:txBody>
          <a:bodyPr>
            <a:noAutofit/>
          </a:bodyPr>
          <a:lstStyle/>
          <a:p>
            <a:r>
              <a:rPr lang="en-US" dirty="0"/>
              <a:t>For routes received from L2, L3, L1 keeps track of the &lt;next-hop, next-next-hop&gt; tuple for each path</a:t>
            </a:r>
          </a:p>
          <a:p>
            <a:r>
              <a:rPr lang="en-US" dirty="0"/>
              <a:t>BGP protocols is extended to carry the next-</a:t>
            </a:r>
            <a:r>
              <a:rPr lang="en-US" dirty="0" err="1"/>
              <a:t>nex</a:t>
            </a:r>
            <a:r>
              <a:rPr lang="en-US" dirty="0"/>
              <a:t>-hop nodes of each next-hop</a:t>
            </a:r>
          </a:p>
        </p:txBody>
      </p:sp>
      <p:sp>
        <p:nvSpPr>
          <p:cNvPr id="36" name="Rectangle: Rounded Corners 6">
            <a:extLst>
              <a:ext uri="{FF2B5EF4-FFF2-40B4-BE49-F238E27FC236}">
                <a16:creationId xmlns:a16="http://schemas.microsoft.com/office/drawing/2014/main" id="{4F5B58E1-3783-B851-F6C2-D69725103886}"/>
              </a:ext>
            </a:extLst>
          </p:cNvPr>
          <p:cNvSpPr/>
          <p:nvPr/>
        </p:nvSpPr>
        <p:spPr>
          <a:xfrm>
            <a:off x="1645236" y="1737827"/>
            <a:ext cx="727331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S1</a:t>
            </a:r>
          </a:p>
        </p:txBody>
      </p:sp>
      <p:sp>
        <p:nvSpPr>
          <p:cNvPr id="37" name="Rectangle: Rounded Corners 7">
            <a:extLst>
              <a:ext uri="{FF2B5EF4-FFF2-40B4-BE49-F238E27FC236}">
                <a16:creationId xmlns:a16="http://schemas.microsoft.com/office/drawing/2014/main" id="{1B939226-6D9C-113F-7C6B-0C55E5C8154B}"/>
              </a:ext>
            </a:extLst>
          </p:cNvPr>
          <p:cNvSpPr/>
          <p:nvPr/>
        </p:nvSpPr>
        <p:spPr>
          <a:xfrm>
            <a:off x="3045455" y="1743861"/>
            <a:ext cx="673073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S2</a:t>
            </a: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9DF71126-3821-1396-DFE1-FCC29A417E45}"/>
              </a:ext>
            </a:extLst>
          </p:cNvPr>
          <p:cNvSpPr/>
          <p:nvPr/>
        </p:nvSpPr>
        <p:spPr>
          <a:xfrm>
            <a:off x="4433695" y="1749054"/>
            <a:ext cx="743897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S3</a:t>
            </a:r>
          </a:p>
        </p:txBody>
      </p:sp>
      <p:sp>
        <p:nvSpPr>
          <p:cNvPr id="39" name="Rectangle: Rounded Corners 9">
            <a:extLst>
              <a:ext uri="{FF2B5EF4-FFF2-40B4-BE49-F238E27FC236}">
                <a16:creationId xmlns:a16="http://schemas.microsoft.com/office/drawing/2014/main" id="{32070800-EF22-455D-1B0A-10CAF27BF1E5}"/>
              </a:ext>
            </a:extLst>
          </p:cNvPr>
          <p:cNvSpPr/>
          <p:nvPr/>
        </p:nvSpPr>
        <p:spPr>
          <a:xfrm>
            <a:off x="1598602" y="3439509"/>
            <a:ext cx="774588" cy="350874"/>
          </a:xfrm>
          <a:prstGeom prst="roundRect">
            <a:avLst/>
          </a:prstGeom>
          <a:solidFill>
            <a:srgbClr val="0054FC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L1</a:t>
            </a: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5FB247A6-5F65-172D-CC52-7FBFEA75209B}"/>
              </a:ext>
            </a:extLst>
          </p:cNvPr>
          <p:cNvSpPr/>
          <p:nvPr/>
        </p:nvSpPr>
        <p:spPr>
          <a:xfrm>
            <a:off x="2994697" y="3423683"/>
            <a:ext cx="774588" cy="350874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L2</a:t>
            </a:r>
          </a:p>
        </p:txBody>
      </p:sp>
      <p:sp>
        <p:nvSpPr>
          <p:cNvPr id="41" name="Rectangle: Rounded Corners 11">
            <a:extLst>
              <a:ext uri="{FF2B5EF4-FFF2-40B4-BE49-F238E27FC236}">
                <a16:creationId xmlns:a16="http://schemas.microsoft.com/office/drawing/2014/main" id="{896D7B03-DBDF-7244-629A-C3E283A9E0D8}"/>
              </a:ext>
            </a:extLst>
          </p:cNvPr>
          <p:cNvSpPr/>
          <p:nvPr/>
        </p:nvSpPr>
        <p:spPr>
          <a:xfrm>
            <a:off x="4428246" y="3434316"/>
            <a:ext cx="774588" cy="340241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F3BE6C-8B41-D0A5-7FE4-F337EE70E09B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1985896" y="2163129"/>
            <a:ext cx="23006" cy="1276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3B79B5-79D0-D2D1-C112-269DA06AE813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1985896" y="2169163"/>
            <a:ext cx="1396096" cy="127034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CD8453-4172-7104-8FBC-F9F4CF4FF3BF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1985896" y="2174356"/>
            <a:ext cx="2819748" cy="126515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4CDA95-E026-13D7-79E6-9B50720C7603}"/>
              </a:ext>
            </a:extLst>
          </p:cNvPr>
          <p:cNvCxnSpPr>
            <a:cxnSpLocks/>
            <a:stCxn id="40" idx="0"/>
            <a:endCxn id="36" idx="2"/>
          </p:cNvCxnSpPr>
          <p:nvPr/>
        </p:nvCxnSpPr>
        <p:spPr>
          <a:xfrm flipH="1" flipV="1">
            <a:off x="2008902" y="2163129"/>
            <a:ext cx="1373089" cy="126055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52FD57-7E6B-2E20-20EA-B27068483919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3381991" y="2169163"/>
            <a:ext cx="1" cy="125452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619848-3146-F40F-508B-31C1CDC41B96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flipV="1">
            <a:off x="3381991" y="2174356"/>
            <a:ext cx="1423653" cy="124932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E77F4C-B708-8CF6-AEEB-D30F6097B224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3381992" y="2169163"/>
            <a:ext cx="1433548" cy="126515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550067-2EC1-8740-F85A-BB841D4C690A}"/>
              </a:ext>
            </a:extLst>
          </p:cNvPr>
          <p:cNvCxnSpPr>
            <a:cxnSpLocks/>
            <a:stCxn id="41" idx="0"/>
            <a:endCxn id="36" idx="2"/>
          </p:cNvCxnSpPr>
          <p:nvPr/>
        </p:nvCxnSpPr>
        <p:spPr>
          <a:xfrm flipH="1" flipV="1">
            <a:off x="2008902" y="2163129"/>
            <a:ext cx="2806638" cy="127118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1248FA-D016-138B-8A9E-83EAE5EE580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flipH="1" flipV="1">
            <a:off x="4805644" y="2174356"/>
            <a:ext cx="9896" cy="12599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0B2A16C-1B57-7458-E760-BCD088E2697E}"/>
              </a:ext>
            </a:extLst>
          </p:cNvPr>
          <p:cNvSpPr/>
          <p:nvPr/>
        </p:nvSpPr>
        <p:spPr>
          <a:xfrm>
            <a:off x="1853224" y="2950411"/>
            <a:ext cx="224379" cy="276447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98F84F-C4BA-9CFE-B842-48F5F61FFA93}"/>
              </a:ext>
            </a:extLst>
          </p:cNvPr>
          <p:cNvSpPr/>
          <p:nvPr/>
        </p:nvSpPr>
        <p:spPr>
          <a:xfrm>
            <a:off x="2151051" y="2986168"/>
            <a:ext cx="250482" cy="276447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ABDAAE-D4F1-0D57-8C10-688082C7B819}"/>
              </a:ext>
            </a:extLst>
          </p:cNvPr>
          <p:cNvSpPr/>
          <p:nvPr/>
        </p:nvSpPr>
        <p:spPr>
          <a:xfrm>
            <a:off x="2469939" y="3049968"/>
            <a:ext cx="232645" cy="276447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C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9EFBFE9-C0ED-079B-338B-6DCCA559D147}"/>
              </a:ext>
            </a:extLst>
          </p:cNvPr>
          <p:cNvSpPr/>
          <p:nvPr/>
        </p:nvSpPr>
        <p:spPr>
          <a:xfrm>
            <a:off x="2168527" y="2471004"/>
            <a:ext cx="486531" cy="285508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0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X2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A1B6AF-1AF3-A63D-1382-1E7DD591319F}"/>
              </a:ext>
            </a:extLst>
          </p:cNvPr>
          <p:cNvSpPr/>
          <p:nvPr/>
        </p:nvSpPr>
        <p:spPr>
          <a:xfrm>
            <a:off x="3137517" y="2418540"/>
            <a:ext cx="483481" cy="288497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0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Y2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9924E93-6081-110C-8005-B21DAC3A2F55}"/>
              </a:ext>
            </a:extLst>
          </p:cNvPr>
          <p:cNvSpPr/>
          <p:nvPr/>
        </p:nvSpPr>
        <p:spPr>
          <a:xfrm>
            <a:off x="4162977" y="2430668"/>
            <a:ext cx="483480" cy="266152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0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Z2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185EB2D-F90F-37F0-D990-3EFDB9842D85}"/>
              </a:ext>
            </a:extLst>
          </p:cNvPr>
          <p:cNvSpPr/>
          <p:nvPr/>
        </p:nvSpPr>
        <p:spPr>
          <a:xfrm>
            <a:off x="2508181" y="2238855"/>
            <a:ext cx="493679" cy="285508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0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X3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8D86738-2D31-47A0-4500-941A1CB1A534}"/>
              </a:ext>
            </a:extLst>
          </p:cNvPr>
          <p:cNvSpPr/>
          <p:nvPr/>
        </p:nvSpPr>
        <p:spPr>
          <a:xfrm>
            <a:off x="3503000" y="2285073"/>
            <a:ext cx="483481" cy="288497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0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Y3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02476D-514F-706C-41CC-E17446555B0F}"/>
              </a:ext>
            </a:extLst>
          </p:cNvPr>
          <p:cNvSpPr/>
          <p:nvPr/>
        </p:nvSpPr>
        <p:spPr>
          <a:xfrm>
            <a:off x="4693304" y="2429321"/>
            <a:ext cx="483479" cy="258747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0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Z3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84950ADA-B972-E810-9C36-D77B6A76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82017"/>
              </p:ext>
            </p:extLst>
          </p:nvPr>
        </p:nvGraphicFramePr>
        <p:xfrm>
          <a:off x="6626486" y="1604124"/>
          <a:ext cx="3776976" cy="2571459"/>
        </p:xfrm>
        <a:graphic>
          <a:graphicData uri="http://schemas.openxmlformats.org/drawingml/2006/table">
            <a:tbl>
              <a:tblPr firstRow="1" bandRow="1"/>
              <a:tblGrid>
                <a:gridCol w="1364609">
                  <a:extLst>
                    <a:ext uri="{9D8B030D-6E8A-4147-A177-3AD203B41FA5}">
                      <a16:colId xmlns:a16="http://schemas.microsoft.com/office/drawing/2014/main" val="1307642525"/>
                    </a:ext>
                  </a:extLst>
                </a:gridCol>
                <a:gridCol w="1047758">
                  <a:extLst>
                    <a:ext uri="{9D8B030D-6E8A-4147-A177-3AD203B41FA5}">
                      <a16:colId xmlns:a16="http://schemas.microsoft.com/office/drawing/2014/main" val="4027616692"/>
                    </a:ext>
                  </a:extLst>
                </a:gridCol>
                <a:gridCol w="1364609">
                  <a:extLst>
                    <a:ext uri="{9D8B030D-6E8A-4147-A177-3AD203B41FA5}">
                      <a16:colId xmlns:a16="http://schemas.microsoft.com/office/drawing/2014/main" val="4199818152"/>
                    </a:ext>
                  </a:extLst>
                </a:gridCol>
              </a:tblGrid>
              <a:tr h="315817"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Routes on L1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12617"/>
                  </a:ext>
                </a:extLst>
              </a:tr>
              <a:tr h="34127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b="1" dirty="0"/>
                        <a:t>Destination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b="1" dirty="0"/>
                        <a:t>Next-hop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b="1" dirty="0"/>
                        <a:t>Next-next-hop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576741"/>
                  </a:ext>
                </a:extLst>
              </a:tr>
              <a:tr h="315817">
                <a:tc row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L2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X2                  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23703"/>
                  </a:ext>
                </a:extLst>
              </a:tr>
              <a:tr h="3158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92396"/>
                  </a:ext>
                </a:extLst>
              </a:tr>
              <a:tr h="3158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96580"/>
                  </a:ext>
                </a:extLst>
              </a:tr>
              <a:tr h="315817">
                <a:tc row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L3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X3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97941"/>
                  </a:ext>
                </a:extLst>
              </a:tr>
              <a:tr h="315817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Y3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85651"/>
                  </a:ext>
                </a:extLst>
              </a:tr>
              <a:tr h="315817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Z3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44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9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1060E-C610-8899-64E2-003F88BB2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A272-B398-0D9F-70EA-B92C469D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GLB in 3-CLOS: Link Quality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6570-6AA7-2979-FDD4-A6C46128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329" y="1544320"/>
            <a:ext cx="6041471" cy="4592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spine broadcast its link qualities to all leaves</a:t>
            </a:r>
          </a:p>
          <a:p>
            <a:r>
              <a:rPr lang="en-US" dirty="0"/>
              <a:t>L1 uses the combined link qualities &lt;Q(A), Q(X3)&gt;, &lt;Q(B), Q(Y3)&gt;, &lt;Q(C), Q(Z3)&gt; to make load balancing decisions</a:t>
            </a:r>
          </a:p>
          <a:p>
            <a:r>
              <a:rPr lang="en-US" dirty="0"/>
              <a:t>When link X3 is congested, L1 learns it via Q(X3) and reduces traffic to link A to mitigate the congestion on X3</a:t>
            </a:r>
          </a:p>
          <a:p>
            <a:r>
              <a:rPr lang="en-US" dirty="0"/>
              <a:t>The Router Information protocol is used to exchange link qualities between neighboring routers within sub-millisecond</a:t>
            </a:r>
          </a:p>
          <a:p>
            <a:endParaRPr lang="en-US" dirty="0"/>
          </a:p>
        </p:txBody>
      </p:sp>
      <p:sp>
        <p:nvSpPr>
          <p:cNvPr id="36" name="Rectangle: Rounded Corners 6">
            <a:extLst>
              <a:ext uri="{FF2B5EF4-FFF2-40B4-BE49-F238E27FC236}">
                <a16:creationId xmlns:a16="http://schemas.microsoft.com/office/drawing/2014/main" id="{4BD17FB2-96EF-4AD2-D46C-8EED0D61B271}"/>
              </a:ext>
            </a:extLst>
          </p:cNvPr>
          <p:cNvSpPr/>
          <p:nvPr/>
        </p:nvSpPr>
        <p:spPr>
          <a:xfrm>
            <a:off x="1049459" y="2042866"/>
            <a:ext cx="727331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S1</a:t>
            </a:r>
          </a:p>
        </p:txBody>
      </p:sp>
      <p:sp>
        <p:nvSpPr>
          <p:cNvPr id="37" name="Rectangle: Rounded Corners 7">
            <a:extLst>
              <a:ext uri="{FF2B5EF4-FFF2-40B4-BE49-F238E27FC236}">
                <a16:creationId xmlns:a16="http://schemas.microsoft.com/office/drawing/2014/main" id="{D5A14800-1850-B52F-2E8D-9E16AAF53BA5}"/>
              </a:ext>
            </a:extLst>
          </p:cNvPr>
          <p:cNvSpPr/>
          <p:nvPr/>
        </p:nvSpPr>
        <p:spPr>
          <a:xfrm>
            <a:off x="2449678" y="2048900"/>
            <a:ext cx="673073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S2</a:t>
            </a:r>
          </a:p>
        </p:txBody>
      </p:sp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F157558F-0E72-9C32-5438-FA0B30C5A6EB}"/>
              </a:ext>
            </a:extLst>
          </p:cNvPr>
          <p:cNvSpPr/>
          <p:nvPr/>
        </p:nvSpPr>
        <p:spPr>
          <a:xfrm>
            <a:off x="3837918" y="2054093"/>
            <a:ext cx="743897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S3</a:t>
            </a:r>
          </a:p>
        </p:txBody>
      </p:sp>
      <p:sp>
        <p:nvSpPr>
          <p:cNvPr id="39" name="Rectangle: Rounded Corners 9">
            <a:extLst>
              <a:ext uri="{FF2B5EF4-FFF2-40B4-BE49-F238E27FC236}">
                <a16:creationId xmlns:a16="http://schemas.microsoft.com/office/drawing/2014/main" id="{D8231634-5A22-AB03-34F0-097AE0B07788}"/>
              </a:ext>
            </a:extLst>
          </p:cNvPr>
          <p:cNvSpPr/>
          <p:nvPr/>
        </p:nvSpPr>
        <p:spPr>
          <a:xfrm>
            <a:off x="1025830" y="4544117"/>
            <a:ext cx="774588" cy="350874"/>
          </a:xfrm>
          <a:prstGeom prst="roundRect">
            <a:avLst/>
          </a:prstGeom>
          <a:solidFill>
            <a:srgbClr val="0054FC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L1</a:t>
            </a:r>
          </a:p>
        </p:txBody>
      </p:sp>
      <p:sp>
        <p:nvSpPr>
          <p:cNvPr id="42" name="Rectangle: Rounded Corners 12">
            <a:extLst>
              <a:ext uri="{FF2B5EF4-FFF2-40B4-BE49-F238E27FC236}">
                <a16:creationId xmlns:a16="http://schemas.microsoft.com/office/drawing/2014/main" id="{17C0CF1F-987C-AB50-D92B-1ACF50057D06}"/>
              </a:ext>
            </a:extLst>
          </p:cNvPr>
          <p:cNvSpPr/>
          <p:nvPr/>
        </p:nvSpPr>
        <p:spPr>
          <a:xfrm>
            <a:off x="3822574" y="4554391"/>
            <a:ext cx="774588" cy="350874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46DAFA-CCF0-FA97-A477-05D290FDDD02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1413124" y="2468168"/>
            <a:ext cx="1" cy="207594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D211CC-72B4-FB26-779B-6B190E779BE5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1413124" y="2474202"/>
            <a:ext cx="1373091" cy="206991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EA0F31-31A2-099D-9159-F924BBB1708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1413124" y="2479395"/>
            <a:ext cx="2796743" cy="206472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FD5765-3419-C49E-1DB1-E48A1C0B3580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H="1" flipV="1">
            <a:off x="4209867" y="2479395"/>
            <a:ext cx="1" cy="20749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50C6C7-35BB-564F-F38D-688A2782858D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>
            <a:off x="1413125" y="2468168"/>
            <a:ext cx="2796743" cy="208622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01B278-91AF-82C3-CFA2-5D17CBCB4D89}"/>
              </a:ext>
            </a:extLst>
          </p:cNvPr>
          <p:cNvCxnSpPr>
            <a:cxnSpLocks/>
            <a:stCxn id="42" idx="0"/>
            <a:endCxn id="37" idx="2"/>
          </p:cNvCxnSpPr>
          <p:nvPr/>
        </p:nvCxnSpPr>
        <p:spPr>
          <a:xfrm flipH="1" flipV="1">
            <a:off x="2786215" y="2474202"/>
            <a:ext cx="1423653" cy="208018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410C329-E513-9AE7-FEFF-B1E7E508B229}"/>
              </a:ext>
            </a:extLst>
          </p:cNvPr>
          <p:cNvSpPr/>
          <p:nvPr/>
        </p:nvSpPr>
        <p:spPr>
          <a:xfrm>
            <a:off x="1263332" y="3790680"/>
            <a:ext cx="250751" cy="276447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C9FF91B-8E74-9DBD-281D-98F349C90061}"/>
              </a:ext>
            </a:extLst>
          </p:cNvPr>
          <p:cNvSpPr/>
          <p:nvPr/>
        </p:nvSpPr>
        <p:spPr>
          <a:xfrm>
            <a:off x="1713604" y="3775440"/>
            <a:ext cx="250751" cy="276447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E0BB1B-9459-ED15-D15A-F969380977E9}"/>
              </a:ext>
            </a:extLst>
          </p:cNvPr>
          <p:cNvSpPr/>
          <p:nvPr/>
        </p:nvSpPr>
        <p:spPr>
          <a:xfrm>
            <a:off x="2155539" y="3790680"/>
            <a:ext cx="250751" cy="276447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8A3F2E8-4278-D086-48FC-BAC4AA084533}"/>
              </a:ext>
            </a:extLst>
          </p:cNvPr>
          <p:cNvSpPr/>
          <p:nvPr/>
        </p:nvSpPr>
        <p:spPr>
          <a:xfrm>
            <a:off x="2737381" y="2685213"/>
            <a:ext cx="519632" cy="288498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Y3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399CE2B-BCB7-E2EF-63C3-F7737EDA6F98}"/>
              </a:ext>
            </a:extLst>
          </p:cNvPr>
          <p:cNvSpPr/>
          <p:nvPr/>
        </p:nvSpPr>
        <p:spPr>
          <a:xfrm>
            <a:off x="3982994" y="2683275"/>
            <a:ext cx="519632" cy="258747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Z3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1B0147-B3A8-F03B-68B2-4E62D3411ACF}"/>
              </a:ext>
            </a:extLst>
          </p:cNvPr>
          <p:cNvSpPr txBox="1"/>
          <p:nvPr/>
        </p:nvSpPr>
        <p:spPr>
          <a:xfrm>
            <a:off x="615820" y="248367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Q(X3)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35C96B-438B-EC31-6F15-02B28592E3D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75053" y="2853008"/>
            <a:ext cx="0" cy="40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D60DBD-E23A-242C-68F9-D073DBA3F47E}"/>
              </a:ext>
            </a:extLst>
          </p:cNvPr>
          <p:cNvSpPr txBox="1"/>
          <p:nvPr/>
        </p:nvSpPr>
        <p:spPr>
          <a:xfrm>
            <a:off x="1989054" y="24608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Q(Y3)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A050D6-A469-F0DC-859F-0C54C6A04678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01279" y="2830225"/>
            <a:ext cx="243001" cy="39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4CAE5F-6A82-B56C-1903-D5CCE686AF82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3164541" y="2842800"/>
            <a:ext cx="418834" cy="30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EA13E08-1BC4-61BE-410F-39F922148DCB}"/>
              </a:ext>
            </a:extLst>
          </p:cNvPr>
          <p:cNvSpPr txBox="1"/>
          <p:nvPr/>
        </p:nvSpPr>
        <p:spPr>
          <a:xfrm>
            <a:off x="3230554" y="247346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Q(Z3)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E751FE1-9B79-9439-F727-EE33F9E9A407}"/>
              </a:ext>
            </a:extLst>
          </p:cNvPr>
          <p:cNvSpPr/>
          <p:nvPr/>
        </p:nvSpPr>
        <p:spPr>
          <a:xfrm>
            <a:off x="1608496" y="2683275"/>
            <a:ext cx="580465" cy="288498"/>
          </a:xfrm>
          <a:prstGeom prst="ellipse">
            <a:avLst/>
          </a:prstGeom>
          <a:solidFill>
            <a:srgbClr val="019EB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X3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1E0744-2279-5EFA-44D4-3546113AB8AE}"/>
              </a:ext>
            </a:extLst>
          </p:cNvPr>
          <p:cNvSpPr txBox="1"/>
          <p:nvPr/>
        </p:nvSpPr>
        <p:spPr>
          <a:xfrm>
            <a:off x="616935" y="248367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</a:t>
            </a:r>
            <a:r>
              <a:rPr lang="en-US" dirty="0">
                <a:solidFill>
                  <a:srgbClr val="FF0000"/>
                </a:solidFill>
              </a:rPr>
              <a:t>X3</a:t>
            </a:r>
            <a:r>
              <a:rPr lang="en-US" dirty="0"/>
              <a:t>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1BB5121-E1FD-755D-7BB0-8673D3028CC4}"/>
              </a:ext>
            </a:extLst>
          </p:cNvPr>
          <p:cNvSpPr/>
          <p:nvPr/>
        </p:nvSpPr>
        <p:spPr>
          <a:xfrm>
            <a:off x="1599319" y="2692826"/>
            <a:ext cx="580465" cy="288498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173924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0" grpId="0"/>
      <p:bldP spid="76" grpId="0"/>
      <p:bldP spid="80" grpId="0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B5D1-5DA6-6A1E-789D-D00A2882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GLB in 5-CLOS: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4EC8-3991-6501-06A4-7B330B6D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1351"/>
            <a:ext cx="10515600" cy="19815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Intra-pod GLB is same as 3-CLOS GLB</a:t>
            </a:r>
          </a:p>
          <a:p>
            <a:r>
              <a:rPr lang="en-US" dirty="0"/>
              <a:t>Inter-pod routes have more than 2 hops, but only &lt;next-hop, next-</a:t>
            </a:r>
            <a:r>
              <a:rPr lang="en-US" dirty="0" err="1"/>
              <a:t>nex</a:t>
            </a:r>
            <a:r>
              <a:rPr lang="en-US" dirty="0"/>
              <a:t>-hop&gt;  needs to be kept for each route</a:t>
            </a:r>
          </a:p>
          <a:p>
            <a:r>
              <a:rPr lang="en-US" dirty="0"/>
              <a:t>When L1.1 knows link E is congested, it will reduce inter-pod traffic towards link A</a:t>
            </a:r>
          </a:p>
          <a:p>
            <a:r>
              <a:rPr lang="en-US" dirty="0"/>
              <a:t>On the other hand, L1.1 does not care about congestion on link I because GLB on S1.1 and S1.2 reacts to it equally. There is no need for L1.1 to prefer S1.1 or S1.2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38254B4E-7C0C-BF4B-12ED-0B3E485E0E83}"/>
              </a:ext>
            </a:extLst>
          </p:cNvPr>
          <p:cNvSpPr/>
          <p:nvPr/>
        </p:nvSpPr>
        <p:spPr>
          <a:xfrm>
            <a:off x="706749" y="2525167"/>
            <a:ext cx="727331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S1.1</a:t>
            </a: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6CF3B196-67DF-58C5-F859-44C63255AC90}"/>
              </a:ext>
            </a:extLst>
          </p:cNvPr>
          <p:cNvSpPr/>
          <p:nvPr/>
        </p:nvSpPr>
        <p:spPr>
          <a:xfrm>
            <a:off x="2117834" y="2525167"/>
            <a:ext cx="673073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S1.2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F61BC72B-C810-D111-5B64-B6BB0E389A60}"/>
              </a:ext>
            </a:extLst>
          </p:cNvPr>
          <p:cNvSpPr/>
          <p:nvPr/>
        </p:nvSpPr>
        <p:spPr>
          <a:xfrm>
            <a:off x="670982" y="3612229"/>
            <a:ext cx="774588" cy="350874"/>
          </a:xfrm>
          <a:prstGeom prst="roundRect">
            <a:avLst/>
          </a:prstGeom>
          <a:solidFill>
            <a:srgbClr val="0054FC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L1.1</a:t>
            </a:r>
          </a:p>
        </p:txBody>
      </p:sp>
      <p:sp>
        <p:nvSpPr>
          <p:cNvPr id="8" name="Rectangle: Rounded Corners 10">
            <a:extLst>
              <a:ext uri="{FF2B5EF4-FFF2-40B4-BE49-F238E27FC236}">
                <a16:creationId xmlns:a16="http://schemas.microsoft.com/office/drawing/2014/main" id="{E0A0E72B-42F7-CB6E-5C0D-E55B749A7AD7}"/>
              </a:ext>
            </a:extLst>
          </p:cNvPr>
          <p:cNvSpPr/>
          <p:nvPr/>
        </p:nvSpPr>
        <p:spPr>
          <a:xfrm>
            <a:off x="2067077" y="3596403"/>
            <a:ext cx="774588" cy="350874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L1.2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9074F3-3DCE-EF6E-258C-FFE9DC95828F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1058276" y="2950469"/>
            <a:ext cx="12139" cy="6617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C324C-E4F3-A1D6-C1FB-EBC45A0BBA62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58276" y="2950469"/>
            <a:ext cx="1396095" cy="6617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6EC03-2592-1EC1-824A-9123FFE8AD5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1070415" y="2950469"/>
            <a:ext cx="1383956" cy="64593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331E32-EE21-9803-15A6-1E54509988E0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454371" y="2950469"/>
            <a:ext cx="0" cy="64593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34" name="Rectangle: Rounded Corners 204">
            <a:extLst>
              <a:ext uri="{FF2B5EF4-FFF2-40B4-BE49-F238E27FC236}">
                <a16:creationId xmlns:a16="http://schemas.microsoft.com/office/drawing/2014/main" id="{0DBAA83F-3EE1-B0A3-FD3A-8AD37A7429E7}"/>
              </a:ext>
            </a:extLst>
          </p:cNvPr>
          <p:cNvSpPr/>
          <p:nvPr/>
        </p:nvSpPr>
        <p:spPr>
          <a:xfrm>
            <a:off x="352540" y="2387599"/>
            <a:ext cx="3190240" cy="1757681"/>
          </a:xfrm>
          <a:prstGeom prst="roundRect">
            <a:avLst/>
          </a:prstGeom>
          <a:noFill/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2AE936-876C-BFEB-FD28-C6333A18FC9F}"/>
              </a:ext>
            </a:extLst>
          </p:cNvPr>
          <p:cNvSpPr txBox="1"/>
          <p:nvPr/>
        </p:nvSpPr>
        <p:spPr>
          <a:xfrm flipH="1">
            <a:off x="2805898" y="3121401"/>
            <a:ext cx="7456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POD-1</a:t>
            </a:r>
          </a:p>
        </p:txBody>
      </p:sp>
      <p:sp>
        <p:nvSpPr>
          <p:cNvPr id="60" name="Rectangle: Rounded Corners 6">
            <a:extLst>
              <a:ext uri="{FF2B5EF4-FFF2-40B4-BE49-F238E27FC236}">
                <a16:creationId xmlns:a16="http://schemas.microsoft.com/office/drawing/2014/main" id="{FCA3FBD8-1C1E-659C-0916-DC01884B8EF3}"/>
              </a:ext>
            </a:extLst>
          </p:cNvPr>
          <p:cNvSpPr/>
          <p:nvPr/>
        </p:nvSpPr>
        <p:spPr>
          <a:xfrm>
            <a:off x="5055229" y="2525167"/>
            <a:ext cx="727331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S2.1</a:t>
            </a:r>
          </a:p>
        </p:txBody>
      </p:sp>
      <p:sp>
        <p:nvSpPr>
          <p:cNvPr id="61" name="Rectangle: Rounded Corners 7">
            <a:extLst>
              <a:ext uri="{FF2B5EF4-FFF2-40B4-BE49-F238E27FC236}">
                <a16:creationId xmlns:a16="http://schemas.microsoft.com/office/drawing/2014/main" id="{2451BC27-7374-22E1-16BF-E7855B2DC08D}"/>
              </a:ext>
            </a:extLst>
          </p:cNvPr>
          <p:cNvSpPr/>
          <p:nvPr/>
        </p:nvSpPr>
        <p:spPr>
          <a:xfrm>
            <a:off x="6466314" y="2525167"/>
            <a:ext cx="673073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S2.2</a:t>
            </a:r>
          </a:p>
        </p:txBody>
      </p:sp>
      <p:sp>
        <p:nvSpPr>
          <p:cNvPr id="62" name="Rectangle: Rounded Corners 9">
            <a:extLst>
              <a:ext uri="{FF2B5EF4-FFF2-40B4-BE49-F238E27FC236}">
                <a16:creationId xmlns:a16="http://schemas.microsoft.com/office/drawing/2014/main" id="{A46EFEF7-8E57-5E97-6384-90C9AF55A123}"/>
              </a:ext>
            </a:extLst>
          </p:cNvPr>
          <p:cNvSpPr/>
          <p:nvPr/>
        </p:nvSpPr>
        <p:spPr>
          <a:xfrm>
            <a:off x="5019462" y="3612229"/>
            <a:ext cx="774588" cy="350874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L2.1</a:t>
            </a:r>
          </a:p>
        </p:txBody>
      </p:sp>
      <p:sp>
        <p:nvSpPr>
          <p:cNvPr id="63" name="Rectangle: Rounded Corners 10">
            <a:extLst>
              <a:ext uri="{FF2B5EF4-FFF2-40B4-BE49-F238E27FC236}">
                <a16:creationId xmlns:a16="http://schemas.microsoft.com/office/drawing/2014/main" id="{B6CBFFE7-039A-4CB2-DE8C-41E5D14A0756}"/>
              </a:ext>
            </a:extLst>
          </p:cNvPr>
          <p:cNvSpPr/>
          <p:nvPr/>
        </p:nvSpPr>
        <p:spPr>
          <a:xfrm>
            <a:off x="6415557" y="3596403"/>
            <a:ext cx="774588" cy="350874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L2.2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274579-C543-5474-3AEB-7A9F10045891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5406756" y="2950469"/>
            <a:ext cx="12139" cy="6617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6F5670-8672-A796-BD0C-93CDD14D3739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5406756" y="2950469"/>
            <a:ext cx="1396095" cy="6617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8984F14-888C-A145-D3A9-F7BD0C6329B6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H="1" flipV="1">
            <a:off x="5418895" y="2950469"/>
            <a:ext cx="1383956" cy="64593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D023AB-D07E-811E-FF9A-49900EA0B5E4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V="1">
            <a:off x="6802851" y="2950469"/>
            <a:ext cx="0" cy="64593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68" name="Rectangle: Rounded Corners 204">
            <a:extLst>
              <a:ext uri="{FF2B5EF4-FFF2-40B4-BE49-F238E27FC236}">
                <a16:creationId xmlns:a16="http://schemas.microsoft.com/office/drawing/2014/main" id="{1EB3575A-9851-2A80-0D34-1FA4EC184224}"/>
              </a:ext>
            </a:extLst>
          </p:cNvPr>
          <p:cNvSpPr/>
          <p:nvPr/>
        </p:nvSpPr>
        <p:spPr>
          <a:xfrm>
            <a:off x="4701020" y="2387599"/>
            <a:ext cx="3190240" cy="1757681"/>
          </a:xfrm>
          <a:prstGeom prst="roundRect">
            <a:avLst/>
          </a:prstGeom>
          <a:noFill/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5444D4-1657-1454-6BF7-05DCADE46CCD}"/>
              </a:ext>
            </a:extLst>
          </p:cNvPr>
          <p:cNvSpPr txBox="1"/>
          <p:nvPr/>
        </p:nvSpPr>
        <p:spPr>
          <a:xfrm flipH="1">
            <a:off x="7154378" y="3121401"/>
            <a:ext cx="7456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POD-2</a:t>
            </a:r>
          </a:p>
        </p:txBody>
      </p:sp>
      <p:sp>
        <p:nvSpPr>
          <p:cNvPr id="70" name="Rectangle: Rounded Corners 6">
            <a:extLst>
              <a:ext uri="{FF2B5EF4-FFF2-40B4-BE49-F238E27FC236}">
                <a16:creationId xmlns:a16="http://schemas.microsoft.com/office/drawing/2014/main" id="{5D45268F-C3DE-D7DE-FCE4-106A1656E5AE}"/>
              </a:ext>
            </a:extLst>
          </p:cNvPr>
          <p:cNvSpPr/>
          <p:nvPr/>
        </p:nvSpPr>
        <p:spPr>
          <a:xfrm>
            <a:off x="2841665" y="1462579"/>
            <a:ext cx="701115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SS1</a:t>
            </a:r>
          </a:p>
        </p:txBody>
      </p:sp>
      <p:sp>
        <p:nvSpPr>
          <p:cNvPr id="71" name="Rectangle: Rounded Corners 6">
            <a:extLst>
              <a:ext uri="{FF2B5EF4-FFF2-40B4-BE49-F238E27FC236}">
                <a16:creationId xmlns:a16="http://schemas.microsoft.com/office/drawing/2014/main" id="{299BA38F-93C7-CD70-BC44-BFE5E2C1C060}"/>
              </a:ext>
            </a:extLst>
          </p:cNvPr>
          <p:cNvSpPr/>
          <p:nvPr/>
        </p:nvSpPr>
        <p:spPr>
          <a:xfrm>
            <a:off x="4363570" y="1458092"/>
            <a:ext cx="701116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SS2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6C4F13-B605-DFCF-B2A7-48623C895A63}"/>
              </a:ext>
            </a:extLst>
          </p:cNvPr>
          <p:cNvCxnSpPr>
            <a:cxnSpLocks/>
            <a:stCxn id="4" idx="0"/>
            <a:endCxn id="70" idx="2"/>
          </p:cNvCxnSpPr>
          <p:nvPr/>
        </p:nvCxnSpPr>
        <p:spPr>
          <a:xfrm flipV="1">
            <a:off x="1070415" y="1887881"/>
            <a:ext cx="2121808" cy="6372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00514E-5C4D-7B64-CB0F-6CEA4913B691}"/>
              </a:ext>
            </a:extLst>
          </p:cNvPr>
          <p:cNvCxnSpPr>
            <a:cxnSpLocks/>
            <a:stCxn id="5" idx="0"/>
            <a:endCxn id="70" idx="2"/>
          </p:cNvCxnSpPr>
          <p:nvPr/>
        </p:nvCxnSpPr>
        <p:spPr>
          <a:xfrm flipV="1">
            <a:off x="2454371" y="1887881"/>
            <a:ext cx="737852" cy="6372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62004D9-2870-E6BB-0CE1-6302640DB86D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H="1" flipV="1">
            <a:off x="3192223" y="1887881"/>
            <a:ext cx="2226672" cy="6372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6FACF7-AA37-D617-E9FA-F7C75CCDA8B1}"/>
              </a:ext>
            </a:extLst>
          </p:cNvPr>
          <p:cNvCxnSpPr>
            <a:cxnSpLocks/>
            <a:stCxn id="61" idx="0"/>
            <a:endCxn id="70" idx="2"/>
          </p:cNvCxnSpPr>
          <p:nvPr/>
        </p:nvCxnSpPr>
        <p:spPr>
          <a:xfrm flipH="1" flipV="1">
            <a:off x="3192223" y="1887881"/>
            <a:ext cx="3610628" cy="6372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02D655B-6A86-C7F2-A307-535EE4E797F6}"/>
              </a:ext>
            </a:extLst>
          </p:cNvPr>
          <p:cNvCxnSpPr>
            <a:cxnSpLocks/>
            <a:stCxn id="61" idx="0"/>
            <a:endCxn id="71" idx="2"/>
          </p:cNvCxnSpPr>
          <p:nvPr/>
        </p:nvCxnSpPr>
        <p:spPr>
          <a:xfrm flipH="1" flipV="1">
            <a:off x="4714128" y="1883394"/>
            <a:ext cx="2088723" cy="6417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35976CC-E01E-8ED4-93B4-05799E72099B}"/>
              </a:ext>
            </a:extLst>
          </p:cNvPr>
          <p:cNvCxnSpPr>
            <a:cxnSpLocks/>
            <a:stCxn id="60" idx="0"/>
            <a:endCxn id="71" idx="2"/>
          </p:cNvCxnSpPr>
          <p:nvPr/>
        </p:nvCxnSpPr>
        <p:spPr>
          <a:xfrm flipH="1" flipV="1">
            <a:off x="4714128" y="1883394"/>
            <a:ext cx="704767" cy="6417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4B2D20-36B7-BBE4-4291-442419AE109F}"/>
              </a:ext>
            </a:extLst>
          </p:cNvPr>
          <p:cNvCxnSpPr>
            <a:cxnSpLocks/>
            <a:stCxn id="5" idx="0"/>
            <a:endCxn id="71" idx="2"/>
          </p:cNvCxnSpPr>
          <p:nvPr/>
        </p:nvCxnSpPr>
        <p:spPr>
          <a:xfrm flipV="1">
            <a:off x="2454371" y="1883394"/>
            <a:ext cx="2259757" cy="6417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3AC116C-5E07-58A2-9A75-A5EBB6D56638}"/>
              </a:ext>
            </a:extLst>
          </p:cNvPr>
          <p:cNvCxnSpPr>
            <a:cxnSpLocks/>
            <a:stCxn id="4" idx="0"/>
            <a:endCxn id="71" idx="2"/>
          </p:cNvCxnSpPr>
          <p:nvPr/>
        </p:nvCxnSpPr>
        <p:spPr>
          <a:xfrm flipV="1">
            <a:off x="1070415" y="1883394"/>
            <a:ext cx="3643713" cy="6417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34F1E850-8FE1-E43C-6B59-597629412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57740"/>
              </p:ext>
            </p:extLst>
          </p:nvPr>
        </p:nvGraphicFramePr>
        <p:xfrm>
          <a:off x="8199227" y="1573821"/>
          <a:ext cx="3776976" cy="1308191"/>
        </p:xfrm>
        <a:graphic>
          <a:graphicData uri="http://schemas.openxmlformats.org/drawingml/2006/table">
            <a:tbl>
              <a:tblPr firstRow="1" bandRow="1"/>
              <a:tblGrid>
                <a:gridCol w="1364609">
                  <a:extLst>
                    <a:ext uri="{9D8B030D-6E8A-4147-A177-3AD203B41FA5}">
                      <a16:colId xmlns:a16="http://schemas.microsoft.com/office/drawing/2014/main" val="1307642525"/>
                    </a:ext>
                  </a:extLst>
                </a:gridCol>
                <a:gridCol w="1047758">
                  <a:extLst>
                    <a:ext uri="{9D8B030D-6E8A-4147-A177-3AD203B41FA5}">
                      <a16:colId xmlns:a16="http://schemas.microsoft.com/office/drawing/2014/main" val="4027616692"/>
                    </a:ext>
                  </a:extLst>
                </a:gridCol>
                <a:gridCol w="1364609">
                  <a:extLst>
                    <a:ext uri="{9D8B030D-6E8A-4147-A177-3AD203B41FA5}">
                      <a16:colId xmlns:a16="http://schemas.microsoft.com/office/drawing/2014/main" val="4199818152"/>
                    </a:ext>
                  </a:extLst>
                </a:gridCol>
              </a:tblGrid>
              <a:tr h="315817"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Routes on L1.1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12617"/>
                  </a:ext>
                </a:extLst>
              </a:tr>
              <a:tr h="34127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b="1" dirty="0"/>
                        <a:t>Destination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b="1" dirty="0"/>
                        <a:t>Next-hop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b="1" dirty="0"/>
                        <a:t>Next-next-hop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576741"/>
                  </a:ext>
                </a:extLst>
              </a:tr>
              <a:tr h="315817">
                <a:tc row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L1.2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C 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23703"/>
                  </a:ext>
                </a:extLst>
              </a:tr>
              <a:tr h="3158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92396"/>
                  </a:ext>
                </a:extLst>
              </a:tr>
            </a:tbl>
          </a:graphicData>
        </a:graphic>
      </p:graphicFrame>
      <p:sp>
        <p:nvSpPr>
          <p:cNvPr id="144" name="Oval 143">
            <a:extLst>
              <a:ext uri="{FF2B5EF4-FFF2-40B4-BE49-F238E27FC236}">
                <a16:creationId xmlns:a16="http://schemas.microsoft.com/office/drawing/2014/main" id="{3967486F-1BA9-1224-3131-5B05CE0F5E9A}"/>
              </a:ext>
            </a:extLst>
          </p:cNvPr>
          <p:cNvSpPr/>
          <p:nvPr/>
        </p:nvSpPr>
        <p:spPr>
          <a:xfrm>
            <a:off x="945038" y="3266439"/>
            <a:ext cx="250751" cy="276447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A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B3094D9-FD59-438F-B4C4-12D074374C6F}"/>
              </a:ext>
            </a:extLst>
          </p:cNvPr>
          <p:cNvSpPr/>
          <p:nvPr/>
        </p:nvSpPr>
        <p:spPr>
          <a:xfrm>
            <a:off x="1327780" y="3266439"/>
            <a:ext cx="284639" cy="260495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B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C5FC8B5-5485-4469-5E74-311E60DC731D}"/>
              </a:ext>
            </a:extLst>
          </p:cNvPr>
          <p:cNvSpPr/>
          <p:nvPr/>
        </p:nvSpPr>
        <p:spPr>
          <a:xfrm>
            <a:off x="1266026" y="2970028"/>
            <a:ext cx="281851" cy="288498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C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FC83790C-0717-81C1-6C1A-D68B46CBECD9}"/>
              </a:ext>
            </a:extLst>
          </p:cNvPr>
          <p:cNvSpPr/>
          <p:nvPr/>
        </p:nvSpPr>
        <p:spPr>
          <a:xfrm>
            <a:off x="2340787" y="2998222"/>
            <a:ext cx="281851" cy="288498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D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5A30A25-2947-4ADA-0C0E-FB5C1B70B21E}"/>
              </a:ext>
            </a:extLst>
          </p:cNvPr>
          <p:cNvSpPr/>
          <p:nvPr/>
        </p:nvSpPr>
        <p:spPr>
          <a:xfrm>
            <a:off x="1556140" y="2073076"/>
            <a:ext cx="281851" cy="288498"/>
          </a:xfrm>
          <a:prstGeom prst="ellipse">
            <a:avLst/>
          </a:prstGeom>
          <a:solidFill>
            <a:srgbClr val="008C9E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E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4CFBED8-751D-3137-2BE2-22D18F4E7039}"/>
              </a:ext>
            </a:extLst>
          </p:cNvPr>
          <p:cNvSpPr/>
          <p:nvPr/>
        </p:nvSpPr>
        <p:spPr>
          <a:xfrm>
            <a:off x="1678406" y="2337082"/>
            <a:ext cx="281851" cy="288498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F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C25504C-9D50-7038-FE29-21AE4AD1BA76}"/>
              </a:ext>
            </a:extLst>
          </p:cNvPr>
          <p:cNvSpPr/>
          <p:nvPr/>
        </p:nvSpPr>
        <p:spPr>
          <a:xfrm>
            <a:off x="2517519" y="2177825"/>
            <a:ext cx="281851" cy="288498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G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9BB5748-67BC-427C-73FC-17141208868F}"/>
              </a:ext>
            </a:extLst>
          </p:cNvPr>
          <p:cNvSpPr/>
          <p:nvPr/>
        </p:nvSpPr>
        <p:spPr>
          <a:xfrm>
            <a:off x="2964900" y="2217325"/>
            <a:ext cx="281851" cy="288498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H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87F2E99-3B59-C5E8-1C07-01FAAB06F3D9}"/>
              </a:ext>
            </a:extLst>
          </p:cNvPr>
          <p:cNvSpPr/>
          <p:nvPr/>
        </p:nvSpPr>
        <p:spPr>
          <a:xfrm>
            <a:off x="4050243" y="2123696"/>
            <a:ext cx="281851" cy="28849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I</a:t>
            </a:r>
          </a:p>
        </p:txBody>
      </p:sp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553AF874-30C3-7B8B-E116-7F6876A33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40919"/>
              </p:ext>
            </p:extLst>
          </p:nvPr>
        </p:nvGraphicFramePr>
        <p:xfrm>
          <a:off x="8207331" y="3511797"/>
          <a:ext cx="3776976" cy="631634"/>
        </p:xfrm>
        <a:graphic>
          <a:graphicData uri="http://schemas.openxmlformats.org/drawingml/2006/table">
            <a:tbl>
              <a:tblPr firstRow="1" bandRow="1"/>
              <a:tblGrid>
                <a:gridCol w="1364609">
                  <a:extLst>
                    <a:ext uri="{9D8B030D-6E8A-4147-A177-3AD203B41FA5}">
                      <a16:colId xmlns:a16="http://schemas.microsoft.com/office/drawing/2014/main" val="1791840002"/>
                    </a:ext>
                  </a:extLst>
                </a:gridCol>
                <a:gridCol w="1047758">
                  <a:extLst>
                    <a:ext uri="{9D8B030D-6E8A-4147-A177-3AD203B41FA5}">
                      <a16:colId xmlns:a16="http://schemas.microsoft.com/office/drawing/2014/main" val="1393924926"/>
                    </a:ext>
                  </a:extLst>
                </a:gridCol>
                <a:gridCol w="1364609">
                  <a:extLst>
                    <a:ext uri="{9D8B030D-6E8A-4147-A177-3AD203B41FA5}">
                      <a16:colId xmlns:a16="http://schemas.microsoft.com/office/drawing/2014/main" val="1422523898"/>
                    </a:ext>
                  </a:extLst>
                </a:gridCol>
              </a:tblGrid>
              <a:tr h="315817">
                <a:tc row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L2.2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E, F     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295955"/>
                  </a:ext>
                </a:extLst>
              </a:tr>
              <a:tr h="3158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G, H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6684"/>
                  </a:ext>
                </a:extLst>
              </a:tr>
            </a:tbl>
          </a:graphicData>
        </a:graphic>
      </p:graphicFrame>
      <p:sp>
        <p:nvSpPr>
          <p:cNvPr id="155" name="Oval 154">
            <a:extLst>
              <a:ext uri="{FF2B5EF4-FFF2-40B4-BE49-F238E27FC236}">
                <a16:creationId xmlns:a16="http://schemas.microsoft.com/office/drawing/2014/main" id="{2598AB97-A2AB-AF8D-65BB-A885C7717DA3}"/>
              </a:ext>
            </a:extLst>
          </p:cNvPr>
          <p:cNvSpPr/>
          <p:nvPr/>
        </p:nvSpPr>
        <p:spPr>
          <a:xfrm>
            <a:off x="4386407" y="1971432"/>
            <a:ext cx="281851" cy="28849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J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2178AB5-5C1D-02E7-E72D-BFBB42FC58D0}"/>
              </a:ext>
            </a:extLst>
          </p:cNvPr>
          <p:cNvSpPr/>
          <p:nvPr/>
        </p:nvSpPr>
        <p:spPr>
          <a:xfrm>
            <a:off x="4781118" y="1951796"/>
            <a:ext cx="281851" cy="28849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K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A031CE7-ECD5-0922-E633-CDFE2CA0FA40}"/>
              </a:ext>
            </a:extLst>
          </p:cNvPr>
          <p:cNvSpPr/>
          <p:nvPr/>
        </p:nvSpPr>
        <p:spPr>
          <a:xfrm>
            <a:off x="5238669" y="1889818"/>
            <a:ext cx="281851" cy="28849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L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A8DCDFA-54E5-3AC9-12C2-82A965209B55}"/>
              </a:ext>
            </a:extLst>
          </p:cNvPr>
          <p:cNvSpPr/>
          <p:nvPr/>
        </p:nvSpPr>
        <p:spPr>
          <a:xfrm>
            <a:off x="1556140" y="2077563"/>
            <a:ext cx="281851" cy="288498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E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EEC82D9-0CDA-5325-3B30-1C1846742308}"/>
              </a:ext>
            </a:extLst>
          </p:cNvPr>
          <p:cNvSpPr/>
          <p:nvPr/>
        </p:nvSpPr>
        <p:spPr>
          <a:xfrm>
            <a:off x="4050242" y="2123696"/>
            <a:ext cx="281851" cy="288498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I</a:t>
            </a:r>
          </a:p>
        </p:txBody>
      </p:sp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CE287F2E-1C3A-2636-80C4-5D7B34381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81275"/>
              </p:ext>
            </p:extLst>
          </p:nvPr>
        </p:nvGraphicFramePr>
        <p:xfrm>
          <a:off x="8205274" y="2886625"/>
          <a:ext cx="3776976" cy="631634"/>
        </p:xfrm>
        <a:graphic>
          <a:graphicData uri="http://schemas.openxmlformats.org/drawingml/2006/table">
            <a:tbl>
              <a:tblPr firstRow="1" bandRow="1"/>
              <a:tblGrid>
                <a:gridCol w="1364609">
                  <a:extLst>
                    <a:ext uri="{9D8B030D-6E8A-4147-A177-3AD203B41FA5}">
                      <a16:colId xmlns:a16="http://schemas.microsoft.com/office/drawing/2014/main" val="1119083457"/>
                    </a:ext>
                  </a:extLst>
                </a:gridCol>
                <a:gridCol w="1047758">
                  <a:extLst>
                    <a:ext uri="{9D8B030D-6E8A-4147-A177-3AD203B41FA5}">
                      <a16:colId xmlns:a16="http://schemas.microsoft.com/office/drawing/2014/main" val="1778436435"/>
                    </a:ext>
                  </a:extLst>
                </a:gridCol>
                <a:gridCol w="1364609">
                  <a:extLst>
                    <a:ext uri="{9D8B030D-6E8A-4147-A177-3AD203B41FA5}">
                      <a16:colId xmlns:a16="http://schemas.microsoft.com/office/drawing/2014/main" val="2159645083"/>
                    </a:ext>
                  </a:extLst>
                </a:gridCol>
              </a:tblGrid>
              <a:tr h="315817">
                <a:tc row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L2.1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E, F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694270"/>
                  </a:ext>
                </a:extLst>
              </a:tr>
              <a:tr h="315817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G, H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9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76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36ABC-69E7-D7AC-C838-0A10A3ED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7C94-0EC7-0ADC-3737-A11764F2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GLB in 5-CLOS: Spines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9C69-33FB-1F80-D8AB-239114A6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1351"/>
            <a:ext cx="10515600" cy="19815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Spines also need to run GLB for inter-pod traffic</a:t>
            </a:r>
          </a:p>
          <a:p>
            <a:r>
              <a:rPr lang="en-US" dirty="0"/>
              <a:t>When S1.1 knows link E is congested, it reduces traffic towards link A</a:t>
            </a:r>
          </a:p>
          <a:p>
            <a:r>
              <a:rPr lang="en-US" dirty="0"/>
              <a:t>On the other hand, S1.1 does not care about the congestion on link I because GLB on SS1 and SS2 reacts to it equally. There is no need for S1.1 to prefer SS1 or SS2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7E95B5C7-6E95-BC3C-F27F-86D49D08BF69}"/>
              </a:ext>
            </a:extLst>
          </p:cNvPr>
          <p:cNvSpPr/>
          <p:nvPr/>
        </p:nvSpPr>
        <p:spPr>
          <a:xfrm>
            <a:off x="706749" y="2525167"/>
            <a:ext cx="727331" cy="425302"/>
          </a:xfrm>
          <a:prstGeom prst="roundRect">
            <a:avLst/>
          </a:prstGeom>
          <a:solidFill>
            <a:srgbClr val="293FFB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S1.1</a:t>
            </a: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C06DCD4A-2036-8B18-B84E-C4B6E6D21ACE}"/>
              </a:ext>
            </a:extLst>
          </p:cNvPr>
          <p:cNvSpPr/>
          <p:nvPr/>
        </p:nvSpPr>
        <p:spPr>
          <a:xfrm>
            <a:off x="2117834" y="2525167"/>
            <a:ext cx="673073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S1.2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73FC17F2-FBAE-E5D7-0D71-B3D47AB7BD39}"/>
              </a:ext>
            </a:extLst>
          </p:cNvPr>
          <p:cNvSpPr/>
          <p:nvPr/>
        </p:nvSpPr>
        <p:spPr>
          <a:xfrm>
            <a:off x="670982" y="3612229"/>
            <a:ext cx="774588" cy="350874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L1.1</a:t>
            </a:r>
          </a:p>
        </p:txBody>
      </p:sp>
      <p:sp>
        <p:nvSpPr>
          <p:cNvPr id="8" name="Rectangle: Rounded Corners 10">
            <a:extLst>
              <a:ext uri="{FF2B5EF4-FFF2-40B4-BE49-F238E27FC236}">
                <a16:creationId xmlns:a16="http://schemas.microsoft.com/office/drawing/2014/main" id="{DD8D8C88-78D4-5DB1-F27B-FB567E77C253}"/>
              </a:ext>
            </a:extLst>
          </p:cNvPr>
          <p:cNvSpPr/>
          <p:nvPr/>
        </p:nvSpPr>
        <p:spPr>
          <a:xfrm>
            <a:off x="2067077" y="3596403"/>
            <a:ext cx="774588" cy="350874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L1.2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15F46-7AF0-DBD4-474E-D9BE5C2BA0DF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1058276" y="2950469"/>
            <a:ext cx="12139" cy="6617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0AC01-1A0D-D187-B668-9652D5174D5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58276" y="2950469"/>
            <a:ext cx="1396095" cy="6617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440F3-4EB1-7C13-470C-6DB46F86146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1070415" y="2950469"/>
            <a:ext cx="1383956" cy="64593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DE5509-EDCF-7F47-2A84-7EF101DFE824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454371" y="2950469"/>
            <a:ext cx="0" cy="64593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34" name="Rectangle: Rounded Corners 204">
            <a:extLst>
              <a:ext uri="{FF2B5EF4-FFF2-40B4-BE49-F238E27FC236}">
                <a16:creationId xmlns:a16="http://schemas.microsoft.com/office/drawing/2014/main" id="{DCC2BE33-2587-89A6-594D-841E17F1DF5C}"/>
              </a:ext>
            </a:extLst>
          </p:cNvPr>
          <p:cNvSpPr/>
          <p:nvPr/>
        </p:nvSpPr>
        <p:spPr>
          <a:xfrm>
            <a:off x="352540" y="2387599"/>
            <a:ext cx="3190240" cy="1757681"/>
          </a:xfrm>
          <a:prstGeom prst="roundRect">
            <a:avLst/>
          </a:prstGeom>
          <a:noFill/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1B61D6-04C4-7289-3187-04754385BC90}"/>
              </a:ext>
            </a:extLst>
          </p:cNvPr>
          <p:cNvSpPr txBox="1"/>
          <p:nvPr/>
        </p:nvSpPr>
        <p:spPr>
          <a:xfrm flipH="1">
            <a:off x="2805898" y="3121401"/>
            <a:ext cx="7456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POD-1</a:t>
            </a:r>
          </a:p>
        </p:txBody>
      </p:sp>
      <p:sp>
        <p:nvSpPr>
          <p:cNvPr id="60" name="Rectangle: Rounded Corners 6">
            <a:extLst>
              <a:ext uri="{FF2B5EF4-FFF2-40B4-BE49-F238E27FC236}">
                <a16:creationId xmlns:a16="http://schemas.microsoft.com/office/drawing/2014/main" id="{6613F8BB-54F8-2655-0937-A0218554A788}"/>
              </a:ext>
            </a:extLst>
          </p:cNvPr>
          <p:cNvSpPr/>
          <p:nvPr/>
        </p:nvSpPr>
        <p:spPr>
          <a:xfrm>
            <a:off x="5055229" y="2525167"/>
            <a:ext cx="727331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S2.1</a:t>
            </a:r>
          </a:p>
        </p:txBody>
      </p:sp>
      <p:sp>
        <p:nvSpPr>
          <p:cNvPr id="61" name="Rectangle: Rounded Corners 7">
            <a:extLst>
              <a:ext uri="{FF2B5EF4-FFF2-40B4-BE49-F238E27FC236}">
                <a16:creationId xmlns:a16="http://schemas.microsoft.com/office/drawing/2014/main" id="{8ACA449B-B07D-4A78-E30D-99FA137BA57C}"/>
              </a:ext>
            </a:extLst>
          </p:cNvPr>
          <p:cNvSpPr/>
          <p:nvPr/>
        </p:nvSpPr>
        <p:spPr>
          <a:xfrm>
            <a:off x="6466314" y="2525167"/>
            <a:ext cx="673073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S2.2</a:t>
            </a:r>
          </a:p>
        </p:txBody>
      </p:sp>
      <p:sp>
        <p:nvSpPr>
          <p:cNvPr id="62" name="Rectangle: Rounded Corners 9">
            <a:extLst>
              <a:ext uri="{FF2B5EF4-FFF2-40B4-BE49-F238E27FC236}">
                <a16:creationId xmlns:a16="http://schemas.microsoft.com/office/drawing/2014/main" id="{8B3DE707-0BF4-6CBD-2946-D177B96AA103}"/>
              </a:ext>
            </a:extLst>
          </p:cNvPr>
          <p:cNvSpPr/>
          <p:nvPr/>
        </p:nvSpPr>
        <p:spPr>
          <a:xfrm>
            <a:off x="5019462" y="3612229"/>
            <a:ext cx="774588" cy="350874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L2.1</a:t>
            </a:r>
          </a:p>
        </p:txBody>
      </p:sp>
      <p:sp>
        <p:nvSpPr>
          <p:cNvPr id="63" name="Rectangle: Rounded Corners 10">
            <a:extLst>
              <a:ext uri="{FF2B5EF4-FFF2-40B4-BE49-F238E27FC236}">
                <a16:creationId xmlns:a16="http://schemas.microsoft.com/office/drawing/2014/main" id="{40B4F1ED-121A-CFEC-2D0B-910EC7CA70A7}"/>
              </a:ext>
            </a:extLst>
          </p:cNvPr>
          <p:cNvSpPr/>
          <p:nvPr/>
        </p:nvSpPr>
        <p:spPr>
          <a:xfrm>
            <a:off x="6415557" y="3596403"/>
            <a:ext cx="774588" cy="350874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L2.2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59B7B1-4897-643A-E62C-D8BBFAEE25BB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5406756" y="2950469"/>
            <a:ext cx="12139" cy="6617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931B7C9-B4A5-3370-036C-46ED48635EBD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5406756" y="2950469"/>
            <a:ext cx="1396095" cy="6617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AFAA3C-5313-6E38-B210-D82522BA649A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H="1" flipV="1">
            <a:off x="5418895" y="2950469"/>
            <a:ext cx="1383956" cy="64593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6C68D4-86FB-A330-435E-5941F72ACD64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V="1">
            <a:off x="6802851" y="2950469"/>
            <a:ext cx="0" cy="64593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68" name="Rectangle: Rounded Corners 204">
            <a:extLst>
              <a:ext uri="{FF2B5EF4-FFF2-40B4-BE49-F238E27FC236}">
                <a16:creationId xmlns:a16="http://schemas.microsoft.com/office/drawing/2014/main" id="{EEAE60BF-1B47-E7CF-4300-C82F2FC22CE3}"/>
              </a:ext>
            </a:extLst>
          </p:cNvPr>
          <p:cNvSpPr/>
          <p:nvPr/>
        </p:nvSpPr>
        <p:spPr>
          <a:xfrm>
            <a:off x="4701020" y="2387599"/>
            <a:ext cx="3190240" cy="1757681"/>
          </a:xfrm>
          <a:prstGeom prst="roundRect">
            <a:avLst/>
          </a:prstGeom>
          <a:noFill/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2827C3-CF08-A678-43D6-22F616540296}"/>
              </a:ext>
            </a:extLst>
          </p:cNvPr>
          <p:cNvSpPr txBox="1"/>
          <p:nvPr/>
        </p:nvSpPr>
        <p:spPr>
          <a:xfrm flipH="1">
            <a:off x="7154378" y="3121401"/>
            <a:ext cx="7456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POD-2</a:t>
            </a:r>
          </a:p>
        </p:txBody>
      </p:sp>
      <p:sp>
        <p:nvSpPr>
          <p:cNvPr id="70" name="Rectangle: Rounded Corners 6">
            <a:extLst>
              <a:ext uri="{FF2B5EF4-FFF2-40B4-BE49-F238E27FC236}">
                <a16:creationId xmlns:a16="http://schemas.microsoft.com/office/drawing/2014/main" id="{031414F9-342B-4413-F91B-50467FD959C6}"/>
              </a:ext>
            </a:extLst>
          </p:cNvPr>
          <p:cNvSpPr/>
          <p:nvPr/>
        </p:nvSpPr>
        <p:spPr>
          <a:xfrm>
            <a:off x="2841665" y="1462579"/>
            <a:ext cx="701115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SS1</a:t>
            </a:r>
          </a:p>
        </p:txBody>
      </p:sp>
      <p:sp>
        <p:nvSpPr>
          <p:cNvPr id="71" name="Rectangle: Rounded Corners 6">
            <a:extLst>
              <a:ext uri="{FF2B5EF4-FFF2-40B4-BE49-F238E27FC236}">
                <a16:creationId xmlns:a16="http://schemas.microsoft.com/office/drawing/2014/main" id="{60BD0E89-3C97-1D90-7077-76A996C83C61}"/>
              </a:ext>
            </a:extLst>
          </p:cNvPr>
          <p:cNvSpPr/>
          <p:nvPr/>
        </p:nvSpPr>
        <p:spPr>
          <a:xfrm>
            <a:off x="4363570" y="1458092"/>
            <a:ext cx="701116" cy="425302"/>
          </a:xfrm>
          <a:prstGeom prst="roundRect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SS2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8022945-3C9D-BE22-AFEE-FB2B3579463D}"/>
              </a:ext>
            </a:extLst>
          </p:cNvPr>
          <p:cNvCxnSpPr>
            <a:cxnSpLocks/>
            <a:stCxn id="4" idx="0"/>
            <a:endCxn id="70" idx="2"/>
          </p:cNvCxnSpPr>
          <p:nvPr/>
        </p:nvCxnSpPr>
        <p:spPr>
          <a:xfrm flipV="1">
            <a:off x="1070415" y="1887881"/>
            <a:ext cx="2121808" cy="6372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40C6EE-86C4-E353-E9BC-8868FDA08B9C}"/>
              </a:ext>
            </a:extLst>
          </p:cNvPr>
          <p:cNvCxnSpPr>
            <a:cxnSpLocks/>
            <a:stCxn id="5" idx="0"/>
            <a:endCxn id="70" idx="2"/>
          </p:cNvCxnSpPr>
          <p:nvPr/>
        </p:nvCxnSpPr>
        <p:spPr>
          <a:xfrm flipV="1">
            <a:off x="2454371" y="1887881"/>
            <a:ext cx="737852" cy="6372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7D707F5-A9D5-5BD3-222E-C011E7C449B8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H="1" flipV="1">
            <a:off x="3192223" y="1887881"/>
            <a:ext cx="2226672" cy="6372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EA9340-2175-C551-A4B5-70C8AAA9668D}"/>
              </a:ext>
            </a:extLst>
          </p:cNvPr>
          <p:cNvCxnSpPr>
            <a:cxnSpLocks/>
            <a:stCxn id="61" idx="0"/>
            <a:endCxn id="70" idx="2"/>
          </p:cNvCxnSpPr>
          <p:nvPr/>
        </p:nvCxnSpPr>
        <p:spPr>
          <a:xfrm flipH="1" flipV="1">
            <a:off x="3192223" y="1887881"/>
            <a:ext cx="3610628" cy="6372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1F4849F-C956-825C-AEEA-D2DC4857DB41}"/>
              </a:ext>
            </a:extLst>
          </p:cNvPr>
          <p:cNvCxnSpPr>
            <a:cxnSpLocks/>
            <a:stCxn id="61" idx="0"/>
            <a:endCxn id="71" idx="2"/>
          </p:cNvCxnSpPr>
          <p:nvPr/>
        </p:nvCxnSpPr>
        <p:spPr>
          <a:xfrm flipH="1" flipV="1">
            <a:off x="4714128" y="1883394"/>
            <a:ext cx="2088723" cy="6417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52572E4-AC54-6957-9774-AC640FE32109}"/>
              </a:ext>
            </a:extLst>
          </p:cNvPr>
          <p:cNvCxnSpPr>
            <a:cxnSpLocks/>
            <a:stCxn id="60" idx="0"/>
            <a:endCxn id="71" idx="2"/>
          </p:cNvCxnSpPr>
          <p:nvPr/>
        </p:nvCxnSpPr>
        <p:spPr>
          <a:xfrm flipH="1" flipV="1">
            <a:off x="4714128" y="1883394"/>
            <a:ext cx="704767" cy="6417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7A0F30-D20A-0534-2B7D-697891E50D3A}"/>
              </a:ext>
            </a:extLst>
          </p:cNvPr>
          <p:cNvCxnSpPr>
            <a:cxnSpLocks/>
            <a:stCxn id="5" idx="0"/>
            <a:endCxn id="71" idx="2"/>
          </p:cNvCxnSpPr>
          <p:nvPr/>
        </p:nvCxnSpPr>
        <p:spPr>
          <a:xfrm flipV="1">
            <a:off x="2454371" y="1883394"/>
            <a:ext cx="2259757" cy="6417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2C49DD-3C6F-7782-137E-10ED18FF5826}"/>
              </a:ext>
            </a:extLst>
          </p:cNvPr>
          <p:cNvCxnSpPr>
            <a:cxnSpLocks/>
            <a:stCxn id="4" idx="0"/>
            <a:endCxn id="71" idx="2"/>
          </p:cNvCxnSpPr>
          <p:nvPr/>
        </p:nvCxnSpPr>
        <p:spPr>
          <a:xfrm flipV="1">
            <a:off x="1070415" y="1883394"/>
            <a:ext cx="3643713" cy="6417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37C03DF3-A27F-AD41-687B-A3C07DF7E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69774"/>
              </p:ext>
            </p:extLst>
          </p:nvPr>
        </p:nvGraphicFramePr>
        <p:xfrm>
          <a:off x="8118565" y="1555254"/>
          <a:ext cx="3776976" cy="1939825"/>
        </p:xfrm>
        <a:graphic>
          <a:graphicData uri="http://schemas.openxmlformats.org/drawingml/2006/table">
            <a:tbl>
              <a:tblPr firstRow="1" bandRow="1"/>
              <a:tblGrid>
                <a:gridCol w="1364609">
                  <a:extLst>
                    <a:ext uri="{9D8B030D-6E8A-4147-A177-3AD203B41FA5}">
                      <a16:colId xmlns:a16="http://schemas.microsoft.com/office/drawing/2014/main" val="1307642525"/>
                    </a:ext>
                  </a:extLst>
                </a:gridCol>
                <a:gridCol w="1047758">
                  <a:extLst>
                    <a:ext uri="{9D8B030D-6E8A-4147-A177-3AD203B41FA5}">
                      <a16:colId xmlns:a16="http://schemas.microsoft.com/office/drawing/2014/main" val="4027616692"/>
                    </a:ext>
                  </a:extLst>
                </a:gridCol>
                <a:gridCol w="1364609">
                  <a:extLst>
                    <a:ext uri="{9D8B030D-6E8A-4147-A177-3AD203B41FA5}">
                      <a16:colId xmlns:a16="http://schemas.microsoft.com/office/drawing/2014/main" val="4199818152"/>
                    </a:ext>
                  </a:extLst>
                </a:gridCol>
              </a:tblGrid>
              <a:tr h="315817"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Routes on S1.1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12617"/>
                  </a:ext>
                </a:extLst>
              </a:tr>
              <a:tr h="34127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b="1" dirty="0"/>
                        <a:t>Destination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b="1" dirty="0"/>
                        <a:t>Next-hop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b="1" dirty="0"/>
                        <a:t>Next-next-hop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576741"/>
                  </a:ext>
                </a:extLst>
              </a:tr>
              <a:tr h="315817">
                <a:tc row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L2.1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E, 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23703"/>
                  </a:ext>
                </a:extLst>
              </a:tr>
              <a:tr h="3158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G, H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92396"/>
                  </a:ext>
                </a:extLst>
              </a:tr>
              <a:tr h="315817">
                <a:tc row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L2.2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E, F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97941"/>
                  </a:ext>
                </a:extLst>
              </a:tr>
              <a:tr h="315817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G, H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85651"/>
                  </a:ext>
                </a:extLst>
              </a:tr>
            </a:tbl>
          </a:graphicData>
        </a:graphic>
      </p:graphicFrame>
      <p:sp>
        <p:nvSpPr>
          <p:cNvPr id="144" name="Oval 143">
            <a:extLst>
              <a:ext uri="{FF2B5EF4-FFF2-40B4-BE49-F238E27FC236}">
                <a16:creationId xmlns:a16="http://schemas.microsoft.com/office/drawing/2014/main" id="{20AAAEB4-BD40-1739-7D7E-603A0C8F18A3}"/>
              </a:ext>
            </a:extLst>
          </p:cNvPr>
          <p:cNvSpPr/>
          <p:nvPr/>
        </p:nvSpPr>
        <p:spPr>
          <a:xfrm>
            <a:off x="1603428" y="2088082"/>
            <a:ext cx="250751" cy="276447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A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FA3C821-B49A-0446-FE8E-6C0451AE410F}"/>
              </a:ext>
            </a:extLst>
          </p:cNvPr>
          <p:cNvSpPr/>
          <p:nvPr/>
        </p:nvSpPr>
        <p:spPr>
          <a:xfrm>
            <a:off x="1956527" y="2195776"/>
            <a:ext cx="284639" cy="260495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B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962F130-9796-E198-B686-93DD46677A3C}"/>
              </a:ext>
            </a:extLst>
          </p:cNvPr>
          <p:cNvSpPr/>
          <p:nvPr/>
        </p:nvSpPr>
        <p:spPr>
          <a:xfrm>
            <a:off x="4028505" y="2101382"/>
            <a:ext cx="281851" cy="288498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E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FA7F3894-E62C-AD07-6BC1-D0589A079A77}"/>
              </a:ext>
            </a:extLst>
          </p:cNvPr>
          <p:cNvSpPr/>
          <p:nvPr/>
        </p:nvSpPr>
        <p:spPr>
          <a:xfrm>
            <a:off x="4404934" y="1994178"/>
            <a:ext cx="281851" cy="288498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F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33EF623-99A8-5450-E290-ABE3568B6067}"/>
              </a:ext>
            </a:extLst>
          </p:cNvPr>
          <p:cNvSpPr/>
          <p:nvPr/>
        </p:nvSpPr>
        <p:spPr>
          <a:xfrm>
            <a:off x="4787531" y="1933689"/>
            <a:ext cx="281851" cy="288498"/>
          </a:xfrm>
          <a:prstGeom prst="ellipse">
            <a:avLst/>
          </a:prstGeom>
          <a:solidFill>
            <a:srgbClr val="008C9E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G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9A3C015-1C19-1846-6ED6-21D843E249A2}"/>
              </a:ext>
            </a:extLst>
          </p:cNvPr>
          <p:cNvSpPr/>
          <p:nvPr/>
        </p:nvSpPr>
        <p:spPr>
          <a:xfrm>
            <a:off x="5142786" y="1872055"/>
            <a:ext cx="281851" cy="288498"/>
          </a:xfrm>
          <a:prstGeom prst="ellipse">
            <a:avLst/>
          </a:prstGeom>
          <a:solidFill>
            <a:srgbClr val="0095A9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H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5904E7E-E59F-25B2-405A-93B81188337A}"/>
              </a:ext>
            </a:extLst>
          </p:cNvPr>
          <p:cNvSpPr/>
          <p:nvPr/>
        </p:nvSpPr>
        <p:spPr>
          <a:xfrm>
            <a:off x="5261491" y="2997489"/>
            <a:ext cx="281851" cy="28849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CE2310-5FE5-FDFE-5B97-A64691D54BBD}"/>
              </a:ext>
            </a:extLst>
          </p:cNvPr>
          <p:cNvSpPr/>
          <p:nvPr/>
        </p:nvSpPr>
        <p:spPr>
          <a:xfrm>
            <a:off x="5686107" y="3000764"/>
            <a:ext cx="281851" cy="28849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J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95F5E9-01B1-739F-A9B4-F3A27CC2DCBF}"/>
              </a:ext>
            </a:extLst>
          </p:cNvPr>
          <p:cNvSpPr/>
          <p:nvPr/>
        </p:nvSpPr>
        <p:spPr>
          <a:xfrm>
            <a:off x="932238" y="3021230"/>
            <a:ext cx="250751" cy="276447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18BA90-A39A-71E1-472F-832682A781D7}"/>
              </a:ext>
            </a:extLst>
          </p:cNvPr>
          <p:cNvSpPr/>
          <p:nvPr/>
        </p:nvSpPr>
        <p:spPr>
          <a:xfrm>
            <a:off x="1273211" y="3018224"/>
            <a:ext cx="284639" cy="260495"/>
          </a:xfrm>
          <a:prstGeom prst="ellipse">
            <a:avLst/>
          </a:prstGeom>
          <a:solidFill>
            <a:srgbClr val="7CA63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rgbClr val="FFFFFF"/>
                </a:solidFill>
                <a:latin typeface="Lato"/>
                <a:cs typeface="Arial"/>
                <a:sym typeface="Arial"/>
              </a:rPr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50026F-9474-22C6-1A29-EC329DBF3F0E}"/>
              </a:ext>
            </a:extLst>
          </p:cNvPr>
          <p:cNvSpPr/>
          <p:nvPr/>
        </p:nvSpPr>
        <p:spPr>
          <a:xfrm>
            <a:off x="6334965" y="3004223"/>
            <a:ext cx="281851" cy="28849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7E42B-796A-97F0-97EF-2D3AF7A15A94}"/>
              </a:ext>
            </a:extLst>
          </p:cNvPr>
          <p:cNvSpPr/>
          <p:nvPr/>
        </p:nvSpPr>
        <p:spPr>
          <a:xfrm>
            <a:off x="6692582" y="3000764"/>
            <a:ext cx="281851" cy="28849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L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02369C-B034-14BE-887B-73B055AD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19143"/>
              </p:ext>
            </p:extLst>
          </p:nvPr>
        </p:nvGraphicFramePr>
        <p:xfrm>
          <a:off x="8113638" y="3482752"/>
          <a:ext cx="3776976" cy="315817"/>
        </p:xfrm>
        <a:graphic>
          <a:graphicData uri="http://schemas.openxmlformats.org/drawingml/2006/table">
            <a:tbl>
              <a:tblPr firstRow="1" bandRow="1"/>
              <a:tblGrid>
                <a:gridCol w="1364609">
                  <a:extLst>
                    <a:ext uri="{9D8B030D-6E8A-4147-A177-3AD203B41FA5}">
                      <a16:colId xmlns:a16="http://schemas.microsoft.com/office/drawing/2014/main" val="1350054206"/>
                    </a:ext>
                  </a:extLst>
                </a:gridCol>
                <a:gridCol w="1047758">
                  <a:extLst>
                    <a:ext uri="{9D8B030D-6E8A-4147-A177-3AD203B41FA5}">
                      <a16:colId xmlns:a16="http://schemas.microsoft.com/office/drawing/2014/main" val="2443939760"/>
                    </a:ext>
                  </a:extLst>
                </a:gridCol>
                <a:gridCol w="1364609">
                  <a:extLst>
                    <a:ext uri="{9D8B030D-6E8A-4147-A177-3AD203B41FA5}">
                      <a16:colId xmlns:a16="http://schemas.microsoft.com/office/drawing/2014/main" val="3421106120"/>
                    </a:ext>
                  </a:extLst>
                </a:gridCol>
              </a:tblGrid>
              <a:tr h="3158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L1.1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-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59305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1A46263-7961-3A46-2CE5-F33B98910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22015"/>
              </p:ext>
            </p:extLst>
          </p:nvPr>
        </p:nvGraphicFramePr>
        <p:xfrm>
          <a:off x="8113638" y="3798569"/>
          <a:ext cx="3776976" cy="315817"/>
        </p:xfrm>
        <a:graphic>
          <a:graphicData uri="http://schemas.openxmlformats.org/drawingml/2006/table">
            <a:tbl>
              <a:tblPr firstRow="1" bandRow="1"/>
              <a:tblGrid>
                <a:gridCol w="1364609">
                  <a:extLst>
                    <a:ext uri="{9D8B030D-6E8A-4147-A177-3AD203B41FA5}">
                      <a16:colId xmlns:a16="http://schemas.microsoft.com/office/drawing/2014/main" val="3101388953"/>
                    </a:ext>
                  </a:extLst>
                </a:gridCol>
                <a:gridCol w="1047758">
                  <a:extLst>
                    <a:ext uri="{9D8B030D-6E8A-4147-A177-3AD203B41FA5}">
                      <a16:colId xmlns:a16="http://schemas.microsoft.com/office/drawing/2014/main" val="3074367426"/>
                    </a:ext>
                  </a:extLst>
                </a:gridCol>
                <a:gridCol w="1364609">
                  <a:extLst>
                    <a:ext uri="{9D8B030D-6E8A-4147-A177-3AD203B41FA5}">
                      <a16:colId xmlns:a16="http://schemas.microsoft.com/office/drawing/2014/main" val="277398626"/>
                    </a:ext>
                  </a:extLst>
                </a:gridCol>
              </a:tblGrid>
              <a:tr h="3158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L1.2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Lato"/>
                          <a:sym typeface="Arial"/>
                        </a:defRPr>
                      </a:lvl9pPr>
                    </a:lstStyle>
                    <a:p>
                      <a:r>
                        <a:rPr lang="en-US" sz="1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3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1373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A2C70B3F-D374-05AB-1651-DC68E564200C}"/>
              </a:ext>
            </a:extLst>
          </p:cNvPr>
          <p:cNvSpPr/>
          <p:nvPr/>
        </p:nvSpPr>
        <p:spPr>
          <a:xfrm>
            <a:off x="4036703" y="2099101"/>
            <a:ext cx="281851" cy="288498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A587DC-66FD-B5BB-EACB-8265AA0DF205}"/>
              </a:ext>
            </a:extLst>
          </p:cNvPr>
          <p:cNvSpPr/>
          <p:nvPr/>
        </p:nvSpPr>
        <p:spPr>
          <a:xfrm>
            <a:off x="5260867" y="2997489"/>
            <a:ext cx="281851" cy="288498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7CA63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dirty="0">
                <a:solidFill>
                  <a:schemeClr val="bg1"/>
                </a:solidFill>
                <a:latin typeface="Lato"/>
                <a:cs typeface="Arial"/>
                <a:sym typeface="Arial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5025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10303</TotalTime>
  <Words>1086</Words>
  <Application>Microsoft Office PowerPoint</Application>
  <PresentationFormat>宽屏</PresentationFormat>
  <Paragraphs>253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Aptos</vt:lpstr>
      <vt:lpstr>Lato</vt:lpstr>
      <vt:lpstr>Open Sans</vt:lpstr>
      <vt:lpstr>Arial</vt:lpstr>
      <vt:lpstr>Calibri</vt:lpstr>
      <vt:lpstr>Calibri Light</vt:lpstr>
      <vt:lpstr>Courier New</vt:lpstr>
      <vt:lpstr>Thème Office</vt:lpstr>
      <vt:lpstr>Kevin Wang Distinguished Engineer Juniper Networks</vt:lpstr>
      <vt:lpstr>Agenda</vt:lpstr>
      <vt:lpstr>Key Facts about AI/ML Fabrics</vt:lpstr>
      <vt:lpstr>Local Congestion: Dynamic Load Balancing</vt:lpstr>
      <vt:lpstr>Remote Congestion: Global Load Balancing</vt:lpstr>
      <vt:lpstr>GLB in 3-CLOS: Topology Discovery</vt:lpstr>
      <vt:lpstr>GLB in 3-CLOS: Link Quality Exchange</vt:lpstr>
      <vt:lpstr>GLB in 5-CLOS: Leaves</vt:lpstr>
      <vt:lpstr>GLB in 5-CLOS: Spines</vt:lpstr>
      <vt:lpstr>GLB in General CLOS Networks</vt:lpstr>
      <vt:lpstr>IETF Standardization: IDR</vt:lpstr>
      <vt:lpstr>IETF Standardization: RTGWG</vt:lpstr>
      <vt:lpstr>Test Results for 3-CLOS (100G Links)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Guidelines</dc:title>
  <dc:creator>UPPER</dc:creator>
  <cp:lastModifiedBy>Xuesong Geng</cp:lastModifiedBy>
  <cp:revision>261</cp:revision>
  <dcterms:created xsi:type="dcterms:W3CDTF">2020-09-29T09:32:33Z</dcterms:created>
  <dcterms:modified xsi:type="dcterms:W3CDTF">2025-03-18T07:04:41Z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a6262c0-804d-4ff7-addc-c437ca753822_Enabled">
    <vt:lpwstr>true</vt:lpwstr>
  </property>
  <property fmtid="{D5CDD505-2E9C-101B-9397-08002B2CF9AE}" pid="3" name="MSIP_Label_7a6262c0-804d-4ff7-addc-c437ca753822_SetDate">
    <vt:lpwstr>2025-03-04T23:00:25Z</vt:lpwstr>
  </property>
  <property fmtid="{D5CDD505-2E9C-101B-9397-08002B2CF9AE}" pid="4" name="MSIP_Label_7a6262c0-804d-4ff7-addc-c437ca753822_Method">
    <vt:lpwstr>Privileged</vt:lpwstr>
  </property>
  <property fmtid="{D5CDD505-2E9C-101B-9397-08002B2CF9AE}" pid="5" name="MSIP_Label_7a6262c0-804d-4ff7-addc-c437ca753822_Name">
    <vt:lpwstr>7a6262c0-804d-4ff7-addc-c437ca753822</vt:lpwstr>
  </property>
  <property fmtid="{D5CDD505-2E9C-101B-9397-08002B2CF9AE}" pid="6" name="MSIP_Label_7a6262c0-804d-4ff7-addc-c437ca753822_SiteId">
    <vt:lpwstr>bea78b3c-4cdb-4130-854a-1d193232e5f4</vt:lpwstr>
  </property>
  <property fmtid="{D5CDD505-2E9C-101B-9397-08002B2CF9AE}" pid="7" name="MSIP_Label_7a6262c0-804d-4ff7-addc-c437ca753822_ActionId">
    <vt:lpwstr>6fd1f19d-5ce9-4db5-ac84-c9d01fa049e9</vt:lpwstr>
  </property>
  <property fmtid="{D5CDD505-2E9C-101B-9397-08002B2CF9AE}" pid="8" name="MSIP_Label_7a6262c0-804d-4ff7-addc-c437ca753822_ContentBits">
    <vt:lpwstr>2</vt:lpwstr>
  </property>
  <property fmtid="{D5CDD505-2E9C-101B-9397-08002B2CF9AE}" pid="9" name="MSIP_Label_7a6262c0-804d-4ff7-addc-c437ca753822_Tag">
    <vt:lpwstr>50, 0, 1, 1</vt:lpwstr>
  </property>
  <property fmtid="{D5CDD505-2E9C-101B-9397-08002B2CF9AE}" pid="10" name="ClassificationContentMarkingFooterLocations">
    <vt:lpwstr>Thème Office:8</vt:lpwstr>
  </property>
  <property fmtid="{D5CDD505-2E9C-101B-9397-08002B2CF9AE}" pid="11" name="ClassificationContentMarkingFooterText">
    <vt:lpwstr>Juniper Public</vt:lpwstr>
  </property>
</Properties>
</file>