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6"/>
  </p:notesMasterIdLst>
  <p:handoutMasterIdLst>
    <p:handoutMasterId r:id="rId7"/>
  </p:handoutMasterIdLst>
  <p:sldIdLst>
    <p:sldId id="324" r:id="rId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24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77" d="100"/>
          <a:sy n="77" d="100"/>
        </p:scale>
        <p:origin x="2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  <p:sldLayoutId id="2147483894" r:id="rId5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ngzhen.qu@futurewei.com" TargetMode="External"/><Relationship Id="rId2" Type="http://schemas.openxmlformats.org/officeDocument/2006/relationships/hyperlink" Target="https://ietf.webex.com/meet/ietfsidemeeting2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2941B-1203-4018-A80A-77031AD1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47" y="320562"/>
            <a:ext cx="10515600" cy="1325563"/>
          </a:xfrm>
        </p:spPr>
        <p:txBody>
          <a:bodyPr/>
          <a:lstStyle/>
          <a:p>
            <a:r>
              <a:rPr lang="en-US" altLang="zh-CN" sz="3600" b="1" dirty="0"/>
              <a:t>Agenda</a:t>
            </a:r>
            <a:endParaRPr lang="zh-CN" altLang="en-US" sz="3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CA8EF5-ADF2-4115-B429-0D7873B24318}"/>
              </a:ext>
            </a:extLst>
          </p:cNvPr>
          <p:cNvSpPr/>
          <p:nvPr/>
        </p:nvSpPr>
        <p:spPr>
          <a:xfrm>
            <a:off x="181370" y="1053638"/>
            <a:ext cx="1209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Meeting Agenda</a:t>
            </a:r>
          </a:p>
          <a:p>
            <a:r>
              <a:rPr lang="en-US" altLang="zh-CN" sz="1600" b="1" dirty="0">
                <a:latin typeface="+mn-ea"/>
              </a:rPr>
              <a:t>Time</a:t>
            </a:r>
            <a:r>
              <a:rPr lang="en-US" altLang="zh-CN" sz="1600" dirty="0">
                <a:latin typeface="+mn-ea"/>
              </a:rPr>
              <a:t>: 18:30-20:00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Meeting Title:</a:t>
            </a:r>
            <a:r>
              <a:rPr lang="en-US" altLang="zh-CN" sz="1600" dirty="0">
                <a:latin typeface="+mn-ea"/>
              </a:rPr>
              <a:t> Fast Notification for Traffic Engineering and Load Balancing (Fantel) in Perceptive Routing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IETF </a:t>
            </a:r>
            <a:r>
              <a:rPr lang="en-US" altLang="zh-CN" sz="1600" b="1" dirty="0" err="1">
                <a:latin typeface="+mn-ea"/>
              </a:rPr>
              <a:t>Webex</a:t>
            </a:r>
            <a:r>
              <a:rPr lang="en-US" altLang="zh-CN" sz="1600" b="1" dirty="0">
                <a:latin typeface="+mn-ea"/>
              </a:rPr>
              <a:t>:</a:t>
            </a:r>
            <a:r>
              <a:rPr lang="en-US" altLang="zh-CN" sz="1600" dirty="0">
                <a:latin typeface="+mn-ea"/>
              </a:rPr>
              <a:t> </a:t>
            </a:r>
            <a:r>
              <a:rPr lang="en-US" altLang="zh-CN" sz="1600" dirty="0">
                <a:latin typeface="+mn-ea"/>
                <a:hlinkClick r:id="rId2" tooltip="https://ietf.webex.com/meet/ietfsidemeeting2"/>
              </a:rPr>
              <a:t>https://ietf.webex.com/meet/ietfsidemeeting2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Chair:</a:t>
            </a:r>
            <a:r>
              <a:rPr lang="en-US" altLang="zh-CN" sz="1600" dirty="0">
                <a:latin typeface="+mn-ea"/>
              </a:rPr>
              <a:t> Yingzhen Qu, </a:t>
            </a:r>
            <a:r>
              <a:rPr lang="en-US" altLang="zh-CN" sz="1600" dirty="0">
                <a:latin typeface="+mn-ea"/>
                <a:hlinkClick r:id="rId3"/>
              </a:rPr>
              <a:t>yingzhen.qu@futurewei.com</a:t>
            </a:r>
            <a:r>
              <a:rPr lang="en-US" altLang="zh-CN" sz="1600" dirty="0">
                <a:latin typeface="+mn-ea"/>
              </a:rPr>
              <a:t> </a:t>
            </a:r>
          </a:p>
          <a:p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Location: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Meeting Room 2</a:t>
            </a:r>
          </a:p>
          <a:p>
            <a:endParaRPr lang="en-US" altLang="zh-CN" sz="1600" dirty="0">
              <a:solidFill>
                <a:srgbClr val="1F2328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Opening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(5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Use Case&amp;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Requirements in AI Networks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Pengfei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Huo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(Byte Dance)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Use Case of fantel in WAN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Yongqing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Zhu(China Telecom)(10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Gap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Gap Analysis from the Perspective of Protection and Load Balancing </a:t>
            </a:r>
            <a:r>
              <a:rPr lang="en-US" altLang="zh-CN" sz="1600" dirty="0">
                <a:latin typeface="+mn-ea"/>
              </a:rPr>
              <a:t>Rui Zhuang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(China Mobile)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Potential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BGP Next-next Hop Nodes</a:t>
            </a: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 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Jeffery Zhang, Kevin Wang(Juniper)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Fast Reroute based on Programmable Data Plane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 Shuai Wang(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Zhongguancun</a:t>
            </a:r>
            <a:r>
              <a:rPr lang="en-US" altLang="zh-CN" sz="1600">
                <a:solidFill>
                  <a:srgbClr val="1F2328"/>
                </a:solidFill>
                <a:latin typeface="+mn-ea"/>
              </a:rPr>
              <a:t> Lab)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(10 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mins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Ethereal: Divide and Conquer Network Load Balancing in Large-Scale Distributed Training </a:t>
            </a:r>
            <a:r>
              <a:rPr lang="en-US" altLang="zh-CN" sz="1600" dirty="0">
                <a:latin typeface="+mn-ea"/>
              </a:rPr>
              <a:t>Vamsi </a:t>
            </a:r>
            <a:r>
              <a:rPr lang="en-US" altLang="zh-CN" sz="1600" dirty="0" err="1">
                <a:latin typeface="+mn-ea"/>
              </a:rPr>
              <a:t>Addanki</a:t>
            </a:r>
            <a:r>
              <a:rPr lang="en-US" altLang="zh-CN" sz="1600" dirty="0">
                <a:latin typeface="+mn-ea"/>
              </a:rPr>
              <a:t> (TU-Berlin)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(15 mins)</a:t>
            </a:r>
            <a:endParaRPr lang="en-US" altLang="zh-CN" sz="1600" b="1" dirty="0">
              <a:solidFill>
                <a:srgbClr val="1F2328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Charter Discussions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(20 mins)</a:t>
            </a:r>
            <a:endParaRPr lang="en-US" altLang="zh-CN" dirty="0">
              <a:solidFill>
                <a:srgbClr val="1F232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36338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1036</TotalTime>
  <Words>188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黑体</vt:lpstr>
      <vt:lpstr>微软雅黑</vt:lpstr>
      <vt:lpstr>Arial</vt:lpstr>
      <vt:lpstr>Calibri</vt:lpstr>
      <vt:lpstr>Calibri Light</vt:lpstr>
      <vt:lpstr>封面页_图片版 </vt:lpstr>
      <vt:lpstr>目录页</vt:lpstr>
      <vt:lpstr>章节页</vt:lpstr>
      <vt:lpstr>结束页</vt:lpstr>
      <vt:lpstr>Agenda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Xuesong Geng</dc:creator>
  <cp:lastModifiedBy>Xuesong Geng</cp:lastModifiedBy>
  <cp:revision>11</cp:revision>
  <dcterms:created xsi:type="dcterms:W3CDTF">2020-08-28T08:44:19Z</dcterms:created>
  <dcterms:modified xsi:type="dcterms:W3CDTF">2025-03-17T02:56:07Z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(3)jYYNeYqg9URZpIMFTCIdCeNVquPuEel+nDIRQAPIrqxIM5/g5oBljBFaM7g0G3UnNz5I+Lxl
3XzinOb8XrntK+5cii2s/5KHPjVzf2+eT3mkXei0qIqPydT3E9AVL+q4EyN8GFi16B7wafrk
4kKM5b+QlkGvEvrZjPSJu+gnMw7e5TCMMA4EFmF63Ml0dr3+nOPNvAa9KZcwTzlYVuij6jfG
g8y1IjQWMDwHw00j5e</vt:lpwstr>
  </property>
  <property fmtid="{D5CDD505-2E9C-101B-9397-08002B2CF9AE}" pid="3" name="_2015_ms_pID_7253431">
    <vt:lpwstr>H7ij+MfWkrtIywe4S+a0D9BcavELomSG2Ib18xpyvB9q0hdvxoTFcA
gBSOtSnelc6axUseSTlTOvrYN0dRtpTwq9jai4mvc90zFnFZ95NvYO9xJufYr9daOcrVzTqA
GLaIfnqxEKsMJa+WZsbxcLXVnwjEyMOlQVTIeSsuPg293uwzAsm52yuhwds5TG3iH8g9FsCF
fj4i37YlF4KE29z1CbP/AqQpgHM7wlZTKoEN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1734665094</vt:lpwstr>
  </property>
</Properties>
</file>