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39" d="100"/>
          <a:sy n="39" d="100"/>
        </p:scale>
        <p:origin x="48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522947" y="1120570"/>
            <a:ext cx="1183506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Meeting Agenda</a:t>
            </a:r>
          </a:p>
          <a:p>
            <a:r>
              <a:rPr lang="en-US" altLang="zh-CN" sz="1600" b="1" dirty="0"/>
              <a:t>Time</a:t>
            </a:r>
            <a:r>
              <a:rPr lang="en-US" altLang="zh-CN" sz="1600" dirty="0"/>
              <a:t>: 18:30-20:00</a:t>
            </a:r>
            <a:br>
              <a:rPr lang="en-US" altLang="zh-CN" sz="1600" dirty="0"/>
            </a:br>
            <a:r>
              <a:rPr lang="en-US" altLang="zh-CN" sz="1600" b="1" dirty="0"/>
              <a:t>Meeting Title:</a:t>
            </a:r>
            <a:r>
              <a:rPr lang="en-US" altLang="zh-CN" sz="1600" dirty="0"/>
              <a:t> Fast Notification for Traffic Engineering and Load Balancing (Fantel) in Perceptive Routing</a:t>
            </a:r>
            <a:br>
              <a:rPr lang="en-US" altLang="zh-CN" sz="1600" dirty="0"/>
            </a:br>
            <a:r>
              <a:rPr lang="en-US" altLang="zh-CN" sz="1600" b="1" dirty="0"/>
              <a:t>IETF </a:t>
            </a:r>
            <a:r>
              <a:rPr lang="en-US" altLang="zh-CN" sz="1600" b="1" dirty="0" err="1"/>
              <a:t>Webex</a:t>
            </a:r>
            <a:r>
              <a:rPr lang="en-US" altLang="zh-CN" sz="1600" b="1" dirty="0"/>
              <a:t>:</a:t>
            </a:r>
            <a:r>
              <a:rPr lang="en-US" altLang="zh-CN" sz="1600" dirty="0"/>
              <a:t> </a:t>
            </a:r>
            <a:r>
              <a:rPr lang="en-US" altLang="zh-CN" sz="1600" dirty="0">
                <a:hlinkClick r:id="rId2" tooltip="https://ietf.webex.com/meet/ietfsidemeeting2"/>
              </a:rPr>
              <a:t>https://ietf.webex.com/meet/ietfsidemeeting2</a:t>
            </a:r>
            <a:br>
              <a:rPr lang="en-US" altLang="zh-CN" sz="1600" dirty="0"/>
            </a:br>
            <a:r>
              <a:rPr lang="en-US" altLang="zh-CN" sz="1600" b="1" dirty="0"/>
              <a:t>Chair:</a:t>
            </a:r>
            <a:r>
              <a:rPr lang="en-US" altLang="zh-CN" sz="1600" dirty="0"/>
              <a:t> Yingzhen Qu, </a:t>
            </a:r>
            <a:r>
              <a:rPr lang="en-US" altLang="zh-CN" sz="1600" dirty="0">
                <a:hlinkClick r:id="rId3"/>
              </a:rPr>
              <a:t>yingzhen.qu@futurewei.com</a:t>
            </a:r>
            <a:r>
              <a:rPr lang="en-US" altLang="zh-CN" sz="1600" dirty="0"/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Use Case of fantel in WAN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Yongqing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Zhu(China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Gap Analysis from the Perspective of Protection and Load Balancing </a:t>
            </a:r>
            <a:r>
              <a:rPr lang="en-US" altLang="zh-CN" sz="1600" dirty="0"/>
              <a:t>Rui Zhuang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Shuai Wang(Tsinghua University)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Charter Discussions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(30 mins)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1024</TotalTime>
  <Words>167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-apple-system</vt:lpstr>
      <vt:lpstr>等线</vt:lpstr>
      <vt:lpstr>等线 Light</vt:lpstr>
      <vt:lpstr>黑体</vt:lpstr>
      <vt:lpstr>Microsoft YaHei</vt:lpstr>
      <vt:lpstr>Arial</vt:lpstr>
      <vt:lpstr>Calibri</vt:lpstr>
      <vt:lpstr>Calibri Light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Xuesong Geng</cp:lastModifiedBy>
  <cp:revision>6</cp:revision>
  <dcterms:created xsi:type="dcterms:W3CDTF">2020-08-28T08:44:19Z</dcterms:created>
  <dcterms:modified xsi:type="dcterms:W3CDTF">2025-03-12T01:53:47Z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