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1"/>
  </p:sldMasterIdLst>
  <p:sldIdLst>
    <p:sldId id="256" r:id="rId2"/>
    <p:sldId id="257" r:id="rId3"/>
    <p:sldId id="260" r:id="rId4"/>
    <p:sldId id="261" r:id="rId5"/>
    <p:sldId id="262" r:id="rId6"/>
    <p:sldId id="258" r:id="rId7"/>
    <p:sldId id="259" r:id="rId8"/>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940"/>
  </p:normalViewPr>
  <p:slideViewPr>
    <p:cSldViewPr snapToGrid="0" snapToObjects="1">
      <p:cViewPr>
        <p:scale>
          <a:sx n="104" d="100"/>
          <a:sy n="104" d="100"/>
        </p:scale>
        <p:origin x="144"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12/14/20</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60744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12/14/20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40167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12/14/20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43608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12/14/20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41325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12/14/20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4987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12/14/20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681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12/14/20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07839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12/14/20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0345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12/14/20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779633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12/14/20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0198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12/14/20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1156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12/14/20</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441555359"/>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94" r:id="rId6"/>
    <p:sldLayoutId id="2147483689" r:id="rId7"/>
    <p:sldLayoutId id="2147483690" r:id="rId8"/>
    <p:sldLayoutId id="2147483691" r:id="rId9"/>
    <p:sldLayoutId id="2147483693" r:id="rId10"/>
    <p:sldLayoutId id="2147483692"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1D536C-693D-4911-B3E3-277E6CA0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ACC7FC-0DA0-46D9-BEDF-149E4AB32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E781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06BEE68-B597-4D00-B571-84EF40D7ED85}"/>
              </a:ext>
            </a:extLst>
          </p:cNvPr>
          <p:cNvPicPr>
            <a:picLocks noChangeAspect="1"/>
          </p:cNvPicPr>
          <p:nvPr/>
        </p:nvPicPr>
        <p:blipFill rotWithShape="1">
          <a:blip r:embed="rId2">
            <a:duotone>
              <a:schemeClr val="accent1">
                <a:shade val="45000"/>
                <a:satMod val="135000"/>
              </a:schemeClr>
              <a:prstClr val="white"/>
            </a:duotone>
            <a:alphaModFix amt="40000"/>
          </a:blip>
          <a:srcRect t="22130" b="21620"/>
          <a:stretch/>
        </p:blipFill>
        <p:spPr>
          <a:xfrm>
            <a:off x="20" y="10"/>
            <a:ext cx="12191980" cy="6857990"/>
          </a:xfrm>
          <a:prstGeom prst="rect">
            <a:avLst/>
          </a:prstGeom>
        </p:spPr>
      </p:pic>
      <p:sp>
        <p:nvSpPr>
          <p:cNvPr id="2" name="Title 1">
            <a:extLst>
              <a:ext uri="{FF2B5EF4-FFF2-40B4-BE49-F238E27FC236}">
                <a16:creationId xmlns:a16="http://schemas.microsoft.com/office/drawing/2014/main" id="{6D03472E-7E97-944E-B6AF-1467B78B6665}"/>
              </a:ext>
            </a:extLst>
          </p:cNvPr>
          <p:cNvSpPr>
            <a:spLocks noGrp="1"/>
          </p:cNvSpPr>
          <p:nvPr>
            <p:ph type="ctrTitle"/>
          </p:nvPr>
        </p:nvSpPr>
        <p:spPr>
          <a:xfrm>
            <a:off x="841248" y="448056"/>
            <a:ext cx="10512552" cy="4069080"/>
          </a:xfrm>
        </p:spPr>
        <p:txBody>
          <a:bodyPr>
            <a:normAutofit fontScale="90000"/>
          </a:bodyPr>
          <a:lstStyle/>
          <a:p>
            <a:pPr algn="ctr"/>
            <a:r>
              <a:rPr lang="en-CN" dirty="0"/>
              <a:t>BBX Local Shopping Platform</a:t>
            </a:r>
          </a:p>
        </p:txBody>
      </p:sp>
      <p:sp>
        <p:nvSpPr>
          <p:cNvPr id="3" name="Subtitle 2">
            <a:extLst>
              <a:ext uri="{FF2B5EF4-FFF2-40B4-BE49-F238E27FC236}">
                <a16:creationId xmlns:a16="http://schemas.microsoft.com/office/drawing/2014/main" id="{1DB3E6C9-AD38-744C-91FC-60355050B821}"/>
              </a:ext>
            </a:extLst>
          </p:cNvPr>
          <p:cNvSpPr>
            <a:spLocks noGrp="1"/>
          </p:cNvSpPr>
          <p:nvPr>
            <p:ph type="subTitle" idx="1"/>
          </p:nvPr>
        </p:nvSpPr>
        <p:spPr>
          <a:xfrm>
            <a:off x="841248" y="4764315"/>
            <a:ext cx="10512552" cy="2038811"/>
          </a:xfrm>
        </p:spPr>
        <p:txBody>
          <a:bodyPr>
            <a:normAutofit fontScale="92500" lnSpcReduction="20000"/>
          </a:bodyPr>
          <a:lstStyle/>
          <a:p>
            <a:r>
              <a:rPr lang="en-CN" dirty="0"/>
              <a:t>Team Member: </a:t>
            </a:r>
          </a:p>
          <a:p>
            <a:r>
              <a:rPr lang="en-CN" dirty="0"/>
              <a:t>Jingyu Bao 001529873</a:t>
            </a:r>
          </a:p>
          <a:p>
            <a:r>
              <a:rPr lang="en-CN" dirty="0"/>
              <a:t>Yue Bi 001568978</a:t>
            </a:r>
          </a:p>
          <a:p>
            <a:r>
              <a:rPr lang="en-CN" dirty="0"/>
              <a:t>Xuexian Xie 001674636</a:t>
            </a:r>
          </a:p>
        </p:txBody>
      </p:sp>
      <p:sp>
        <p:nvSpPr>
          <p:cNvPr id="13" name="Rectangle 6">
            <a:extLst>
              <a:ext uri="{FF2B5EF4-FFF2-40B4-BE49-F238E27FC236}">
                <a16:creationId xmlns:a16="http://schemas.microsoft.com/office/drawing/2014/main" id="{1886631C-CD62-4E60-A5E7-767EEAEB4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2B6786F5-8E07-5B48-9511-7B24859054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7359" y="54874"/>
            <a:ext cx="2038810" cy="2038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949461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D2E6170-CCDA-4A8E-93E5-71658BFB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5EDF89-BAD3-F943-A5C0-C8AC4F2F5225}"/>
              </a:ext>
            </a:extLst>
          </p:cNvPr>
          <p:cNvSpPr>
            <a:spLocks noGrp="1"/>
          </p:cNvSpPr>
          <p:nvPr>
            <p:ph type="title"/>
          </p:nvPr>
        </p:nvSpPr>
        <p:spPr>
          <a:xfrm>
            <a:off x="841248" y="644652"/>
            <a:ext cx="4175758" cy="5568696"/>
          </a:xfrm>
        </p:spPr>
        <p:txBody>
          <a:bodyPr>
            <a:normAutofit/>
          </a:bodyPr>
          <a:lstStyle/>
          <a:p>
            <a:r>
              <a:rPr lang="en-CN" sz="6100"/>
              <a:t>About Ecosystem</a:t>
            </a:r>
          </a:p>
        </p:txBody>
      </p:sp>
      <p:sp>
        <p:nvSpPr>
          <p:cNvPr id="17" name="Freeform: Shape 16">
            <a:extLst>
              <a:ext uri="{FF2B5EF4-FFF2-40B4-BE49-F238E27FC236}">
                <a16:creationId xmlns:a16="http://schemas.microsoft.com/office/drawing/2014/main" id="{A80EBCDD-54A3-491E-9753-1240601E7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77731" y="0"/>
            <a:ext cx="6714269" cy="6858000"/>
          </a:xfrm>
          <a:custGeom>
            <a:avLst/>
            <a:gdLst>
              <a:gd name="connsiteX0" fmla="*/ 1097203 w 6714269"/>
              <a:gd name="connsiteY0" fmla="*/ 0 h 6858000"/>
              <a:gd name="connsiteX1" fmla="*/ 1154155 w 6714269"/>
              <a:gd name="connsiteY1" fmla="*/ 0 h 6858000"/>
              <a:gd name="connsiteX2" fmla="*/ 972305 w 6714269"/>
              <a:gd name="connsiteY2" fmla="*/ 343212 h 6858000"/>
              <a:gd name="connsiteX3" fmla="*/ 780524 w 6714269"/>
              <a:gd name="connsiteY3" fmla="*/ 761067 h 6858000"/>
              <a:gd name="connsiteX4" fmla="*/ 737045 w 6714269"/>
              <a:gd name="connsiteY4" fmla="*/ 865164 h 6858000"/>
              <a:gd name="connsiteX5" fmla="*/ 762322 w 6714269"/>
              <a:gd name="connsiteY5" fmla="*/ 830676 h 6858000"/>
              <a:gd name="connsiteX6" fmla="*/ 1118805 w 6714269"/>
              <a:gd name="connsiteY6" fmla="*/ 160440 h 6858000"/>
              <a:gd name="connsiteX7" fmla="*/ 1221640 w 6714269"/>
              <a:gd name="connsiteY7" fmla="*/ 0 h 6858000"/>
              <a:gd name="connsiteX8" fmla="*/ 6714269 w 6714269"/>
              <a:gd name="connsiteY8" fmla="*/ 0 h 6858000"/>
              <a:gd name="connsiteX9" fmla="*/ 6714269 w 6714269"/>
              <a:gd name="connsiteY9" fmla="*/ 6858000 h 6858000"/>
              <a:gd name="connsiteX10" fmla="*/ 704817 w 6714269"/>
              <a:gd name="connsiteY10" fmla="*/ 6858000 h 6858000"/>
              <a:gd name="connsiteX11" fmla="*/ 618717 w 6714269"/>
              <a:gd name="connsiteY11" fmla="*/ 6672538 h 6858000"/>
              <a:gd name="connsiteX12" fmla="*/ 309324 w 6714269"/>
              <a:gd name="connsiteY12" fmla="*/ 5833618 h 6858000"/>
              <a:gd name="connsiteX13" fmla="*/ 209850 w 6714269"/>
              <a:gd name="connsiteY13" fmla="*/ 5484180 h 6858000"/>
              <a:gd name="connsiteX14" fmla="*/ 211619 w 6714269"/>
              <a:gd name="connsiteY14" fmla="*/ 5517653 h 6858000"/>
              <a:gd name="connsiteX15" fmla="*/ 361778 w 6714269"/>
              <a:gd name="connsiteY15" fmla="*/ 6145524 h 6858000"/>
              <a:gd name="connsiteX16" fmla="*/ 591356 w 6714269"/>
              <a:gd name="connsiteY16" fmla="*/ 6843306 h 6858000"/>
              <a:gd name="connsiteX17" fmla="*/ 597415 w 6714269"/>
              <a:gd name="connsiteY17" fmla="*/ 6858000 h 6858000"/>
              <a:gd name="connsiteX18" fmla="*/ 545224 w 6714269"/>
              <a:gd name="connsiteY18" fmla="*/ 6858000 h 6858000"/>
              <a:gd name="connsiteX19" fmla="*/ 533604 w 6714269"/>
              <a:gd name="connsiteY19" fmla="*/ 6830072 h 6858000"/>
              <a:gd name="connsiteX20" fmla="*/ 169657 w 6714269"/>
              <a:gd name="connsiteY20" fmla="*/ 5556577 h 6858000"/>
              <a:gd name="connsiteX21" fmla="*/ 12169 w 6714269"/>
              <a:gd name="connsiteY21" fmla="*/ 4362835 h 6858000"/>
              <a:gd name="connsiteX22" fmla="*/ 46168 w 6714269"/>
              <a:gd name="connsiteY22" fmla="*/ 3338487 h 6858000"/>
              <a:gd name="connsiteX23" fmla="*/ 490574 w 6714269"/>
              <a:gd name="connsiteY23" fmla="*/ 1381078 h 6858000"/>
              <a:gd name="connsiteX24" fmla="*/ 984701 w 6714269"/>
              <a:gd name="connsiteY24"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14269"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6714269" y="0"/>
                </a:lnTo>
                <a:lnTo>
                  <a:pt x="6714269"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rgbClr val="E78129"/>
          </a:solidFill>
          <a:ln w="6857" cap="flat">
            <a:noFill/>
            <a:prstDash val="solid"/>
            <a:miter/>
          </a:ln>
        </p:spPr>
        <p:txBody>
          <a:bodyPr wrap="square" rtlCol="0" anchor="ctr">
            <a:noAutofit/>
          </a:bodyPr>
          <a:lstStyle/>
          <a:p>
            <a:endParaRPr lang="en-US"/>
          </a:p>
        </p:txBody>
      </p:sp>
      <p:sp>
        <p:nvSpPr>
          <p:cNvPr id="3" name="Content Placeholder 2">
            <a:extLst>
              <a:ext uri="{FF2B5EF4-FFF2-40B4-BE49-F238E27FC236}">
                <a16:creationId xmlns:a16="http://schemas.microsoft.com/office/drawing/2014/main" id="{46600E42-CE4A-3D46-9FE9-7D94F3494150}"/>
              </a:ext>
            </a:extLst>
          </p:cNvPr>
          <p:cNvSpPr>
            <a:spLocks noGrp="1"/>
          </p:cNvSpPr>
          <p:nvPr>
            <p:ph idx="1"/>
          </p:nvPr>
        </p:nvSpPr>
        <p:spPr>
          <a:xfrm>
            <a:off x="6365404" y="644652"/>
            <a:ext cx="4985348" cy="5568695"/>
          </a:xfrm>
        </p:spPr>
        <p:txBody>
          <a:bodyPr anchor="ctr">
            <a:normAutofit/>
          </a:bodyPr>
          <a:lstStyle/>
          <a:p>
            <a:r>
              <a:rPr lang="en-CN" b="1">
                <a:solidFill>
                  <a:srgbClr val="FFFFFF"/>
                </a:solidFill>
              </a:rPr>
              <a:t>During Covid-19 pandemic, social distance becomes necessary for everyone, which means going shopping outside door might increase the risk of getting infected. Therefore, BBX Local Shopping Platform comes into being, aiming at bringing the convenience of shopping online to the local reatailers in order to help people get easy access towards </a:t>
            </a:r>
            <a:r>
              <a:rPr lang="en-US" b="1">
                <a:solidFill>
                  <a:srgbClr val="FFFFFF"/>
                </a:solidFill>
              </a:rPr>
              <a:t>daily necessities</a:t>
            </a:r>
            <a:r>
              <a:rPr lang="zh-CN" altLang="en-US" b="1">
                <a:solidFill>
                  <a:srgbClr val="FFFFFF"/>
                </a:solidFill>
              </a:rPr>
              <a:t> </a:t>
            </a:r>
            <a:r>
              <a:rPr lang="en-US" altLang="zh-CN" b="1">
                <a:solidFill>
                  <a:srgbClr val="FFFFFF"/>
                </a:solidFill>
              </a:rPr>
              <a:t>as well as </a:t>
            </a:r>
            <a:r>
              <a:rPr lang="en-CN" b="1">
                <a:solidFill>
                  <a:srgbClr val="FFFFFF"/>
                </a:solidFill>
              </a:rPr>
              <a:t>strengthening the local economy.</a:t>
            </a:r>
          </a:p>
        </p:txBody>
      </p:sp>
    </p:spTree>
    <p:extLst>
      <p:ext uri="{BB962C8B-B14F-4D97-AF65-F5344CB8AC3E}">
        <p14:creationId xmlns:p14="http://schemas.microsoft.com/office/powerpoint/2010/main" val="1062043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rgbClr val="E78129"/>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0BDE97B7-5BD9-BE45-AFB0-7FB7AEF52EEE}"/>
              </a:ext>
            </a:extLst>
          </p:cNvPr>
          <p:cNvSpPr>
            <a:spLocks noGrp="1"/>
          </p:cNvSpPr>
          <p:nvPr>
            <p:ph type="title"/>
          </p:nvPr>
        </p:nvSpPr>
        <p:spPr>
          <a:xfrm>
            <a:off x="-78059" y="644653"/>
            <a:ext cx="5084356" cy="5943600"/>
          </a:xfrm>
        </p:spPr>
        <p:txBody>
          <a:bodyPr>
            <a:normAutofit/>
          </a:bodyPr>
          <a:lstStyle/>
          <a:p>
            <a:pPr algn="ctr"/>
            <a:r>
              <a:rPr lang="en-CN" sz="6600" dirty="0">
                <a:solidFill>
                  <a:srgbClr val="FFFFFF"/>
                </a:solidFill>
              </a:rPr>
              <a:t>Global Use</a:t>
            </a:r>
          </a:p>
        </p:txBody>
      </p:sp>
      <p:sp>
        <p:nvSpPr>
          <p:cNvPr id="3" name="Content Placeholder 2">
            <a:extLst>
              <a:ext uri="{FF2B5EF4-FFF2-40B4-BE49-F238E27FC236}">
                <a16:creationId xmlns:a16="http://schemas.microsoft.com/office/drawing/2014/main" id="{76DB7B65-FFAA-2B40-A6A5-A370A638238D}"/>
              </a:ext>
            </a:extLst>
          </p:cNvPr>
          <p:cNvSpPr>
            <a:spLocks noGrp="1"/>
          </p:cNvSpPr>
          <p:nvPr>
            <p:ph idx="1"/>
          </p:nvPr>
        </p:nvSpPr>
        <p:spPr>
          <a:xfrm>
            <a:off x="5494350" y="644652"/>
            <a:ext cx="5856401" cy="5568696"/>
          </a:xfrm>
        </p:spPr>
        <p:txBody>
          <a:bodyPr anchor="ctr">
            <a:normAutofit/>
          </a:bodyPr>
          <a:lstStyle/>
          <a:p>
            <a:r>
              <a:rPr lang="en-CN" dirty="0"/>
              <a:t>BBX local shopping platform is able to expand its business at the global level, since worldwide network can be freely added into our system. As the amount of networks being created increases, our system will be applied globally, considering dividing a whole into parts.</a:t>
            </a:r>
          </a:p>
        </p:txBody>
      </p:sp>
    </p:spTree>
    <p:extLst>
      <p:ext uri="{BB962C8B-B14F-4D97-AF65-F5344CB8AC3E}">
        <p14:creationId xmlns:p14="http://schemas.microsoft.com/office/powerpoint/2010/main" val="1068195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946F6A7-0B48-49A7-8E23-3C1F0993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ketchy content container">
            <a:extLst>
              <a:ext uri="{FF2B5EF4-FFF2-40B4-BE49-F238E27FC236}">
                <a16:creationId xmlns:a16="http://schemas.microsoft.com/office/drawing/2014/main" id="{F53AD421-C5C8-4C52-9DD0-6A594F21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564" y="493776"/>
            <a:ext cx="11040872" cy="5722227"/>
          </a:xfrm>
          <a:custGeom>
            <a:avLst/>
            <a:gdLst>
              <a:gd name="connsiteX0" fmla="*/ 0 w 11040872"/>
              <a:gd name="connsiteY0" fmla="*/ 594482 h 5722227"/>
              <a:gd name="connsiteX1" fmla="*/ 594482 w 11040872"/>
              <a:gd name="connsiteY1" fmla="*/ 0 h 5722227"/>
              <a:gd name="connsiteX2" fmla="*/ 1448314 w 11040872"/>
              <a:gd name="connsiteY2" fmla="*/ 0 h 5722227"/>
              <a:gd name="connsiteX3" fmla="*/ 1908070 w 11040872"/>
              <a:gd name="connsiteY3" fmla="*/ 0 h 5722227"/>
              <a:gd name="connsiteX4" fmla="*/ 2564864 w 11040872"/>
              <a:gd name="connsiteY4" fmla="*/ 0 h 5722227"/>
              <a:gd name="connsiteX5" fmla="*/ 3320177 w 11040872"/>
              <a:gd name="connsiteY5" fmla="*/ 0 h 5722227"/>
              <a:gd name="connsiteX6" fmla="*/ 4174009 w 11040872"/>
              <a:gd name="connsiteY6" fmla="*/ 0 h 5722227"/>
              <a:gd name="connsiteX7" fmla="*/ 4929322 w 11040872"/>
              <a:gd name="connsiteY7" fmla="*/ 0 h 5722227"/>
              <a:gd name="connsiteX8" fmla="*/ 5783154 w 11040872"/>
              <a:gd name="connsiteY8" fmla="*/ 0 h 5722227"/>
              <a:gd name="connsiteX9" fmla="*/ 6538466 w 11040872"/>
              <a:gd name="connsiteY9" fmla="*/ 0 h 5722227"/>
              <a:gd name="connsiteX10" fmla="*/ 6998222 w 11040872"/>
              <a:gd name="connsiteY10" fmla="*/ 0 h 5722227"/>
              <a:gd name="connsiteX11" fmla="*/ 7753535 w 11040872"/>
              <a:gd name="connsiteY11" fmla="*/ 0 h 5722227"/>
              <a:gd name="connsiteX12" fmla="*/ 8311810 w 11040872"/>
              <a:gd name="connsiteY12" fmla="*/ 0 h 5722227"/>
              <a:gd name="connsiteX13" fmla="*/ 8771566 w 11040872"/>
              <a:gd name="connsiteY13" fmla="*/ 0 h 5722227"/>
              <a:gd name="connsiteX14" fmla="*/ 9132802 w 11040872"/>
              <a:gd name="connsiteY14" fmla="*/ 0 h 5722227"/>
              <a:gd name="connsiteX15" fmla="*/ 9592558 w 11040872"/>
              <a:gd name="connsiteY15" fmla="*/ 0 h 5722227"/>
              <a:gd name="connsiteX16" fmla="*/ 10446390 w 11040872"/>
              <a:gd name="connsiteY16" fmla="*/ 0 h 5722227"/>
              <a:gd name="connsiteX17" fmla="*/ 11040872 w 11040872"/>
              <a:gd name="connsiteY17" fmla="*/ 594482 h 5722227"/>
              <a:gd name="connsiteX18" fmla="*/ 11040872 w 11040872"/>
              <a:gd name="connsiteY18" fmla="*/ 1332756 h 5722227"/>
              <a:gd name="connsiteX19" fmla="*/ 11040872 w 11040872"/>
              <a:gd name="connsiteY19" fmla="*/ 2071031 h 5722227"/>
              <a:gd name="connsiteX20" fmla="*/ 11040872 w 11040872"/>
              <a:gd name="connsiteY20" fmla="*/ 2627974 h 5722227"/>
              <a:gd name="connsiteX21" fmla="*/ 11040872 w 11040872"/>
              <a:gd name="connsiteY21" fmla="*/ 3366249 h 5722227"/>
              <a:gd name="connsiteX22" fmla="*/ 11040872 w 11040872"/>
              <a:gd name="connsiteY22" fmla="*/ 3923192 h 5722227"/>
              <a:gd name="connsiteX23" fmla="*/ 11040872 w 11040872"/>
              <a:gd name="connsiteY23" fmla="*/ 5127745 h 5722227"/>
              <a:gd name="connsiteX24" fmla="*/ 10446390 w 11040872"/>
              <a:gd name="connsiteY24" fmla="*/ 5722227 h 5722227"/>
              <a:gd name="connsiteX25" fmla="*/ 9986634 w 11040872"/>
              <a:gd name="connsiteY25" fmla="*/ 5722227 h 5722227"/>
              <a:gd name="connsiteX26" fmla="*/ 9132802 w 11040872"/>
              <a:gd name="connsiteY26" fmla="*/ 5722227 h 5722227"/>
              <a:gd name="connsiteX27" fmla="*/ 8771566 w 11040872"/>
              <a:gd name="connsiteY27" fmla="*/ 5722227 h 5722227"/>
              <a:gd name="connsiteX28" fmla="*/ 8114772 w 11040872"/>
              <a:gd name="connsiteY28" fmla="*/ 5722227 h 5722227"/>
              <a:gd name="connsiteX29" fmla="*/ 7556497 w 11040872"/>
              <a:gd name="connsiteY29" fmla="*/ 5722227 h 5722227"/>
              <a:gd name="connsiteX30" fmla="*/ 6998222 w 11040872"/>
              <a:gd name="connsiteY30" fmla="*/ 5722227 h 5722227"/>
              <a:gd name="connsiteX31" fmla="*/ 6439947 w 11040872"/>
              <a:gd name="connsiteY31" fmla="*/ 5722227 h 5722227"/>
              <a:gd name="connsiteX32" fmla="*/ 6078711 w 11040872"/>
              <a:gd name="connsiteY32" fmla="*/ 5722227 h 5722227"/>
              <a:gd name="connsiteX33" fmla="*/ 5224879 w 11040872"/>
              <a:gd name="connsiteY33" fmla="*/ 5722227 h 5722227"/>
              <a:gd name="connsiteX34" fmla="*/ 4371047 w 11040872"/>
              <a:gd name="connsiteY34" fmla="*/ 5722227 h 5722227"/>
              <a:gd name="connsiteX35" fmla="*/ 4009810 w 11040872"/>
              <a:gd name="connsiteY35" fmla="*/ 5722227 h 5722227"/>
              <a:gd name="connsiteX36" fmla="*/ 3550054 w 11040872"/>
              <a:gd name="connsiteY36" fmla="*/ 5722227 h 5722227"/>
              <a:gd name="connsiteX37" fmla="*/ 2893261 w 11040872"/>
              <a:gd name="connsiteY37" fmla="*/ 5722227 h 5722227"/>
              <a:gd name="connsiteX38" fmla="*/ 2137948 w 11040872"/>
              <a:gd name="connsiteY38" fmla="*/ 5722227 h 5722227"/>
              <a:gd name="connsiteX39" fmla="*/ 1579673 w 11040872"/>
              <a:gd name="connsiteY39" fmla="*/ 5722227 h 5722227"/>
              <a:gd name="connsiteX40" fmla="*/ 594482 w 11040872"/>
              <a:gd name="connsiteY40" fmla="*/ 5722227 h 5722227"/>
              <a:gd name="connsiteX41" fmla="*/ 0 w 11040872"/>
              <a:gd name="connsiteY41" fmla="*/ 5127745 h 5722227"/>
              <a:gd name="connsiteX42" fmla="*/ 0 w 11040872"/>
              <a:gd name="connsiteY42" fmla="*/ 4389471 h 5722227"/>
              <a:gd name="connsiteX43" fmla="*/ 0 w 11040872"/>
              <a:gd name="connsiteY43" fmla="*/ 3787194 h 5722227"/>
              <a:gd name="connsiteX44" fmla="*/ 0 w 11040872"/>
              <a:gd name="connsiteY44" fmla="*/ 3139585 h 5722227"/>
              <a:gd name="connsiteX45" fmla="*/ 0 w 11040872"/>
              <a:gd name="connsiteY45" fmla="*/ 2582642 h 5722227"/>
              <a:gd name="connsiteX46" fmla="*/ 0 w 11040872"/>
              <a:gd name="connsiteY46" fmla="*/ 1844367 h 5722227"/>
              <a:gd name="connsiteX47" fmla="*/ 0 w 11040872"/>
              <a:gd name="connsiteY47" fmla="*/ 1332756 h 5722227"/>
              <a:gd name="connsiteX48" fmla="*/ 0 w 11040872"/>
              <a:gd name="connsiteY48" fmla="*/ 594482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1040872" h="5722227" fill="none" extrusionOk="0">
                <a:moveTo>
                  <a:pt x="0" y="594482"/>
                </a:moveTo>
                <a:cubicBezTo>
                  <a:pt x="15746" y="210853"/>
                  <a:pt x="238566" y="-49047"/>
                  <a:pt x="594482" y="0"/>
                </a:cubicBezTo>
                <a:cubicBezTo>
                  <a:pt x="794518" y="-29056"/>
                  <a:pt x="1056835" y="31998"/>
                  <a:pt x="1448314" y="0"/>
                </a:cubicBezTo>
                <a:cubicBezTo>
                  <a:pt x="1839793" y="-31998"/>
                  <a:pt x="1717857" y="10568"/>
                  <a:pt x="1908070" y="0"/>
                </a:cubicBezTo>
                <a:cubicBezTo>
                  <a:pt x="2098283" y="-10568"/>
                  <a:pt x="2377757" y="-10377"/>
                  <a:pt x="2564864" y="0"/>
                </a:cubicBezTo>
                <a:cubicBezTo>
                  <a:pt x="2751971" y="10377"/>
                  <a:pt x="3048766" y="25570"/>
                  <a:pt x="3320177" y="0"/>
                </a:cubicBezTo>
                <a:cubicBezTo>
                  <a:pt x="3591588" y="-25570"/>
                  <a:pt x="3890997" y="-35762"/>
                  <a:pt x="4174009" y="0"/>
                </a:cubicBezTo>
                <a:cubicBezTo>
                  <a:pt x="4457021" y="35762"/>
                  <a:pt x="4687341" y="20239"/>
                  <a:pt x="4929322" y="0"/>
                </a:cubicBezTo>
                <a:cubicBezTo>
                  <a:pt x="5171303" y="-20239"/>
                  <a:pt x="5520807" y="-10743"/>
                  <a:pt x="5783154" y="0"/>
                </a:cubicBezTo>
                <a:cubicBezTo>
                  <a:pt x="6045501" y="10743"/>
                  <a:pt x="6171473" y="-14245"/>
                  <a:pt x="6538466" y="0"/>
                </a:cubicBezTo>
                <a:cubicBezTo>
                  <a:pt x="6905459" y="14245"/>
                  <a:pt x="6859386" y="-15798"/>
                  <a:pt x="6998222" y="0"/>
                </a:cubicBezTo>
                <a:cubicBezTo>
                  <a:pt x="7137058" y="15798"/>
                  <a:pt x="7493034" y="17684"/>
                  <a:pt x="7753535" y="0"/>
                </a:cubicBezTo>
                <a:cubicBezTo>
                  <a:pt x="8014036" y="-17684"/>
                  <a:pt x="8093734" y="-5742"/>
                  <a:pt x="8311810" y="0"/>
                </a:cubicBezTo>
                <a:cubicBezTo>
                  <a:pt x="8529886" y="5742"/>
                  <a:pt x="8549001" y="8497"/>
                  <a:pt x="8771566" y="0"/>
                </a:cubicBezTo>
                <a:cubicBezTo>
                  <a:pt x="8994131" y="-8497"/>
                  <a:pt x="8987828" y="-849"/>
                  <a:pt x="9132802" y="0"/>
                </a:cubicBezTo>
                <a:cubicBezTo>
                  <a:pt x="9277776" y="849"/>
                  <a:pt x="9415114" y="-11551"/>
                  <a:pt x="9592558" y="0"/>
                </a:cubicBezTo>
                <a:cubicBezTo>
                  <a:pt x="9770002" y="11551"/>
                  <a:pt x="10181650" y="-41772"/>
                  <a:pt x="10446390" y="0"/>
                </a:cubicBezTo>
                <a:cubicBezTo>
                  <a:pt x="10835046" y="-41554"/>
                  <a:pt x="11056788" y="252696"/>
                  <a:pt x="11040872" y="594482"/>
                </a:cubicBezTo>
                <a:cubicBezTo>
                  <a:pt x="11043504" y="949757"/>
                  <a:pt x="11021866" y="1151453"/>
                  <a:pt x="11040872" y="1332756"/>
                </a:cubicBezTo>
                <a:cubicBezTo>
                  <a:pt x="11059878" y="1514059"/>
                  <a:pt x="11068100" y="1802860"/>
                  <a:pt x="11040872" y="2071031"/>
                </a:cubicBezTo>
                <a:cubicBezTo>
                  <a:pt x="11013644" y="2339203"/>
                  <a:pt x="11032418" y="2442705"/>
                  <a:pt x="11040872" y="2627974"/>
                </a:cubicBezTo>
                <a:cubicBezTo>
                  <a:pt x="11049326" y="2813243"/>
                  <a:pt x="11063609" y="3012513"/>
                  <a:pt x="11040872" y="3366249"/>
                </a:cubicBezTo>
                <a:cubicBezTo>
                  <a:pt x="11018135" y="3719985"/>
                  <a:pt x="11016901" y="3727349"/>
                  <a:pt x="11040872" y="3923192"/>
                </a:cubicBezTo>
                <a:cubicBezTo>
                  <a:pt x="11064843" y="4119035"/>
                  <a:pt x="11006950" y="4790605"/>
                  <a:pt x="11040872" y="5127745"/>
                </a:cubicBezTo>
                <a:cubicBezTo>
                  <a:pt x="11056495" y="5431543"/>
                  <a:pt x="10805033" y="5712114"/>
                  <a:pt x="10446390" y="5722227"/>
                </a:cubicBezTo>
                <a:cubicBezTo>
                  <a:pt x="10354097" y="5715080"/>
                  <a:pt x="10214750" y="5743729"/>
                  <a:pt x="9986634" y="5722227"/>
                </a:cubicBezTo>
                <a:cubicBezTo>
                  <a:pt x="9758518" y="5700725"/>
                  <a:pt x="9314174" y="5689111"/>
                  <a:pt x="9132802" y="5722227"/>
                </a:cubicBezTo>
                <a:cubicBezTo>
                  <a:pt x="8951430" y="5755343"/>
                  <a:pt x="8857182" y="5714580"/>
                  <a:pt x="8771566" y="5722227"/>
                </a:cubicBezTo>
                <a:cubicBezTo>
                  <a:pt x="8685950" y="5729874"/>
                  <a:pt x="8346042" y="5748953"/>
                  <a:pt x="8114772" y="5722227"/>
                </a:cubicBezTo>
                <a:cubicBezTo>
                  <a:pt x="7883502" y="5695501"/>
                  <a:pt x="7746868" y="5746487"/>
                  <a:pt x="7556497" y="5722227"/>
                </a:cubicBezTo>
                <a:cubicBezTo>
                  <a:pt x="7366127" y="5697967"/>
                  <a:pt x="7202924" y="5748709"/>
                  <a:pt x="6998222" y="5722227"/>
                </a:cubicBezTo>
                <a:cubicBezTo>
                  <a:pt x="6793521" y="5695745"/>
                  <a:pt x="6669169" y="5749243"/>
                  <a:pt x="6439947" y="5722227"/>
                </a:cubicBezTo>
                <a:cubicBezTo>
                  <a:pt x="6210725" y="5695211"/>
                  <a:pt x="6188382" y="5721246"/>
                  <a:pt x="6078711" y="5722227"/>
                </a:cubicBezTo>
                <a:cubicBezTo>
                  <a:pt x="5969040" y="5723208"/>
                  <a:pt x="5527862" y="5683728"/>
                  <a:pt x="5224879" y="5722227"/>
                </a:cubicBezTo>
                <a:cubicBezTo>
                  <a:pt x="4921896" y="5760726"/>
                  <a:pt x="4729422" y="5692801"/>
                  <a:pt x="4371047" y="5722227"/>
                </a:cubicBezTo>
                <a:cubicBezTo>
                  <a:pt x="4012672" y="5751653"/>
                  <a:pt x="4105017" y="5723347"/>
                  <a:pt x="4009810" y="5722227"/>
                </a:cubicBezTo>
                <a:cubicBezTo>
                  <a:pt x="3914603" y="5721107"/>
                  <a:pt x="3645009" y="5723324"/>
                  <a:pt x="3550054" y="5722227"/>
                </a:cubicBezTo>
                <a:cubicBezTo>
                  <a:pt x="3455099" y="5721130"/>
                  <a:pt x="3124597" y="5727159"/>
                  <a:pt x="2893261" y="5722227"/>
                </a:cubicBezTo>
                <a:cubicBezTo>
                  <a:pt x="2661925" y="5717295"/>
                  <a:pt x="2343077" y="5701539"/>
                  <a:pt x="2137948" y="5722227"/>
                </a:cubicBezTo>
                <a:cubicBezTo>
                  <a:pt x="1932819" y="5742915"/>
                  <a:pt x="1693233" y="5733214"/>
                  <a:pt x="1579673" y="5722227"/>
                </a:cubicBezTo>
                <a:cubicBezTo>
                  <a:pt x="1466114" y="5711240"/>
                  <a:pt x="1044435" y="5724184"/>
                  <a:pt x="594482" y="5722227"/>
                </a:cubicBezTo>
                <a:cubicBezTo>
                  <a:pt x="328734" y="5686479"/>
                  <a:pt x="-66657" y="5424823"/>
                  <a:pt x="0" y="5127745"/>
                </a:cubicBezTo>
                <a:cubicBezTo>
                  <a:pt x="-35087" y="4972394"/>
                  <a:pt x="-19370" y="4652638"/>
                  <a:pt x="0" y="4389471"/>
                </a:cubicBezTo>
                <a:cubicBezTo>
                  <a:pt x="19370" y="4126304"/>
                  <a:pt x="-21113" y="3933106"/>
                  <a:pt x="0" y="3787194"/>
                </a:cubicBezTo>
                <a:cubicBezTo>
                  <a:pt x="21113" y="3641282"/>
                  <a:pt x="19216" y="3402544"/>
                  <a:pt x="0" y="3139585"/>
                </a:cubicBezTo>
                <a:cubicBezTo>
                  <a:pt x="-19216" y="2876626"/>
                  <a:pt x="-14413" y="2787638"/>
                  <a:pt x="0" y="2582642"/>
                </a:cubicBezTo>
                <a:cubicBezTo>
                  <a:pt x="14413" y="2377646"/>
                  <a:pt x="33464" y="2134599"/>
                  <a:pt x="0" y="1844367"/>
                </a:cubicBezTo>
                <a:cubicBezTo>
                  <a:pt x="-33464" y="1554136"/>
                  <a:pt x="25477" y="1493251"/>
                  <a:pt x="0" y="1332756"/>
                </a:cubicBezTo>
                <a:cubicBezTo>
                  <a:pt x="-25477" y="1172261"/>
                  <a:pt x="17540" y="876667"/>
                  <a:pt x="0" y="594482"/>
                </a:cubicBezTo>
                <a:close/>
              </a:path>
              <a:path w="11040872" h="5722227" stroke="0" extrusionOk="0">
                <a:moveTo>
                  <a:pt x="0" y="594482"/>
                </a:moveTo>
                <a:cubicBezTo>
                  <a:pt x="-37935" y="242760"/>
                  <a:pt x="194077" y="27054"/>
                  <a:pt x="594482" y="0"/>
                </a:cubicBezTo>
                <a:cubicBezTo>
                  <a:pt x="773932" y="-24550"/>
                  <a:pt x="1057890" y="25913"/>
                  <a:pt x="1448314" y="0"/>
                </a:cubicBezTo>
                <a:cubicBezTo>
                  <a:pt x="1838738" y="-25913"/>
                  <a:pt x="1797328" y="9502"/>
                  <a:pt x="2006589" y="0"/>
                </a:cubicBezTo>
                <a:cubicBezTo>
                  <a:pt x="2215851" y="-9502"/>
                  <a:pt x="2305839" y="-2636"/>
                  <a:pt x="2466345" y="0"/>
                </a:cubicBezTo>
                <a:cubicBezTo>
                  <a:pt x="2626851" y="2636"/>
                  <a:pt x="3037147" y="20740"/>
                  <a:pt x="3221657" y="0"/>
                </a:cubicBezTo>
                <a:cubicBezTo>
                  <a:pt x="3406167" y="-20740"/>
                  <a:pt x="3611889" y="-6653"/>
                  <a:pt x="3779932" y="0"/>
                </a:cubicBezTo>
                <a:cubicBezTo>
                  <a:pt x="3947975" y="6653"/>
                  <a:pt x="4422439" y="33567"/>
                  <a:pt x="4633764" y="0"/>
                </a:cubicBezTo>
                <a:cubicBezTo>
                  <a:pt x="4845089" y="-33567"/>
                  <a:pt x="4901367" y="-8717"/>
                  <a:pt x="5093520" y="0"/>
                </a:cubicBezTo>
                <a:cubicBezTo>
                  <a:pt x="5285673" y="8717"/>
                  <a:pt x="5570621" y="653"/>
                  <a:pt x="5947352" y="0"/>
                </a:cubicBezTo>
                <a:cubicBezTo>
                  <a:pt x="6324083" y="-653"/>
                  <a:pt x="6209930" y="13850"/>
                  <a:pt x="6308589" y="0"/>
                </a:cubicBezTo>
                <a:cubicBezTo>
                  <a:pt x="6407248" y="-13850"/>
                  <a:pt x="6752695" y="30990"/>
                  <a:pt x="6965383" y="0"/>
                </a:cubicBezTo>
                <a:cubicBezTo>
                  <a:pt x="7178071" y="-30990"/>
                  <a:pt x="7443480" y="-17327"/>
                  <a:pt x="7622176" y="0"/>
                </a:cubicBezTo>
                <a:cubicBezTo>
                  <a:pt x="7800872" y="17327"/>
                  <a:pt x="7990906" y="27729"/>
                  <a:pt x="8180451" y="0"/>
                </a:cubicBezTo>
                <a:cubicBezTo>
                  <a:pt x="8369996" y="-27729"/>
                  <a:pt x="8845868" y="-13192"/>
                  <a:pt x="9034283" y="0"/>
                </a:cubicBezTo>
                <a:cubicBezTo>
                  <a:pt x="9222698" y="13192"/>
                  <a:pt x="9517603" y="-10499"/>
                  <a:pt x="9888115" y="0"/>
                </a:cubicBezTo>
                <a:cubicBezTo>
                  <a:pt x="10258627" y="10499"/>
                  <a:pt x="10316781" y="14930"/>
                  <a:pt x="10446390" y="0"/>
                </a:cubicBezTo>
                <a:cubicBezTo>
                  <a:pt x="10718440" y="-53019"/>
                  <a:pt x="11013962" y="225931"/>
                  <a:pt x="11040872" y="594482"/>
                </a:cubicBezTo>
                <a:cubicBezTo>
                  <a:pt x="11043451" y="904574"/>
                  <a:pt x="11020776" y="1089158"/>
                  <a:pt x="11040872" y="1287424"/>
                </a:cubicBezTo>
                <a:cubicBezTo>
                  <a:pt x="11060968" y="1485690"/>
                  <a:pt x="11051926" y="1673788"/>
                  <a:pt x="11040872" y="1799035"/>
                </a:cubicBezTo>
                <a:cubicBezTo>
                  <a:pt x="11029818" y="1924282"/>
                  <a:pt x="11054623" y="2135970"/>
                  <a:pt x="11040872" y="2355978"/>
                </a:cubicBezTo>
                <a:cubicBezTo>
                  <a:pt x="11027121" y="2575986"/>
                  <a:pt x="11013030" y="2749477"/>
                  <a:pt x="11040872" y="3094253"/>
                </a:cubicBezTo>
                <a:cubicBezTo>
                  <a:pt x="11068714" y="3439030"/>
                  <a:pt x="11029506" y="3525085"/>
                  <a:pt x="11040872" y="3741862"/>
                </a:cubicBezTo>
                <a:cubicBezTo>
                  <a:pt x="11052238" y="3958639"/>
                  <a:pt x="11021397" y="4116679"/>
                  <a:pt x="11040872" y="4298805"/>
                </a:cubicBezTo>
                <a:cubicBezTo>
                  <a:pt x="11060347" y="4480931"/>
                  <a:pt x="11022539" y="4900124"/>
                  <a:pt x="11040872" y="5127745"/>
                </a:cubicBezTo>
                <a:cubicBezTo>
                  <a:pt x="10974688" y="5452322"/>
                  <a:pt x="10793932" y="5738773"/>
                  <a:pt x="10446390" y="5722227"/>
                </a:cubicBezTo>
                <a:cubicBezTo>
                  <a:pt x="10272062" y="5749271"/>
                  <a:pt x="10063650" y="5719054"/>
                  <a:pt x="9789596" y="5722227"/>
                </a:cubicBezTo>
                <a:cubicBezTo>
                  <a:pt x="9515542" y="5725400"/>
                  <a:pt x="9521222" y="5705365"/>
                  <a:pt x="9329840" y="5722227"/>
                </a:cubicBezTo>
                <a:cubicBezTo>
                  <a:pt x="9138458" y="5739089"/>
                  <a:pt x="8905417" y="5705714"/>
                  <a:pt x="8574527" y="5722227"/>
                </a:cubicBezTo>
                <a:cubicBezTo>
                  <a:pt x="8243637" y="5738740"/>
                  <a:pt x="8277624" y="5741955"/>
                  <a:pt x="8114772" y="5722227"/>
                </a:cubicBezTo>
                <a:cubicBezTo>
                  <a:pt x="7951921" y="5702499"/>
                  <a:pt x="7640420" y="5738357"/>
                  <a:pt x="7359459" y="5722227"/>
                </a:cubicBezTo>
                <a:cubicBezTo>
                  <a:pt x="7078498" y="5706097"/>
                  <a:pt x="7122500" y="5736206"/>
                  <a:pt x="6998222" y="5722227"/>
                </a:cubicBezTo>
                <a:cubicBezTo>
                  <a:pt x="6873944" y="5708248"/>
                  <a:pt x="6584762" y="5737766"/>
                  <a:pt x="6242909" y="5722227"/>
                </a:cubicBezTo>
                <a:cubicBezTo>
                  <a:pt x="5901056" y="5706688"/>
                  <a:pt x="5911118" y="5710812"/>
                  <a:pt x="5783154" y="5722227"/>
                </a:cubicBezTo>
                <a:cubicBezTo>
                  <a:pt x="5655191" y="5733642"/>
                  <a:pt x="5585023" y="5732166"/>
                  <a:pt x="5421917" y="5722227"/>
                </a:cubicBezTo>
                <a:cubicBezTo>
                  <a:pt x="5258811" y="5712288"/>
                  <a:pt x="5178725" y="5705468"/>
                  <a:pt x="4962161" y="5722227"/>
                </a:cubicBezTo>
                <a:cubicBezTo>
                  <a:pt x="4745597" y="5738986"/>
                  <a:pt x="4430318" y="5744224"/>
                  <a:pt x="4206848" y="5722227"/>
                </a:cubicBezTo>
                <a:cubicBezTo>
                  <a:pt x="3983378" y="5700230"/>
                  <a:pt x="3911697" y="5735058"/>
                  <a:pt x="3747093" y="5722227"/>
                </a:cubicBezTo>
                <a:cubicBezTo>
                  <a:pt x="3582489" y="5709396"/>
                  <a:pt x="3545682" y="5704593"/>
                  <a:pt x="3385856" y="5722227"/>
                </a:cubicBezTo>
                <a:cubicBezTo>
                  <a:pt x="3226030" y="5739861"/>
                  <a:pt x="3029507" y="5730116"/>
                  <a:pt x="2926100" y="5722227"/>
                </a:cubicBezTo>
                <a:cubicBezTo>
                  <a:pt x="2822693" y="5714338"/>
                  <a:pt x="2554822" y="5699610"/>
                  <a:pt x="2367825" y="5722227"/>
                </a:cubicBezTo>
                <a:cubicBezTo>
                  <a:pt x="2180829" y="5744844"/>
                  <a:pt x="2002855" y="5738254"/>
                  <a:pt x="1711032" y="5722227"/>
                </a:cubicBezTo>
                <a:cubicBezTo>
                  <a:pt x="1419209" y="5706200"/>
                  <a:pt x="1407274" y="5738383"/>
                  <a:pt x="1251276" y="5722227"/>
                </a:cubicBezTo>
                <a:cubicBezTo>
                  <a:pt x="1095278" y="5706071"/>
                  <a:pt x="872658" y="5717760"/>
                  <a:pt x="594482" y="5722227"/>
                </a:cubicBezTo>
                <a:cubicBezTo>
                  <a:pt x="253293" y="5699246"/>
                  <a:pt x="-22323" y="5466443"/>
                  <a:pt x="0" y="5127745"/>
                </a:cubicBezTo>
                <a:cubicBezTo>
                  <a:pt x="-23138" y="4892853"/>
                  <a:pt x="-21399" y="4758867"/>
                  <a:pt x="0" y="4616134"/>
                </a:cubicBezTo>
                <a:cubicBezTo>
                  <a:pt x="21399" y="4473401"/>
                  <a:pt x="-2392" y="4140718"/>
                  <a:pt x="0" y="4013858"/>
                </a:cubicBezTo>
                <a:cubicBezTo>
                  <a:pt x="2392" y="3886998"/>
                  <a:pt x="-9073" y="3524231"/>
                  <a:pt x="0" y="3320916"/>
                </a:cubicBezTo>
                <a:cubicBezTo>
                  <a:pt x="9073" y="3117601"/>
                  <a:pt x="-20614" y="2922972"/>
                  <a:pt x="0" y="2763972"/>
                </a:cubicBezTo>
                <a:cubicBezTo>
                  <a:pt x="20614" y="2604972"/>
                  <a:pt x="5751" y="2418545"/>
                  <a:pt x="0" y="2116363"/>
                </a:cubicBezTo>
                <a:cubicBezTo>
                  <a:pt x="-5751" y="1814181"/>
                  <a:pt x="-23336" y="1771268"/>
                  <a:pt x="0" y="1604752"/>
                </a:cubicBezTo>
                <a:cubicBezTo>
                  <a:pt x="23336" y="1438236"/>
                  <a:pt x="-35446" y="1063211"/>
                  <a:pt x="0" y="594482"/>
                </a:cubicBezTo>
                <a:close/>
              </a:path>
            </a:pathLst>
          </a:custGeom>
          <a:solidFill>
            <a:srgbClr val="E78129"/>
          </a:solidFill>
          <a:ln w="25400">
            <a:solidFill>
              <a:srgbClr val="E78129"/>
            </a:solidFill>
            <a:round/>
            <a:extLst>
              <a:ext uri="{C807C97D-BFC1-408E-A445-0C87EB9F89A2}">
                <ask:lineSketchStyleProps xmlns:ask="http://schemas.microsoft.com/office/drawing/2018/sketchyshapes" sd="1219033472">
                  <a:prstGeom prst="roundRect">
                    <a:avLst>
                      <a:gd name="adj" fmla="val 103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4B8A17-297E-BF4D-B0BD-130AD3EBE408}"/>
              </a:ext>
            </a:extLst>
          </p:cNvPr>
          <p:cNvSpPr>
            <a:spLocks noGrp="1"/>
          </p:cNvSpPr>
          <p:nvPr>
            <p:ph type="title"/>
          </p:nvPr>
        </p:nvSpPr>
        <p:spPr>
          <a:xfrm>
            <a:off x="1151467" y="887973"/>
            <a:ext cx="9889067" cy="1325563"/>
          </a:xfrm>
        </p:spPr>
        <p:txBody>
          <a:bodyPr>
            <a:normAutofit/>
          </a:bodyPr>
          <a:lstStyle/>
          <a:p>
            <a:r>
              <a:rPr lang="en-CN" sz="6600" dirty="0">
                <a:solidFill>
                  <a:schemeClr val="bg1"/>
                </a:solidFill>
              </a:rPr>
              <a:t>System Structure</a:t>
            </a:r>
            <a:endParaRPr lang="en-CN" sz="6600">
              <a:solidFill>
                <a:schemeClr val="bg1"/>
              </a:solidFill>
            </a:endParaRPr>
          </a:p>
        </p:txBody>
      </p:sp>
      <p:sp>
        <p:nvSpPr>
          <p:cNvPr id="21" name="Rectangle 6">
            <a:extLst>
              <a:ext uri="{FF2B5EF4-FFF2-40B4-BE49-F238E27FC236}">
                <a16:creationId xmlns:a16="http://schemas.microsoft.com/office/drawing/2014/main" id="{6D7E5B0F-5185-440A-8222-321C1D118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092" y="2325880"/>
            <a:ext cx="9957816" cy="18288"/>
          </a:xfrm>
          <a:custGeom>
            <a:avLst/>
            <a:gdLst>
              <a:gd name="connsiteX0" fmla="*/ 0 w 9957816"/>
              <a:gd name="connsiteY0" fmla="*/ 0 h 18288"/>
              <a:gd name="connsiteX1" fmla="*/ 863011 w 9957816"/>
              <a:gd name="connsiteY1" fmla="*/ 0 h 18288"/>
              <a:gd name="connsiteX2" fmla="*/ 1327709 w 9957816"/>
              <a:gd name="connsiteY2" fmla="*/ 0 h 18288"/>
              <a:gd name="connsiteX3" fmla="*/ 2091141 w 9957816"/>
              <a:gd name="connsiteY3" fmla="*/ 0 h 18288"/>
              <a:gd name="connsiteX4" fmla="*/ 2555839 w 9957816"/>
              <a:gd name="connsiteY4" fmla="*/ 0 h 18288"/>
              <a:gd name="connsiteX5" fmla="*/ 3219694 w 9957816"/>
              <a:gd name="connsiteY5" fmla="*/ 0 h 18288"/>
              <a:gd name="connsiteX6" fmla="*/ 3983126 w 9957816"/>
              <a:gd name="connsiteY6" fmla="*/ 0 h 18288"/>
              <a:gd name="connsiteX7" fmla="*/ 4348246 w 9957816"/>
              <a:gd name="connsiteY7" fmla="*/ 0 h 18288"/>
              <a:gd name="connsiteX8" fmla="*/ 4713366 w 9957816"/>
              <a:gd name="connsiteY8" fmla="*/ 0 h 18288"/>
              <a:gd name="connsiteX9" fmla="*/ 5576377 w 9957816"/>
              <a:gd name="connsiteY9" fmla="*/ 0 h 18288"/>
              <a:gd name="connsiteX10" fmla="*/ 6240231 w 9957816"/>
              <a:gd name="connsiteY10" fmla="*/ 0 h 18288"/>
              <a:gd name="connsiteX11" fmla="*/ 6605351 w 9957816"/>
              <a:gd name="connsiteY11" fmla="*/ 0 h 18288"/>
              <a:gd name="connsiteX12" fmla="*/ 7269206 w 9957816"/>
              <a:gd name="connsiteY12" fmla="*/ 0 h 18288"/>
              <a:gd name="connsiteX13" fmla="*/ 8132216 w 9957816"/>
              <a:gd name="connsiteY13" fmla="*/ 0 h 18288"/>
              <a:gd name="connsiteX14" fmla="*/ 8696493 w 9957816"/>
              <a:gd name="connsiteY14" fmla="*/ 0 h 18288"/>
              <a:gd name="connsiteX15" fmla="*/ 9260769 w 9957816"/>
              <a:gd name="connsiteY15" fmla="*/ 0 h 18288"/>
              <a:gd name="connsiteX16" fmla="*/ 9957816 w 9957816"/>
              <a:gd name="connsiteY16" fmla="*/ 0 h 18288"/>
              <a:gd name="connsiteX17" fmla="*/ 9957816 w 9957816"/>
              <a:gd name="connsiteY17" fmla="*/ 18288 h 18288"/>
              <a:gd name="connsiteX18" fmla="*/ 9293962 w 9957816"/>
              <a:gd name="connsiteY18" fmla="*/ 18288 h 18288"/>
              <a:gd name="connsiteX19" fmla="*/ 8530529 w 9957816"/>
              <a:gd name="connsiteY19" fmla="*/ 18288 h 18288"/>
              <a:gd name="connsiteX20" fmla="*/ 7767096 w 9957816"/>
              <a:gd name="connsiteY20" fmla="*/ 18288 h 18288"/>
              <a:gd name="connsiteX21" fmla="*/ 7302398 w 9957816"/>
              <a:gd name="connsiteY21" fmla="*/ 18288 h 18288"/>
              <a:gd name="connsiteX22" fmla="*/ 6439388 w 9957816"/>
              <a:gd name="connsiteY22" fmla="*/ 18288 h 18288"/>
              <a:gd name="connsiteX23" fmla="*/ 5775533 w 9957816"/>
              <a:gd name="connsiteY23" fmla="*/ 18288 h 18288"/>
              <a:gd name="connsiteX24" fmla="*/ 5410413 w 9957816"/>
              <a:gd name="connsiteY24" fmla="*/ 18288 h 18288"/>
              <a:gd name="connsiteX25" fmla="*/ 4746559 w 9957816"/>
              <a:gd name="connsiteY25" fmla="*/ 18288 h 18288"/>
              <a:gd name="connsiteX26" fmla="*/ 4182283 w 9957816"/>
              <a:gd name="connsiteY26" fmla="*/ 18288 h 18288"/>
              <a:gd name="connsiteX27" fmla="*/ 3618006 w 9957816"/>
              <a:gd name="connsiteY27" fmla="*/ 18288 h 18288"/>
              <a:gd name="connsiteX28" fmla="*/ 3053730 w 9957816"/>
              <a:gd name="connsiteY28" fmla="*/ 18288 h 18288"/>
              <a:gd name="connsiteX29" fmla="*/ 2489454 w 9957816"/>
              <a:gd name="connsiteY29" fmla="*/ 18288 h 18288"/>
              <a:gd name="connsiteX30" fmla="*/ 1726021 w 9957816"/>
              <a:gd name="connsiteY30" fmla="*/ 18288 h 18288"/>
              <a:gd name="connsiteX31" fmla="*/ 1062167 w 9957816"/>
              <a:gd name="connsiteY31" fmla="*/ 18288 h 18288"/>
              <a:gd name="connsiteX32" fmla="*/ 697047 w 9957816"/>
              <a:gd name="connsiteY32" fmla="*/ 18288 h 18288"/>
              <a:gd name="connsiteX33" fmla="*/ 0 w 9957816"/>
              <a:gd name="connsiteY33" fmla="*/ 18288 h 18288"/>
              <a:gd name="connsiteX34" fmla="*/ 0 w 9957816"/>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57816" h="18288" fill="none" extrusionOk="0">
                <a:moveTo>
                  <a:pt x="0" y="0"/>
                </a:moveTo>
                <a:cubicBezTo>
                  <a:pt x="258912" y="4528"/>
                  <a:pt x="602792" y="35413"/>
                  <a:pt x="863011" y="0"/>
                </a:cubicBezTo>
                <a:cubicBezTo>
                  <a:pt x="1123230" y="-35413"/>
                  <a:pt x="1110743" y="8950"/>
                  <a:pt x="1327709" y="0"/>
                </a:cubicBezTo>
                <a:cubicBezTo>
                  <a:pt x="1544675" y="-8950"/>
                  <a:pt x="1720121" y="-30004"/>
                  <a:pt x="2091141" y="0"/>
                </a:cubicBezTo>
                <a:cubicBezTo>
                  <a:pt x="2462161" y="30004"/>
                  <a:pt x="2325710" y="-22120"/>
                  <a:pt x="2555839" y="0"/>
                </a:cubicBezTo>
                <a:cubicBezTo>
                  <a:pt x="2785968" y="22120"/>
                  <a:pt x="2943172" y="14890"/>
                  <a:pt x="3219694" y="0"/>
                </a:cubicBezTo>
                <a:cubicBezTo>
                  <a:pt x="3496216" y="-14890"/>
                  <a:pt x="3789247" y="-1477"/>
                  <a:pt x="3983126" y="0"/>
                </a:cubicBezTo>
                <a:cubicBezTo>
                  <a:pt x="4177005" y="1477"/>
                  <a:pt x="4180112" y="16397"/>
                  <a:pt x="4348246" y="0"/>
                </a:cubicBezTo>
                <a:cubicBezTo>
                  <a:pt x="4516380" y="-16397"/>
                  <a:pt x="4601818" y="4117"/>
                  <a:pt x="4713366" y="0"/>
                </a:cubicBezTo>
                <a:cubicBezTo>
                  <a:pt x="4824914" y="-4117"/>
                  <a:pt x="5400642" y="663"/>
                  <a:pt x="5576377" y="0"/>
                </a:cubicBezTo>
                <a:cubicBezTo>
                  <a:pt x="5752112" y="-663"/>
                  <a:pt x="6036350" y="11452"/>
                  <a:pt x="6240231" y="0"/>
                </a:cubicBezTo>
                <a:cubicBezTo>
                  <a:pt x="6444112" y="-11452"/>
                  <a:pt x="6508667" y="-15154"/>
                  <a:pt x="6605351" y="0"/>
                </a:cubicBezTo>
                <a:cubicBezTo>
                  <a:pt x="6702035" y="15154"/>
                  <a:pt x="7096186" y="19291"/>
                  <a:pt x="7269206" y="0"/>
                </a:cubicBezTo>
                <a:cubicBezTo>
                  <a:pt x="7442227" y="-19291"/>
                  <a:pt x="7802902" y="39720"/>
                  <a:pt x="8132216" y="0"/>
                </a:cubicBezTo>
                <a:cubicBezTo>
                  <a:pt x="8461530" y="-39720"/>
                  <a:pt x="8551221" y="24341"/>
                  <a:pt x="8696493" y="0"/>
                </a:cubicBezTo>
                <a:cubicBezTo>
                  <a:pt x="8841765" y="-24341"/>
                  <a:pt x="9091257" y="15574"/>
                  <a:pt x="9260769" y="0"/>
                </a:cubicBezTo>
                <a:cubicBezTo>
                  <a:pt x="9430281" y="-15574"/>
                  <a:pt x="9809458" y="-15806"/>
                  <a:pt x="9957816" y="0"/>
                </a:cubicBezTo>
                <a:cubicBezTo>
                  <a:pt x="9958154" y="7640"/>
                  <a:pt x="9957366" y="11289"/>
                  <a:pt x="9957816" y="18288"/>
                </a:cubicBezTo>
                <a:cubicBezTo>
                  <a:pt x="9789958" y="23645"/>
                  <a:pt x="9437684" y="-10787"/>
                  <a:pt x="9293962" y="18288"/>
                </a:cubicBezTo>
                <a:cubicBezTo>
                  <a:pt x="9150240" y="47363"/>
                  <a:pt x="8858466" y="6899"/>
                  <a:pt x="8530529" y="18288"/>
                </a:cubicBezTo>
                <a:cubicBezTo>
                  <a:pt x="8202592" y="29677"/>
                  <a:pt x="8042036" y="-12845"/>
                  <a:pt x="7767096" y="18288"/>
                </a:cubicBezTo>
                <a:cubicBezTo>
                  <a:pt x="7492156" y="49421"/>
                  <a:pt x="7464764" y="38557"/>
                  <a:pt x="7302398" y="18288"/>
                </a:cubicBezTo>
                <a:cubicBezTo>
                  <a:pt x="7140032" y="-1981"/>
                  <a:pt x="6674139" y="-20177"/>
                  <a:pt x="6439388" y="18288"/>
                </a:cubicBezTo>
                <a:cubicBezTo>
                  <a:pt x="6204637" y="56753"/>
                  <a:pt x="6044763" y="2398"/>
                  <a:pt x="5775533" y="18288"/>
                </a:cubicBezTo>
                <a:cubicBezTo>
                  <a:pt x="5506303" y="34178"/>
                  <a:pt x="5528640" y="8636"/>
                  <a:pt x="5410413" y="18288"/>
                </a:cubicBezTo>
                <a:cubicBezTo>
                  <a:pt x="5292186" y="27940"/>
                  <a:pt x="4880771" y="-3659"/>
                  <a:pt x="4746559" y="18288"/>
                </a:cubicBezTo>
                <a:cubicBezTo>
                  <a:pt x="4612347" y="40235"/>
                  <a:pt x="4346390" y="46329"/>
                  <a:pt x="4182283" y="18288"/>
                </a:cubicBezTo>
                <a:cubicBezTo>
                  <a:pt x="4018176" y="-9753"/>
                  <a:pt x="3743247" y="40654"/>
                  <a:pt x="3618006" y="18288"/>
                </a:cubicBezTo>
                <a:cubicBezTo>
                  <a:pt x="3492765" y="-4078"/>
                  <a:pt x="3201495" y="15624"/>
                  <a:pt x="3053730" y="18288"/>
                </a:cubicBezTo>
                <a:cubicBezTo>
                  <a:pt x="2905965" y="20952"/>
                  <a:pt x="2770855" y="10382"/>
                  <a:pt x="2489454" y="18288"/>
                </a:cubicBezTo>
                <a:cubicBezTo>
                  <a:pt x="2208053" y="26194"/>
                  <a:pt x="1999579" y="12705"/>
                  <a:pt x="1726021" y="18288"/>
                </a:cubicBezTo>
                <a:cubicBezTo>
                  <a:pt x="1452463" y="23871"/>
                  <a:pt x="1261725" y="2423"/>
                  <a:pt x="1062167" y="18288"/>
                </a:cubicBezTo>
                <a:cubicBezTo>
                  <a:pt x="862609" y="34153"/>
                  <a:pt x="828837" y="34680"/>
                  <a:pt x="697047" y="18288"/>
                </a:cubicBezTo>
                <a:cubicBezTo>
                  <a:pt x="565257" y="1896"/>
                  <a:pt x="290333" y="-12656"/>
                  <a:pt x="0" y="18288"/>
                </a:cubicBezTo>
                <a:cubicBezTo>
                  <a:pt x="-82" y="11708"/>
                  <a:pt x="-178" y="8956"/>
                  <a:pt x="0" y="0"/>
                </a:cubicBezTo>
                <a:close/>
              </a:path>
              <a:path w="9957816" h="18288" stroke="0" extrusionOk="0">
                <a:moveTo>
                  <a:pt x="0" y="0"/>
                </a:moveTo>
                <a:cubicBezTo>
                  <a:pt x="239894" y="-13568"/>
                  <a:pt x="444306" y="20490"/>
                  <a:pt x="564276" y="0"/>
                </a:cubicBezTo>
                <a:cubicBezTo>
                  <a:pt x="684246" y="-20490"/>
                  <a:pt x="829702" y="-16311"/>
                  <a:pt x="929396" y="0"/>
                </a:cubicBezTo>
                <a:cubicBezTo>
                  <a:pt x="1029090" y="16311"/>
                  <a:pt x="1434080" y="4599"/>
                  <a:pt x="1792407" y="0"/>
                </a:cubicBezTo>
                <a:cubicBezTo>
                  <a:pt x="2150734" y="-4599"/>
                  <a:pt x="2230922" y="-3217"/>
                  <a:pt x="2356683" y="0"/>
                </a:cubicBezTo>
                <a:cubicBezTo>
                  <a:pt x="2482444" y="3217"/>
                  <a:pt x="2727176" y="10118"/>
                  <a:pt x="2920959" y="0"/>
                </a:cubicBezTo>
                <a:cubicBezTo>
                  <a:pt x="3114742" y="-10118"/>
                  <a:pt x="3583268" y="6126"/>
                  <a:pt x="3783970" y="0"/>
                </a:cubicBezTo>
                <a:cubicBezTo>
                  <a:pt x="3984672" y="-6126"/>
                  <a:pt x="4119530" y="12121"/>
                  <a:pt x="4248668" y="0"/>
                </a:cubicBezTo>
                <a:cubicBezTo>
                  <a:pt x="4377806" y="-12121"/>
                  <a:pt x="4830370" y="39306"/>
                  <a:pt x="5111679" y="0"/>
                </a:cubicBezTo>
                <a:cubicBezTo>
                  <a:pt x="5392988" y="-39306"/>
                  <a:pt x="5595981" y="-37432"/>
                  <a:pt x="5974690" y="0"/>
                </a:cubicBezTo>
                <a:cubicBezTo>
                  <a:pt x="6353399" y="37432"/>
                  <a:pt x="6382398" y="-32218"/>
                  <a:pt x="6638544" y="0"/>
                </a:cubicBezTo>
                <a:cubicBezTo>
                  <a:pt x="6894690" y="32218"/>
                  <a:pt x="7107197" y="-8479"/>
                  <a:pt x="7501555" y="0"/>
                </a:cubicBezTo>
                <a:cubicBezTo>
                  <a:pt x="7895913" y="8479"/>
                  <a:pt x="7913370" y="-2556"/>
                  <a:pt x="8065831" y="0"/>
                </a:cubicBezTo>
                <a:cubicBezTo>
                  <a:pt x="8218292" y="2556"/>
                  <a:pt x="8391465" y="4509"/>
                  <a:pt x="8630107" y="0"/>
                </a:cubicBezTo>
                <a:cubicBezTo>
                  <a:pt x="8868749" y="-4509"/>
                  <a:pt x="9078381" y="-9348"/>
                  <a:pt x="9393540" y="0"/>
                </a:cubicBezTo>
                <a:cubicBezTo>
                  <a:pt x="9708699" y="9348"/>
                  <a:pt x="9789190" y="-16759"/>
                  <a:pt x="9957816" y="0"/>
                </a:cubicBezTo>
                <a:cubicBezTo>
                  <a:pt x="9957941" y="4395"/>
                  <a:pt x="9957741" y="9776"/>
                  <a:pt x="9957816" y="18288"/>
                </a:cubicBezTo>
                <a:cubicBezTo>
                  <a:pt x="9649812" y="40651"/>
                  <a:pt x="9486007" y="41594"/>
                  <a:pt x="9194383" y="18288"/>
                </a:cubicBezTo>
                <a:cubicBezTo>
                  <a:pt x="8902759" y="-5018"/>
                  <a:pt x="8744094" y="43814"/>
                  <a:pt x="8530529" y="18288"/>
                </a:cubicBezTo>
                <a:cubicBezTo>
                  <a:pt x="8316964" y="-7238"/>
                  <a:pt x="8282371" y="24093"/>
                  <a:pt x="8165409" y="18288"/>
                </a:cubicBezTo>
                <a:cubicBezTo>
                  <a:pt x="8048447" y="12483"/>
                  <a:pt x="7851788" y="12040"/>
                  <a:pt x="7700711" y="18288"/>
                </a:cubicBezTo>
                <a:cubicBezTo>
                  <a:pt x="7549634" y="24536"/>
                  <a:pt x="7127225" y="27915"/>
                  <a:pt x="6837700" y="18288"/>
                </a:cubicBezTo>
                <a:cubicBezTo>
                  <a:pt x="6548175" y="8661"/>
                  <a:pt x="6330711" y="50037"/>
                  <a:pt x="6173846" y="18288"/>
                </a:cubicBezTo>
                <a:cubicBezTo>
                  <a:pt x="6016981" y="-13461"/>
                  <a:pt x="5930031" y="15985"/>
                  <a:pt x="5709148" y="18288"/>
                </a:cubicBezTo>
                <a:cubicBezTo>
                  <a:pt x="5488265" y="20591"/>
                  <a:pt x="5372997" y="43097"/>
                  <a:pt x="5045293" y="18288"/>
                </a:cubicBezTo>
                <a:cubicBezTo>
                  <a:pt x="4717590" y="-6521"/>
                  <a:pt x="4829875" y="6803"/>
                  <a:pt x="4680174" y="18288"/>
                </a:cubicBezTo>
                <a:cubicBezTo>
                  <a:pt x="4530473" y="29773"/>
                  <a:pt x="4441300" y="27030"/>
                  <a:pt x="4315054" y="18288"/>
                </a:cubicBezTo>
                <a:cubicBezTo>
                  <a:pt x="4188808" y="9546"/>
                  <a:pt x="3846162" y="4446"/>
                  <a:pt x="3651199" y="18288"/>
                </a:cubicBezTo>
                <a:cubicBezTo>
                  <a:pt x="3456236" y="32130"/>
                  <a:pt x="3412656" y="-1324"/>
                  <a:pt x="3186501" y="18288"/>
                </a:cubicBezTo>
                <a:cubicBezTo>
                  <a:pt x="2960346" y="37900"/>
                  <a:pt x="2783091" y="19872"/>
                  <a:pt x="2423069" y="18288"/>
                </a:cubicBezTo>
                <a:cubicBezTo>
                  <a:pt x="2063047" y="16704"/>
                  <a:pt x="2066062" y="18692"/>
                  <a:pt x="1958370" y="18288"/>
                </a:cubicBezTo>
                <a:cubicBezTo>
                  <a:pt x="1850678" y="17884"/>
                  <a:pt x="1403255" y="47471"/>
                  <a:pt x="1194938" y="18288"/>
                </a:cubicBezTo>
                <a:cubicBezTo>
                  <a:pt x="986621" y="-10895"/>
                  <a:pt x="986435" y="4670"/>
                  <a:pt x="829818" y="18288"/>
                </a:cubicBezTo>
                <a:cubicBezTo>
                  <a:pt x="673201" y="31906"/>
                  <a:pt x="178831" y="-2639"/>
                  <a:pt x="0" y="18288"/>
                </a:cubicBezTo>
                <a:cubicBezTo>
                  <a:pt x="-504" y="12101"/>
                  <a:pt x="-591" y="7719"/>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F3CC55C-055D-0740-BEEF-04AF8A628838}"/>
              </a:ext>
            </a:extLst>
          </p:cNvPr>
          <p:cNvSpPr>
            <a:spLocks noGrp="1"/>
          </p:cNvSpPr>
          <p:nvPr>
            <p:ph idx="1"/>
          </p:nvPr>
        </p:nvSpPr>
        <p:spPr>
          <a:xfrm>
            <a:off x="1151467" y="2607733"/>
            <a:ext cx="9889067" cy="3285067"/>
          </a:xfrm>
        </p:spPr>
        <p:txBody>
          <a:bodyPr>
            <a:normAutofit/>
          </a:bodyPr>
          <a:lstStyle/>
          <a:p>
            <a:r>
              <a:rPr lang="en-CN" dirty="0">
                <a:solidFill>
                  <a:schemeClr val="bg1"/>
                </a:solidFill>
              </a:rPr>
              <a:t>4 Enterprise: </a:t>
            </a:r>
            <a:r>
              <a:rPr lang="en-US" dirty="0">
                <a:solidFill>
                  <a:schemeClr val="bg1"/>
                </a:solidFill>
              </a:rPr>
              <a:t>Food retailer, Costume retailer, Delivery company, BBX shopping platform</a:t>
            </a:r>
          </a:p>
          <a:p>
            <a:r>
              <a:rPr lang="en-US" dirty="0">
                <a:solidFill>
                  <a:schemeClr val="bg1"/>
                </a:solidFill>
              </a:rPr>
              <a:t>8 Organization: Food supplier, Food order management, Costume supplier, Costume order management, Delivery service department, Customer payment, Recommend system, Customer service</a:t>
            </a:r>
          </a:p>
          <a:p>
            <a:r>
              <a:rPr lang="en-US" dirty="0">
                <a:solidFill>
                  <a:schemeClr val="bg1"/>
                </a:solidFill>
              </a:rPr>
              <a:t>10 Roles: System administrator, Customer, Food retailer manager, Food order manager, Costume retailer manager, Costume order manager, Delivery manager, Delivery man, Platform manager, Customer manager</a:t>
            </a:r>
          </a:p>
          <a:p>
            <a:endParaRPr lang="en-CN" dirty="0">
              <a:solidFill>
                <a:schemeClr val="bg1"/>
              </a:solidFill>
            </a:endParaRPr>
          </a:p>
        </p:txBody>
      </p:sp>
    </p:spTree>
    <p:extLst>
      <p:ext uri="{BB962C8B-B14F-4D97-AF65-F5344CB8AC3E}">
        <p14:creationId xmlns:p14="http://schemas.microsoft.com/office/powerpoint/2010/main" val="966609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2" name="Rectangle 22">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941E9B-298B-CE42-A3EB-1E33602A014B}"/>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altLang="zh-CN" sz="5800" dirty="0"/>
              <a:t>System Structure</a:t>
            </a:r>
            <a:endParaRPr lang="en-US" sz="5800" dirty="0"/>
          </a:p>
        </p:txBody>
      </p:sp>
      <p:sp>
        <p:nvSpPr>
          <p:cNvPr id="3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E78129"/>
          </a:solidFill>
          <a:ln w="38100" cap="rnd">
            <a:solidFill>
              <a:srgbClr val="E78129"/>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 shape&#10;&#10;Description automatically generated">
            <a:extLst>
              <a:ext uri="{FF2B5EF4-FFF2-40B4-BE49-F238E27FC236}">
                <a16:creationId xmlns:a16="http://schemas.microsoft.com/office/drawing/2014/main" id="{4E5504B2-F04A-E545-AAF0-DED49AA76FDC}"/>
              </a:ext>
            </a:extLst>
          </p:cNvPr>
          <p:cNvPicPr>
            <a:picLocks noChangeAspect="1"/>
          </p:cNvPicPr>
          <p:nvPr/>
        </p:nvPicPr>
        <p:blipFill>
          <a:blip r:embed="rId2"/>
          <a:stretch>
            <a:fillRect/>
          </a:stretch>
        </p:blipFill>
        <p:spPr>
          <a:xfrm>
            <a:off x="5456406" y="0"/>
            <a:ext cx="3994144" cy="6858000"/>
          </a:xfrm>
          <a:prstGeom prst="rect">
            <a:avLst/>
          </a:prstGeom>
        </p:spPr>
      </p:pic>
    </p:spTree>
    <p:extLst>
      <p:ext uri="{BB962C8B-B14F-4D97-AF65-F5344CB8AC3E}">
        <p14:creationId xmlns:p14="http://schemas.microsoft.com/office/powerpoint/2010/main" val="983626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2" name="Rectangle 41">
            <a:extLst>
              <a:ext uri="{FF2B5EF4-FFF2-40B4-BE49-F238E27FC236}">
                <a16:creationId xmlns:a16="http://schemas.microsoft.com/office/drawing/2014/main" id="{168AB93A-48BC-4C25-A3AD-C17B5A682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FB2B16-AE64-DB4B-A225-4297A3FBA3E5}"/>
              </a:ext>
            </a:extLst>
          </p:cNvPr>
          <p:cNvSpPr>
            <a:spLocks noGrp="1"/>
          </p:cNvSpPr>
          <p:nvPr>
            <p:ph type="title"/>
          </p:nvPr>
        </p:nvSpPr>
        <p:spPr>
          <a:xfrm>
            <a:off x="8212894" y="664112"/>
            <a:ext cx="3562483" cy="3569241"/>
          </a:xfrm>
        </p:spPr>
        <p:txBody>
          <a:bodyPr vert="horz" lIns="91440" tIns="45720" rIns="91440" bIns="45720" rtlCol="0" anchor="b">
            <a:normAutofit/>
          </a:bodyPr>
          <a:lstStyle/>
          <a:p>
            <a:r>
              <a:rPr lang="en-US" sz="5800" dirty="0"/>
              <a:t>UML Diagram</a:t>
            </a:r>
          </a:p>
        </p:txBody>
      </p:sp>
      <p:sp>
        <p:nvSpPr>
          <p:cNvPr id="4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5874" y="4409267"/>
            <a:ext cx="3242551" cy="27432"/>
          </a:xfrm>
          <a:custGeom>
            <a:avLst/>
            <a:gdLst>
              <a:gd name="connsiteX0" fmla="*/ 0 w 3242551"/>
              <a:gd name="connsiteY0" fmla="*/ 0 h 27432"/>
              <a:gd name="connsiteX1" fmla="*/ 616085 w 3242551"/>
              <a:gd name="connsiteY1" fmla="*/ 0 h 27432"/>
              <a:gd name="connsiteX2" fmla="*/ 1264595 w 3242551"/>
              <a:gd name="connsiteY2" fmla="*/ 0 h 27432"/>
              <a:gd name="connsiteX3" fmla="*/ 1945531 w 3242551"/>
              <a:gd name="connsiteY3" fmla="*/ 0 h 27432"/>
              <a:gd name="connsiteX4" fmla="*/ 2626466 w 3242551"/>
              <a:gd name="connsiteY4" fmla="*/ 0 h 27432"/>
              <a:gd name="connsiteX5" fmla="*/ 3242551 w 3242551"/>
              <a:gd name="connsiteY5" fmla="*/ 0 h 27432"/>
              <a:gd name="connsiteX6" fmla="*/ 3242551 w 3242551"/>
              <a:gd name="connsiteY6" fmla="*/ 27432 h 27432"/>
              <a:gd name="connsiteX7" fmla="*/ 2529190 w 3242551"/>
              <a:gd name="connsiteY7" fmla="*/ 27432 h 27432"/>
              <a:gd name="connsiteX8" fmla="*/ 1815829 w 3242551"/>
              <a:gd name="connsiteY8" fmla="*/ 27432 h 27432"/>
              <a:gd name="connsiteX9" fmla="*/ 1167318 w 3242551"/>
              <a:gd name="connsiteY9" fmla="*/ 27432 h 27432"/>
              <a:gd name="connsiteX10" fmla="*/ 0 w 3242551"/>
              <a:gd name="connsiteY10" fmla="*/ 27432 h 27432"/>
              <a:gd name="connsiteX11" fmla="*/ 0 w 3242551"/>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42551" h="27432" fill="none" extrusionOk="0">
                <a:moveTo>
                  <a:pt x="0" y="0"/>
                </a:moveTo>
                <a:cubicBezTo>
                  <a:pt x="194108" y="-30346"/>
                  <a:pt x="476260" y="9901"/>
                  <a:pt x="616085" y="0"/>
                </a:cubicBezTo>
                <a:cubicBezTo>
                  <a:pt x="755911" y="-9901"/>
                  <a:pt x="955441" y="-31994"/>
                  <a:pt x="1264595" y="0"/>
                </a:cubicBezTo>
                <a:cubicBezTo>
                  <a:pt x="1573749" y="31994"/>
                  <a:pt x="1618785" y="-7447"/>
                  <a:pt x="1945531" y="0"/>
                </a:cubicBezTo>
                <a:cubicBezTo>
                  <a:pt x="2272277" y="7447"/>
                  <a:pt x="2390625" y="1646"/>
                  <a:pt x="2626466" y="0"/>
                </a:cubicBezTo>
                <a:cubicBezTo>
                  <a:pt x="2862308" y="-1646"/>
                  <a:pt x="3064770" y="5184"/>
                  <a:pt x="3242551" y="0"/>
                </a:cubicBezTo>
                <a:cubicBezTo>
                  <a:pt x="3241385" y="7395"/>
                  <a:pt x="3242596" y="21864"/>
                  <a:pt x="3242551" y="27432"/>
                </a:cubicBezTo>
                <a:cubicBezTo>
                  <a:pt x="3023282" y="59750"/>
                  <a:pt x="2875833" y="36030"/>
                  <a:pt x="2529190" y="27432"/>
                </a:cubicBezTo>
                <a:cubicBezTo>
                  <a:pt x="2182547" y="18834"/>
                  <a:pt x="2011286" y="10066"/>
                  <a:pt x="1815829" y="27432"/>
                </a:cubicBezTo>
                <a:cubicBezTo>
                  <a:pt x="1620372" y="44798"/>
                  <a:pt x="1410011" y="-1058"/>
                  <a:pt x="1167318" y="27432"/>
                </a:cubicBezTo>
                <a:cubicBezTo>
                  <a:pt x="924625" y="55922"/>
                  <a:pt x="241931" y="85033"/>
                  <a:pt x="0" y="27432"/>
                </a:cubicBezTo>
                <a:cubicBezTo>
                  <a:pt x="-503" y="20663"/>
                  <a:pt x="1168" y="5855"/>
                  <a:pt x="0" y="0"/>
                </a:cubicBezTo>
                <a:close/>
              </a:path>
              <a:path w="3242551" h="27432" stroke="0" extrusionOk="0">
                <a:moveTo>
                  <a:pt x="0" y="0"/>
                </a:moveTo>
                <a:cubicBezTo>
                  <a:pt x="292987" y="-12051"/>
                  <a:pt x="313221" y="-4437"/>
                  <a:pt x="616085" y="0"/>
                </a:cubicBezTo>
                <a:cubicBezTo>
                  <a:pt x="918950" y="4437"/>
                  <a:pt x="1001475" y="-7765"/>
                  <a:pt x="1167318" y="0"/>
                </a:cubicBezTo>
                <a:cubicBezTo>
                  <a:pt x="1333161" y="7765"/>
                  <a:pt x="1642740" y="34995"/>
                  <a:pt x="1880680" y="0"/>
                </a:cubicBezTo>
                <a:cubicBezTo>
                  <a:pt x="2118620" y="-34995"/>
                  <a:pt x="2326628" y="756"/>
                  <a:pt x="2496764" y="0"/>
                </a:cubicBezTo>
                <a:cubicBezTo>
                  <a:pt x="2666900" y="-756"/>
                  <a:pt x="2887316" y="25599"/>
                  <a:pt x="3242551" y="0"/>
                </a:cubicBezTo>
                <a:cubicBezTo>
                  <a:pt x="3242744" y="12649"/>
                  <a:pt x="3241563" y="17989"/>
                  <a:pt x="3242551" y="27432"/>
                </a:cubicBezTo>
                <a:cubicBezTo>
                  <a:pt x="3008998" y="-2757"/>
                  <a:pt x="2799879" y="44559"/>
                  <a:pt x="2594041" y="27432"/>
                </a:cubicBezTo>
                <a:cubicBezTo>
                  <a:pt x="2388203" y="10306"/>
                  <a:pt x="2212925" y="-2221"/>
                  <a:pt x="1880680" y="27432"/>
                </a:cubicBezTo>
                <a:cubicBezTo>
                  <a:pt x="1548435" y="57085"/>
                  <a:pt x="1523943" y="37041"/>
                  <a:pt x="1329446" y="27432"/>
                </a:cubicBezTo>
                <a:cubicBezTo>
                  <a:pt x="1134949" y="17823"/>
                  <a:pt x="919920" y="28299"/>
                  <a:pt x="680936" y="27432"/>
                </a:cubicBezTo>
                <a:cubicBezTo>
                  <a:pt x="441952" y="26566"/>
                  <a:pt x="273000" y="57219"/>
                  <a:pt x="0" y="27432"/>
                </a:cubicBezTo>
                <a:cubicBezTo>
                  <a:pt x="1300" y="19678"/>
                  <a:pt x="-86" y="12044"/>
                  <a:pt x="0" y="0"/>
                </a:cubicBezTo>
                <a:close/>
              </a:path>
            </a:pathLst>
          </a:custGeom>
          <a:solidFill>
            <a:srgbClr val="E78129"/>
          </a:solidFill>
          <a:ln w="38100" cap="rnd">
            <a:solidFill>
              <a:srgbClr val="E78129"/>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 schematic&#10;&#10;Description automatically generated">
            <a:extLst>
              <a:ext uri="{FF2B5EF4-FFF2-40B4-BE49-F238E27FC236}">
                <a16:creationId xmlns:a16="http://schemas.microsoft.com/office/drawing/2014/main" id="{F9078CEC-E950-CC44-9F77-9577E1CEE347}"/>
              </a:ext>
            </a:extLst>
          </p:cNvPr>
          <p:cNvPicPr>
            <a:picLocks noGrp="1" noChangeAspect="1"/>
          </p:cNvPicPr>
          <p:nvPr>
            <p:ph idx="1"/>
          </p:nvPr>
        </p:nvPicPr>
        <p:blipFill>
          <a:blip r:embed="rId2"/>
          <a:stretch>
            <a:fillRect/>
          </a:stretch>
        </p:blipFill>
        <p:spPr>
          <a:xfrm>
            <a:off x="0" y="1154233"/>
            <a:ext cx="7998581" cy="4739158"/>
          </a:xfrm>
          <a:prstGeom prst="rect">
            <a:avLst/>
          </a:prstGeom>
        </p:spPr>
      </p:pic>
    </p:spTree>
    <p:extLst>
      <p:ext uri="{BB962C8B-B14F-4D97-AF65-F5344CB8AC3E}">
        <p14:creationId xmlns:p14="http://schemas.microsoft.com/office/powerpoint/2010/main" val="3223643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0" name="Rectangle 9">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7">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rgbClr val="E78129"/>
          </a:solidFill>
          <a:ln w="57150">
            <a:solidFill>
              <a:srgbClr val="E78129"/>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0CD3A1-5971-C944-B0E8-6487D3D61400}"/>
              </a:ext>
            </a:extLst>
          </p:cNvPr>
          <p:cNvSpPr>
            <a:spLocks noGrp="1"/>
          </p:cNvSpPr>
          <p:nvPr>
            <p:ph type="title"/>
          </p:nvPr>
        </p:nvSpPr>
        <p:spPr>
          <a:xfrm>
            <a:off x="2066544" y="1911096"/>
            <a:ext cx="8055864" cy="2076651"/>
          </a:xfrm>
        </p:spPr>
        <p:txBody>
          <a:bodyPr vert="horz" lIns="91440" tIns="45720" rIns="91440" bIns="45720" rtlCol="0" anchor="b">
            <a:normAutofit/>
          </a:bodyPr>
          <a:lstStyle/>
          <a:p>
            <a:pPr algn="ctr"/>
            <a:r>
              <a:rPr lang="en-US" sz="8000" dirty="0">
                <a:solidFill>
                  <a:srgbClr val="FFFFFF"/>
                </a:solidFill>
              </a:rPr>
              <a:t>Thank you!</a:t>
            </a:r>
          </a:p>
        </p:txBody>
      </p:sp>
      <p:sp>
        <p:nvSpPr>
          <p:cNvPr id="14" name="Rectangle 6">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4887486"/>
      </p:ext>
    </p:extLst>
  </p:cSld>
  <p:clrMapOvr>
    <a:masterClrMapping/>
  </p:clrMapOvr>
</p:sld>
</file>

<file path=ppt/theme/theme1.xml><?xml version="1.0" encoding="utf-8"?>
<a:theme xmlns:a="http://schemas.openxmlformats.org/drawingml/2006/main" name="SketchyVTI">
  <a:themeElements>
    <a:clrScheme name="AnalogousFromRegularSeedLeftStep">
      <a:dk1>
        <a:srgbClr val="000000"/>
      </a:dk1>
      <a:lt1>
        <a:srgbClr val="FFFFFF"/>
      </a:lt1>
      <a:dk2>
        <a:srgbClr val="301B2D"/>
      </a:dk2>
      <a:lt2>
        <a:srgbClr val="F0F2F3"/>
      </a:lt2>
      <a:accent1>
        <a:srgbClr val="E78129"/>
      </a:accent1>
      <a:accent2>
        <a:srgbClr val="D52117"/>
      </a:accent2>
      <a:accent3>
        <a:srgbClr val="E7296F"/>
      </a:accent3>
      <a:accent4>
        <a:srgbClr val="D517AC"/>
      </a:accent4>
      <a:accent5>
        <a:srgbClr val="C129E7"/>
      </a:accent5>
      <a:accent6>
        <a:srgbClr val="621BD6"/>
      </a:accent6>
      <a:hlink>
        <a:srgbClr val="3F83BF"/>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9</TotalTime>
  <Words>223</Words>
  <Application>Microsoft Macintosh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Modern Love</vt:lpstr>
      <vt:lpstr>The Hand</vt:lpstr>
      <vt:lpstr>SketchyVTI</vt:lpstr>
      <vt:lpstr>BBX Local Shopping Platform</vt:lpstr>
      <vt:lpstr>About Ecosystem</vt:lpstr>
      <vt:lpstr>Global Use</vt:lpstr>
      <vt:lpstr>System Structure</vt:lpstr>
      <vt:lpstr>System Structure</vt:lpstr>
      <vt:lpstr>UML Diagram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BBX Local Shopping Platform</dc:title>
  <dc:creator>Jingyu Bao</dc:creator>
  <cp:lastModifiedBy>Jingyu Bao</cp:lastModifiedBy>
  <cp:revision>2</cp:revision>
  <dcterms:created xsi:type="dcterms:W3CDTF">2020-12-15T00:06:27Z</dcterms:created>
  <dcterms:modified xsi:type="dcterms:W3CDTF">2020-12-15T00:16:24Z</dcterms:modified>
</cp:coreProperties>
</file>