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8" r:id="rId4"/>
    <p:sldId id="259" r:id="rId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40"/>
  </p:normalViewPr>
  <p:slideViewPr>
    <p:cSldViewPr snapToGrid="0" snapToObjects="1">
      <p:cViewPr varScale="1">
        <p:scale>
          <a:sx n="90" d="100"/>
          <a:sy n="90" d="100"/>
        </p:scale>
        <p:origin x="232"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12/14/20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6074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4016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4360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132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98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8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783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03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7963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19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12/14/20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15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12/14/20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4155535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D536C-693D-4911-B3E3-277E6CA0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ACC7FC-0DA0-46D9-BEDF-149E4AB32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E781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6BEE68-B597-4D00-B571-84EF40D7ED85}"/>
              </a:ext>
            </a:extLst>
          </p:cNvPr>
          <p:cNvPicPr>
            <a:picLocks noChangeAspect="1"/>
          </p:cNvPicPr>
          <p:nvPr/>
        </p:nvPicPr>
        <p:blipFill rotWithShape="1">
          <a:blip r:embed="rId2">
            <a:duotone>
              <a:schemeClr val="accent1">
                <a:shade val="45000"/>
                <a:satMod val="135000"/>
              </a:schemeClr>
              <a:prstClr val="white"/>
            </a:duotone>
            <a:alphaModFix amt="40000"/>
          </a:blip>
          <a:srcRect t="22130" b="21620"/>
          <a:stretch/>
        </p:blipFill>
        <p:spPr>
          <a:xfrm>
            <a:off x="20" y="10"/>
            <a:ext cx="12191980" cy="6857990"/>
          </a:xfrm>
          <a:prstGeom prst="rect">
            <a:avLst/>
          </a:prstGeom>
        </p:spPr>
      </p:pic>
      <p:sp>
        <p:nvSpPr>
          <p:cNvPr id="2" name="Title 1">
            <a:extLst>
              <a:ext uri="{FF2B5EF4-FFF2-40B4-BE49-F238E27FC236}">
                <a16:creationId xmlns:a16="http://schemas.microsoft.com/office/drawing/2014/main" id="{6D03472E-7E97-944E-B6AF-1467B78B6665}"/>
              </a:ext>
            </a:extLst>
          </p:cNvPr>
          <p:cNvSpPr>
            <a:spLocks noGrp="1"/>
          </p:cNvSpPr>
          <p:nvPr>
            <p:ph type="ctrTitle"/>
          </p:nvPr>
        </p:nvSpPr>
        <p:spPr>
          <a:xfrm>
            <a:off x="841248" y="448056"/>
            <a:ext cx="10512552" cy="4069080"/>
          </a:xfrm>
        </p:spPr>
        <p:txBody>
          <a:bodyPr>
            <a:normAutofit fontScale="90000"/>
          </a:bodyPr>
          <a:lstStyle/>
          <a:p>
            <a:pPr algn="ctr"/>
            <a:r>
              <a:rPr lang="en-CN" dirty="0"/>
              <a:t>BBX Local Shopping Platform</a:t>
            </a:r>
          </a:p>
        </p:txBody>
      </p:sp>
      <p:sp>
        <p:nvSpPr>
          <p:cNvPr id="3" name="Subtitle 2">
            <a:extLst>
              <a:ext uri="{FF2B5EF4-FFF2-40B4-BE49-F238E27FC236}">
                <a16:creationId xmlns:a16="http://schemas.microsoft.com/office/drawing/2014/main" id="{1DB3E6C9-AD38-744C-91FC-60355050B821}"/>
              </a:ext>
            </a:extLst>
          </p:cNvPr>
          <p:cNvSpPr>
            <a:spLocks noGrp="1"/>
          </p:cNvSpPr>
          <p:nvPr>
            <p:ph type="subTitle" idx="1"/>
          </p:nvPr>
        </p:nvSpPr>
        <p:spPr>
          <a:xfrm>
            <a:off x="841248" y="4764315"/>
            <a:ext cx="10512552" cy="2038811"/>
          </a:xfrm>
        </p:spPr>
        <p:txBody>
          <a:bodyPr>
            <a:normAutofit fontScale="92500" lnSpcReduction="20000"/>
          </a:bodyPr>
          <a:lstStyle/>
          <a:p>
            <a:r>
              <a:rPr lang="en-CN" dirty="0"/>
              <a:t>Team Member: </a:t>
            </a:r>
          </a:p>
          <a:p>
            <a:r>
              <a:rPr lang="en-CN" dirty="0"/>
              <a:t>Jingyu Bao 001529873</a:t>
            </a:r>
          </a:p>
          <a:p>
            <a:r>
              <a:rPr lang="en-CN" dirty="0"/>
              <a:t>Yue Bi 001568978</a:t>
            </a:r>
          </a:p>
          <a:p>
            <a:r>
              <a:rPr lang="en-CN" dirty="0"/>
              <a:t>Xuexian Xie 001674636</a:t>
            </a:r>
          </a:p>
        </p:txBody>
      </p:sp>
      <p:sp>
        <p:nvSpPr>
          <p:cNvPr id="13" name="Rectangle 6">
            <a:extLst>
              <a:ext uri="{FF2B5EF4-FFF2-40B4-BE49-F238E27FC236}">
                <a16:creationId xmlns:a16="http://schemas.microsoft.com/office/drawing/2014/main" id="{1886631C-CD62-4E60-A5E7-767EEAEB4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B6786F5-8E07-5B48-9511-7B2485905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7359" y="54874"/>
            <a:ext cx="2038810" cy="203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946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D2E6170-CCDA-4A8E-93E5-71658BFB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EDF89-BAD3-F943-A5C0-C8AC4F2F5225}"/>
              </a:ext>
            </a:extLst>
          </p:cNvPr>
          <p:cNvSpPr>
            <a:spLocks noGrp="1"/>
          </p:cNvSpPr>
          <p:nvPr>
            <p:ph type="title"/>
          </p:nvPr>
        </p:nvSpPr>
        <p:spPr>
          <a:xfrm>
            <a:off x="841248" y="644652"/>
            <a:ext cx="4175758" cy="5568696"/>
          </a:xfrm>
        </p:spPr>
        <p:txBody>
          <a:bodyPr>
            <a:normAutofit/>
          </a:bodyPr>
          <a:lstStyle/>
          <a:p>
            <a:r>
              <a:rPr lang="en-CN" sz="6100"/>
              <a:t>About Ecosystem</a:t>
            </a:r>
          </a:p>
        </p:txBody>
      </p:sp>
      <p:sp>
        <p:nvSpPr>
          <p:cNvPr id="17" name="Freeform: Shape 16">
            <a:extLst>
              <a:ext uri="{FF2B5EF4-FFF2-40B4-BE49-F238E27FC236}">
                <a16:creationId xmlns:a16="http://schemas.microsoft.com/office/drawing/2014/main" id="{A80EBCDD-54A3-491E-9753-1240601E7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rgbClr val="E78129"/>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46600E42-CE4A-3D46-9FE9-7D94F3494150}"/>
              </a:ext>
            </a:extLst>
          </p:cNvPr>
          <p:cNvSpPr>
            <a:spLocks noGrp="1"/>
          </p:cNvSpPr>
          <p:nvPr>
            <p:ph idx="1"/>
          </p:nvPr>
        </p:nvSpPr>
        <p:spPr>
          <a:xfrm>
            <a:off x="6365404" y="644652"/>
            <a:ext cx="4985348" cy="5568695"/>
          </a:xfrm>
        </p:spPr>
        <p:txBody>
          <a:bodyPr anchor="ctr">
            <a:normAutofit/>
          </a:bodyPr>
          <a:lstStyle/>
          <a:p>
            <a:r>
              <a:rPr lang="en-CN" b="1">
                <a:solidFill>
                  <a:srgbClr val="FFFFFF"/>
                </a:solidFill>
              </a:rPr>
              <a:t>During Covid-19 pandemic, social distance becomes necessary for everyone, which means going shopping outside door might increase the risk of getting infected. Therefore, BBX Local Shopping Platform comes into being, aiming at bringing the convenience of shopping online to the local reatailers in order to help people get easy access towards </a:t>
            </a:r>
            <a:r>
              <a:rPr lang="en-US" b="1">
                <a:solidFill>
                  <a:srgbClr val="FFFFFF"/>
                </a:solidFill>
              </a:rPr>
              <a:t>daily necessities</a:t>
            </a:r>
            <a:r>
              <a:rPr lang="zh-CN" altLang="en-US" b="1">
                <a:solidFill>
                  <a:srgbClr val="FFFFFF"/>
                </a:solidFill>
              </a:rPr>
              <a:t> </a:t>
            </a:r>
            <a:r>
              <a:rPr lang="en-US" altLang="zh-CN" b="1">
                <a:solidFill>
                  <a:srgbClr val="FFFFFF"/>
                </a:solidFill>
              </a:rPr>
              <a:t>as well as </a:t>
            </a:r>
            <a:r>
              <a:rPr lang="en-CN" b="1">
                <a:solidFill>
                  <a:srgbClr val="FFFFFF"/>
                </a:solidFill>
              </a:rPr>
              <a:t>strengthening the local economy.</a:t>
            </a:r>
          </a:p>
        </p:txBody>
      </p:sp>
    </p:spTree>
    <p:extLst>
      <p:ext uri="{BB962C8B-B14F-4D97-AF65-F5344CB8AC3E}">
        <p14:creationId xmlns:p14="http://schemas.microsoft.com/office/powerpoint/2010/main" val="106204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B2B16-AE64-DB4B-A225-4297A3FBA3E5}"/>
              </a:ext>
            </a:extLst>
          </p:cNvPr>
          <p:cNvSpPr>
            <a:spLocks noGrp="1"/>
          </p:cNvSpPr>
          <p:nvPr>
            <p:ph type="title"/>
          </p:nvPr>
        </p:nvSpPr>
        <p:spPr>
          <a:xfrm>
            <a:off x="8212894" y="664112"/>
            <a:ext cx="3562483" cy="3569241"/>
          </a:xfrm>
        </p:spPr>
        <p:txBody>
          <a:bodyPr vert="horz" lIns="91440" tIns="45720" rIns="91440" bIns="45720" rtlCol="0" anchor="b">
            <a:normAutofit/>
          </a:bodyPr>
          <a:lstStyle/>
          <a:p>
            <a:r>
              <a:rPr lang="en-US" sz="5800" dirty="0"/>
              <a:t>UML Diagram</a:t>
            </a:r>
          </a:p>
        </p:txBody>
      </p:sp>
      <p:sp>
        <p:nvSpPr>
          <p:cNvPr id="4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E78129"/>
          </a:solidFill>
          <a:ln w="38100" cap="rnd">
            <a:solidFill>
              <a:srgbClr val="E7812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F9078CEC-E950-CC44-9F77-9577E1CEE347}"/>
              </a:ext>
            </a:extLst>
          </p:cNvPr>
          <p:cNvPicPr>
            <a:picLocks noGrp="1" noChangeAspect="1"/>
          </p:cNvPicPr>
          <p:nvPr>
            <p:ph idx="1"/>
          </p:nvPr>
        </p:nvPicPr>
        <p:blipFill>
          <a:blip r:embed="rId2"/>
          <a:stretch>
            <a:fillRect/>
          </a:stretch>
        </p:blipFill>
        <p:spPr>
          <a:xfrm>
            <a:off x="0" y="1154233"/>
            <a:ext cx="7998581" cy="4739158"/>
          </a:xfrm>
          <a:prstGeom prst="rect">
            <a:avLst/>
          </a:prstGeom>
        </p:spPr>
      </p:pic>
    </p:spTree>
    <p:extLst>
      <p:ext uri="{BB962C8B-B14F-4D97-AF65-F5344CB8AC3E}">
        <p14:creationId xmlns:p14="http://schemas.microsoft.com/office/powerpoint/2010/main" val="322364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E78129"/>
          </a:solidFill>
          <a:ln w="57150">
            <a:solidFill>
              <a:srgbClr val="E78129"/>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0CD3A1-5971-C944-B0E8-6487D3D61400}"/>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8000" dirty="0">
                <a:solidFill>
                  <a:srgbClr val="FFFFFF"/>
                </a:solidFill>
              </a:rPr>
              <a:t>Thank you!</a:t>
            </a:r>
          </a:p>
        </p:txBody>
      </p:sp>
      <p:sp>
        <p:nvSpPr>
          <p:cNvPr id="14"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887486"/>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301B2D"/>
      </a:dk2>
      <a:lt2>
        <a:srgbClr val="F0F2F3"/>
      </a:lt2>
      <a:accent1>
        <a:srgbClr val="E78129"/>
      </a:accent1>
      <a:accent2>
        <a:srgbClr val="D52117"/>
      </a:accent2>
      <a:accent3>
        <a:srgbClr val="E7296F"/>
      </a:accent3>
      <a:accent4>
        <a:srgbClr val="D517AC"/>
      </a:accent4>
      <a:accent5>
        <a:srgbClr val="C129E7"/>
      </a:accent5>
      <a:accent6>
        <a:srgbClr val="621BD6"/>
      </a:accent6>
      <a:hlink>
        <a:srgbClr val="3F83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16</TotalTime>
  <Words>89</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Modern Love</vt:lpstr>
      <vt:lpstr>The Hand</vt:lpstr>
      <vt:lpstr>SketchyVTI</vt:lpstr>
      <vt:lpstr>BBX Local Shopping Platform</vt:lpstr>
      <vt:lpstr>About Ecosystem</vt:lpstr>
      <vt:lpstr>UML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BBX Local Shopping Platform</dc:title>
  <dc:creator>Jingyu Bao</dc:creator>
  <cp:lastModifiedBy>Jingyu Bao</cp:lastModifiedBy>
  <cp:revision>2</cp:revision>
  <dcterms:created xsi:type="dcterms:W3CDTF">2020-12-14T08:07:00Z</dcterms:created>
  <dcterms:modified xsi:type="dcterms:W3CDTF">2020-12-14T08:23:54Z</dcterms:modified>
</cp:coreProperties>
</file>