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58" r:id="rId5"/>
    <p:sldId id="259" r:id="rId6"/>
    <p:sldId id="266" r:id="rId7"/>
    <p:sldId id="260" r:id="rId8"/>
    <p:sldId id="262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7995C-DC22-4BC4-9D1C-4378DF74F27F}" type="doc">
      <dgm:prSet loTypeId="urn:microsoft.com/office/officeart/2008/layout/RadialCluster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CA8F9C-C382-4FCF-B35C-0D5BA890FECB}">
      <dgm:prSet phldrT="[文本]"/>
      <dgm:spPr/>
      <dgm:t>
        <a:bodyPr/>
        <a:lstStyle/>
        <a:p>
          <a:r>
            <a:rPr lang="en-US" altLang="zh-CN" dirty="0" smtClean="0"/>
            <a:t>Database</a:t>
          </a:r>
          <a:endParaRPr lang="zh-CN" altLang="en-US" dirty="0"/>
        </a:p>
      </dgm:t>
    </dgm:pt>
    <dgm:pt modelId="{7E19A66F-30B4-4374-B2C2-861CC5CD51F2}" type="parTrans" cxnId="{C40021A6-317D-439D-A4A1-FC33E8020109}">
      <dgm:prSet/>
      <dgm:spPr/>
      <dgm:t>
        <a:bodyPr/>
        <a:lstStyle/>
        <a:p>
          <a:endParaRPr lang="zh-CN" altLang="en-US"/>
        </a:p>
      </dgm:t>
    </dgm:pt>
    <dgm:pt modelId="{37605CE4-5F2B-457C-9778-A4D80312799F}" type="sibTrans" cxnId="{C40021A6-317D-439D-A4A1-FC33E8020109}">
      <dgm:prSet/>
      <dgm:spPr/>
      <dgm:t>
        <a:bodyPr/>
        <a:lstStyle/>
        <a:p>
          <a:endParaRPr lang="zh-CN" altLang="en-US"/>
        </a:p>
      </dgm:t>
    </dgm:pt>
    <dgm:pt modelId="{30CD883A-AE07-4379-9989-F4063197144E}">
      <dgm:prSet phldrT="[文本]"/>
      <dgm:spPr/>
      <dgm:t>
        <a:bodyPr/>
        <a:lstStyle/>
        <a:p>
          <a:r>
            <a:rPr lang="en-US" altLang="zh-CN" dirty="0" smtClean="0"/>
            <a:t>Admin</a:t>
          </a:r>
          <a:endParaRPr lang="zh-CN" altLang="en-US" dirty="0"/>
        </a:p>
      </dgm:t>
    </dgm:pt>
    <dgm:pt modelId="{AF659EC1-0E7F-4FF9-A7E0-656819BC3CF7}" type="parTrans" cxnId="{6F50C7BD-2A7C-496A-AE10-75C2F492C00E}">
      <dgm:prSet/>
      <dgm:spPr/>
      <dgm:t>
        <a:bodyPr/>
        <a:lstStyle/>
        <a:p>
          <a:endParaRPr lang="zh-CN" altLang="en-US"/>
        </a:p>
      </dgm:t>
    </dgm:pt>
    <dgm:pt modelId="{DAAA59AC-A528-4624-91DF-DFE59E60C21F}" type="sibTrans" cxnId="{6F50C7BD-2A7C-496A-AE10-75C2F492C00E}">
      <dgm:prSet/>
      <dgm:spPr/>
      <dgm:t>
        <a:bodyPr/>
        <a:lstStyle/>
        <a:p>
          <a:endParaRPr lang="zh-CN" altLang="en-US"/>
        </a:p>
      </dgm:t>
    </dgm:pt>
    <dgm:pt modelId="{EA04027A-6B5F-405E-93CF-1BA1949D3378}">
      <dgm:prSet phldrT="[文本]"/>
      <dgm:spPr/>
      <dgm:t>
        <a:bodyPr/>
        <a:lstStyle/>
        <a:p>
          <a:r>
            <a:rPr lang="en-US" altLang="zh-CN" dirty="0" smtClean="0"/>
            <a:t>Meeting</a:t>
          </a:r>
          <a:endParaRPr lang="zh-CN" altLang="en-US" dirty="0"/>
        </a:p>
      </dgm:t>
    </dgm:pt>
    <dgm:pt modelId="{2B57603A-6481-4DCA-9741-B22B072394D6}" type="parTrans" cxnId="{8B391363-AB9E-46BB-AAF0-D6CD76C98CCA}">
      <dgm:prSet/>
      <dgm:spPr/>
      <dgm:t>
        <a:bodyPr/>
        <a:lstStyle/>
        <a:p>
          <a:endParaRPr lang="zh-CN" altLang="en-US"/>
        </a:p>
      </dgm:t>
    </dgm:pt>
    <dgm:pt modelId="{86C4201B-DD80-4B7A-BFA1-686CFD099CBE}" type="sibTrans" cxnId="{8B391363-AB9E-46BB-AAF0-D6CD76C98CCA}">
      <dgm:prSet/>
      <dgm:spPr/>
      <dgm:t>
        <a:bodyPr/>
        <a:lstStyle/>
        <a:p>
          <a:endParaRPr lang="zh-CN" altLang="en-US"/>
        </a:p>
      </dgm:t>
    </dgm:pt>
    <dgm:pt modelId="{C16BC5CF-FB37-4083-AB9F-6336798BF777}">
      <dgm:prSet phldrT="[文本]"/>
      <dgm:spPr/>
      <dgm:t>
        <a:bodyPr/>
        <a:lstStyle/>
        <a:p>
          <a:r>
            <a:rPr lang="en-US" altLang="zh-CN" dirty="0" smtClean="0"/>
            <a:t>User</a:t>
          </a:r>
          <a:endParaRPr lang="zh-CN" altLang="en-US" dirty="0"/>
        </a:p>
      </dgm:t>
    </dgm:pt>
    <dgm:pt modelId="{180707E4-013B-406A-B3ED-E6C504BCCBB7}" type="parTrans" cxnId="{85C94977-C351-44C1-8CFF-DF1A98ECC682}">
      <dgm:prSet/>
      <dgm:spPr/>
      <dgm:t>
        <a:bodyPr/>
        <a:lstStyle/>
        <a:p>
          <a:endParaRPr lang="zh-CN" altLang="en-US"/>
        </a:p>
      </dgm:t>
    </dgm:pt>
    <dgm:pt modelId="{8ECB6D26-B693-4C90-9D12-429E2A76148E}" type="sibTrans" cxnId="{85C94977-C351-44C1-8CFF-DF1A98ECC682}">
      <dgm:prSet/>
      <dgm:spPr/>
      <dgm:t>
        <a:bodyPr/>
        <a:lstStyle/>
        <a:p>
          <a:endParaRPr lang="zh-CN" altLang="en-US"/>
        </a:p>
      </dgm:t>
    </dgm:pt>
    <dgm:pt modelId="{13B25310-17B2-4BD4-ADF0-AA9320EB9B37}">
      <dgm:prSet phldrT="[文本]"/>
      <dgm:spPr/>
      <dgm:t>
        <a:bodyPr/>
        <a:lstStyle/>
        <a:p>
          <a:r>
            <a:rPr lang="en-US" altLang="zh-CN" dirty="0" smtClean="0"/>
            <a:t>Notice</a:t>
          </a:r>
          <a:endParaRPr lang="zh-CN" altLang="en-US" dirty="0"/>
        </a:p>
      </dgm:t>
    </dgm:pt>
    <dgm:pt modelId="{36FF7D0A-6C6A-433E-8E7D-D559D78C7365}" type="sibTrans" cxnId="{25E27EC2-B53E-49F7-9FB4-4E02BE812186}">
      <dgm:prSet/>
      <dgm:spPr/>
      <dgm:t>
        <a:bodyPr/>
        <a:lstStyle/>
        <a:p>
          <a:endParaRPr lang="zh-CN" altLang="en-US"/>
        </a:p>
      </dgm:t>
    </dgm:pt>
    <dgm:pt modelId="{A30EA804-450F-4809-A3FD-65A0261B5BBE}" type="parTrans" cxnId="{25E27EC2-B53E-49F7-9FB4-4E02BE812186}">
      <dgm:prSet/>
      <dgm:spPr/>
      <dgm:t>
        <a:bodyPr/>
        <a:lstStyle/>
        <a:p>
          <a:endParaRPr lang="zh-CN" altLang="en-US"/>
        </a:p>
      </dgm:t>
    </dgm:pt>
    <dgm:pt modelId="{7ACFBFF4-8306-48B8-94A4-C549B94A3BA0}">
      <dgm:prSet phldrT="[文本]"/>
      <dgm:spPr/>
      <dgm:t>
        <a:bodyPr/>
        <a:lstStyle/>
        <a:p>
          <a:r>
            <a:rPr lang="en-US" altLang="zh-CN" dirty="0" smtClean="0"/>
            <a:t>Leave</a:t>
          </a:r>
          <a:endParaRPr lang="zh-CN" altLang="en-US" dirty="0"/>
        </a:p>
      </dgm:t>
    </dgm:pt>
    <dgm:pt modelId="{71AC7A86-5B9D-44D7-B800-F8A4A16B3EFB}" type="parTrans" cxnId="{BC67C296-4ABB-4559-B0F9-577E0CF72D51}">
      <dgm:prSet/>
      <dgm:spPr/>
      <dgm:t>
        <a:bodyPr/>
        <a:lstStyle/>
        <a:p>
          <a:endParaRPr lang="zh-CN" altLang="en-US"/>
        </a:p>
      </dgm:t>
    </dgm:pt>
    <dgm:pt modelId="{2186F41A-881F-4BA8-953D-8BBB611D701A}" type="sibTrans" cxnId="{BC67C296-4ABB-4559-B0F9-577E0CF72D51}">
      <dgm:prSet/>
      <dgm:spPr/>
      <dgm:t>
        <a:bodyPr/>
        <a:lstStyle/>
        <a:p>
          <a:endParaRPr lang="zh-CN" altLang="en-US"/>
        </a:p>
      </dgm:t>
    </dgm:pt>
    <dgm:pt modelId="{1F8EF7D5-563B-454C-A8A6-6ABAC937F5B4}">
      <dgm:prSet phldrT="[文本]"/>
      <dgm:spPr/>
      <dgm:t>
        <a:bodyPr/>
        <a:lstStyle/>
        <a:p>
          <a:r>
            <a:rPr lang="en-US" altLang="zh-CN" dirty="0" smtClean="0"/>
            <a:t>Request</a:t>
          </a:r>
          <a:endParaRPr lang="zh-CN" altLang="en-US" dirty="0"/>
        </a:p>
      </dgm:t>
    </dgm:pt>
    <dgm:pt modelId="{FD5F17A8-5BCC-4539-ACDE-8B03B29FB324}" type="parTrans" cxnId="{B2889465-B46D-411C-9ECC-EAEFE8A95A07}">
      <dgm:prSet/>
      <dgm:spPr/>
    </dgm:pt>
    <dgm:pt modelId="{7D2B108B-F208-4B0F-9B3B-936FAAF9D1B2}" type="sibTrans" cxnId="{B2889465-B46D-411C-9ECC-EAEFE8A95A07}">
      <dgm:prSet/>
      <dgm:spPr/>
    </dgm:pt>
    <dgm:pt modelId="{28BD8B00-3AC7-4234-80CC-1DC3B0D43BFD}" type="pres">
      <dgm:prSet presAssocID="{7EC7995C-DC22-4BC4-9D1C-4378DF74F27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82193B0-3835-46C4-8746-F7DF4A47FD95}" type="pres">
      <dgm:prSet presAssocID="{AFCA8F9C-C382-4FCF-B35C-0D5BA890FECB}" presName="singleCycle" presStyleCnt="0"/>
      <dgm:spPr/>
      <dgm:t>
        <a:bodyPr/>
        <a:lstStyle/>
        <a:p>
          <a:endParaRPr lang="zh-CN" altLang="en-US"/>
        </a:p>
      </dgm:t>
    </dgm:pt>
    <dgm:pt modelId="{34256781-36D8-40BB-A602-B6388586E38F}" type="pres">
      <dgm:prSet presAssocID="{AFCA8F9C-C382-4FCF-B35C-0D5BA890FECB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193B5311-FF28-4DAC-A46A-4815D9C53796}" type="pres">
      <dgm:prSet presAssocID="{AF659EC1-0E7F-4FF9-A7E0-656819BC3CF7}" presName="Name56" presStyleLbl="parChTrans1D2" presStyleIdx="0" presStyleCnt="6"/>
      <dgm:spPr/>
      <dgm:t>
        <a:bodyPr/>
        <a:lstStyle/>
        <a:p>
          <a:endParaRPr lang="zh-CN" altLang="en-US"/>
        </a:p>
      </dgm:t>
    </dgm:pt>
    <dgm:pt modelId="{A8ACFF02-7DDD-490D-BAE7-296424351850}" type="pres">
      <dgm:prSet presAssocID="{30CD883A-AE07-4379-9989-F4063197144E}" presName="text0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DFA6BE-6955-4E0C-B3C7-FC570EB04F3B}" type="pres">
      <dgm:prSet presAssocID="{180707E4-013B-406A-B3ED-E6C504BCCBB7}" presName="Name56" presStyleLbl="parChTrans1D2" presStyleIdx="1" presStyleCnt="6"/>
      <dgm:spPr/>
      <dgm:t>
        <a:bodyPr/>
        <a:lstStyle/>
        <a:p>
          <a:endParaRPr lang="zh-CN" altLang="en-US"/>
        </a:p>
      </dgm:t>
    </dgm:pt>
    <dgm:pt modelId="{ED858C72-679D-441C-94CA-1B6DC40191F5}" type="pres">
      <dgm:prSet presAssocID="{C16BC5CF-FB37-4083-AB9F-6336798BF777}" presName="text0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68694-B369-498F-8813-62ABBAE8BF99}" type="pres">
      <dgm:prSet presAssocID="{2B57603A-6481-4DCA-9741-B22B072394D6}" presName="Name56" presStyleLbl="parChTrans1D2" presStyleIdx="2" presStyleCnt="6"/>
      <dgm:spPr/>
      <dgm:t>
        <a:bodyPr/>
        <a:lstStyle/>
        <a:p>
          <a:endParaRPr lang="zh-CN" altLang="en-US"/>
        </a:p>
      </dgm:t>
    </dgm:pt>
    <dgm:pt modelId="{73BF40C5-9C02-4EB7-8815-588180E36346}" type="pres">
      <dgm:prSet presAssocID="{EA04027A-6B5F-405E-93CF-1BA1949D3378}" presName="text0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6EB64-8E64-4EC1-A8CB-9D18EC0D1784}" type="pres">
      <dgm:prSet presAssocID="{A30EA804-450F-4809-A3FD-65A0261B5BBE}" presName="Name56" presStyleLbl="parChTrans1D2" presStyleIdx="3" presStyleCnt="6"/>
      <dgm:spPr/>
      <dgm:t>
        <a:bodyPr/>
        <a:lstStyle/>
        <a:p>
          <a:endParaRPr lang="zh-CN" altLang="en-US"/>
        </a:p>
      </dgm:t>
    </dgm:pt>
    <dgm:pt modelId="{0791392C-26FE-4EA8-956B-774E1DD19820}" type="pres">
      <dgm:prSet presAssocID="{13B25310-17B2-4BD4-ADF0-AA9320EB9B37}" presName="text0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D497FC-04BC-415B-9047-BA930221E4D3}" type="pres">
      <dgm:prSet presAssocID="{71AC7A86-5B9D-44D7-B800-F8A4A16B3EFB}" presName="Name56" presStyleLbl="parChTrans1D2" presStyleIdx="4" presStyleCnt="6"/>
      <dgm:spPr/>
      <dgm:t>
        <a:bodyPr/>
        <a:lstStyle/>
        <a:p>
          <a:endParaRPr lang="zh-CN" altLang="en-US"/>
        </a:p>
      </dgm:t>
    </dgm:pt>
    <dgm:pt modelId="{4DC09910-3BED-4B5B-804D-420E31744993}" type="pres">
      <dgm:prSet presAssocID="{7ACFBFF4-8306-48B8-94A4-C549B94A3BA0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1F790-EC70-47F4-995D-78207CD812A8}" type="pres">
      <dgm:prSet presAssocID="{FD5F17A8-5BCC-4539-ACDE-8B03B29FB324}" presName="Name56" presStyleLbl="parChTrans1D2" presStyleIdx="5" presStyleCnt="6"/>
      <dgm:spPr/>
    </dgm:pt>
    <dgm:pt modelId="{7008CD2B-C443-4513-A625-17131484A38F}" type="pres">
      <dgm:prSet presAssocID="{1F8EF7D5-563B-454C-A8A6-6ABAC937F5B4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889465-B46D-411C-9ECC-EAEFE8A95A07}" srcId="{AFCA8F9C-C382-4FCF-B35C-0D5BA890FECB}" destId="{1F8EF7D5-563B-454C-A8A6-6ABAC937F5B4}" srcOrd="5" destOrd="0" parTransId="{FD5F17A8-5BCC-4539-ACDE-8B03B29FB324}" sibTransId="{7D2B108B-F208-4B0F-9B3B-936FAAF9D1B2}"/>
    <dgm:cxn modelId="{BC67C296-4ABB-4559-B0F9-577E0CF72D51}" srcId="{AFCA8F9C-C382-4FCF-B35C-0D5BA890FECB}" destId="{7ACFBFF4-8306-48B8-94A4-C549B94A3BA0}" srcOrd="4" destOrd="0" parTransId="{71AC7A86-5B9D-44D7-B800-F8A4A16B3EFB}" sibTransId="{2186F41A-881F-4BA8-953D-8BBB611D701A}"/>
    <dgm:cxn modelId="{116CB877-3A51-498B-92B7-BC84529C1A45}" type="presOf" srcId="{7EC7995C-DC22-4BC4-9D1C-4378DF74F27F}" destId="{28BD8B00-3AC7-4234-80CC-1DC3B0D43BFD}" srcOrd="0" destOrd="0" presId="urn:microsoft.com/office/officeart/2008/layout/RadialCluster"/>
    <dgm:cxn modelId="{A28E9A35-5D39-4E53-B440-F0FCD0668F08}" type="presOf" srcId="{7ACFBFF4-8306-48B8-94A4-C549B94A3BA0}" destId="{4DC09910-3BED-4B5B-804D-420E31744993}" srcOrd="0" destOrd="0" presId="urn:microsoft.com/office/officeart/2008/layout/RadialCluster"/>
    <dgm:cxn modelId="{7D6D1812-8CC5-47B3-B3D6-47C063BBFCEC}" type="presOf" srcId="{30CD883A-AE07-4379-9989-F4063197144E}" destId="{A8ACFF02-7DDD-490D-BAE7-296424351850}" srcOrd="0" destOrd="0" presId="urn:microsoft.com/office/officeart/2008/layout/RadialCluster"/>
    <dgm:cxn modelId="{117BF5E6-197F-41B2-8F74-FADFC7326C75}" type="presOf" srcId="{EA04027A-6B5F-405E-93CF-1BA1949D3378}" destId="{73BF40C5-9C02-4EB7-8815-588180E36346}" srcOrd="0" destOrd="0" presId="urn:microsoft.com/office/officeart/2008/layout/RadialCluster"/>
    <dgm:cxn modelId="{44C4A1B3-3118-43B5-910C-FFC5D88A15DF}" type="presOf" srcId="{1F8EF7D5-563B-454C-A8A6-6ABAC937F5B4}" destId="{7008CD2B-C443-4513-A625-17131484A38F}" srcOrd="0" destOrd="0" presId="urn:microsoft.com/office/officeart/2008/layout/RadialCluster"/>
    <dgm:cxn modelId="{85C94977-C351-44C1-8CFF-DF1A98ECC682}" srcId="{AFCA8F9C-C382-4FCF-B35C-0D5BA890FECB}" destId="{C16BC5CF-FB37-4083-AB9F-6336798BF777}" srcOrd="1" destOrd="0" parTransId="{180707E4-013B-406A-B3ED-E6C504BCCBB7}" sibTransId="{8ECB6D26-B693-4C90-9D12-429E2A76148E}"/>
    <dgm:cxn modelId="{7A5AAACC-01CA-4416-8E4B-90C87AD59F35}" type="presOf" srcId="{A30EA804-450F-4809-A3FD-65A0261B5BBE}" destId="{4316EB64-8E64-4EC1-A8CB-9D18EC0D1784}" srcOrd="0" destOrd="0" presId="urn:microsoft.com/office/officeart/2008/layout/RadialCluster"/>
    <dgm:cxn modelId="{B021A048-2123-45DF-B235-7B031481D191}" type="presOf" srcId="{71AC7A86-5B9D-44D7-B800-F8A4A16B3EFB}" destId="{3ED497FC-04BC-415B-9047-BA930221E4D3}" srcOrd="0" destOrd="0" presId="urn:microsoft.com/office/officeart/2008/layout/RadialCluster"/>
    <dgm:cxn modelId="{940D0C14-DA06-492A-B002-B2DF4E250777}" type="presOf" srcId="{AF659EC1-0E7F-4FF9-A7E0-656819BC3CF7}" destId="{193B5311-FF28-4DAC-A46A-4815D9C53796}" srcOrd="0" destOrd="0" presId="urn:microsoft.com/office/officeart/2008/layout/RadialCluster"/>
    <dgm:cxn modelId="{107CBACD-D4D4-4BA7-BBBF-201F1442BD12}" type="presOf" srcId="{13B25310-17B2-4BD4-ADF0-AA9320EB9B37}" destId="{0791392C-26FE-4EA8-956B-774E1DD19820}" srcOrd="0" destOrd="0" presId="urn:microsoft.com/office/officeart/2008/layout/RadialCluster"/>
    <dgm:cxn modelId="{8F9E1216-CE60-4307-BAB5-CAB67DE65CF4}" type="presOf" srcId="{AFCA8F9C-C382-4FCF-B35C-0D5BA890FECB}" destId="{34256781-36D8-40BB-A602-B6388586E38F}" srcOrd="0" destOrd="0" presId="urn:microsoft.com/office/officeart/2008/layout/RadialCluster"/>
    <dgm:cxn modelId="{25E27EC2-B53E-49F7-9FB4-4E02BE812186}" srcId="{AFCA8F9C-C382-4FCF-B35C-0D5BA890FECB}" destId="{13B25310-17B2-4BD4-ADF0-AA9320EB9B37}" srcOrd="3" destOrd="0" parTransId="{A30EA804-450F-4809-A3FD-65A0261B5BBE}" sibTransId="{36FF7D0A-6C6A-433E-8E7D-D559D78C7365}"/>
    <dgm:cxn modelId="{8B391363-AB9E-46BB-AAF0-D6CD76C98CCA}" srcId="{AFCA8F9C-C382-4FCF-B35C-0D5BA890FECB}" destId="{EA04027A-6B5F-405E-93CF-1BA1949D3378}" srcOrd="2" destOrd="0" parTransId="{2B57603A-6481-4DCA-9741-B22B072394D6}" sibTransId="{86C4201B-DD80-4B7A-BFA1-686CFD099CBE}"/>
    <dgm:cxn modelId="{C40021A6-317D-439D-A4A1-FC33E8020109}" srcId="{7EC7995C-DC22-4BC4-9D1C-4378DF74F27F}" destId="{AFCA8F9C-C382-4FCF-B35C-0D5BA890FECB}" srcOrd="0" destOrd="0" parTransId="{7E19A66F-30B4-4374-B2C2-861CC5CD51F2}" sibTransId="{37605CE4-5F2B-457C-9778-A4D80312799F}"/>
    <dgm:cxn modelId="{2B081D40-D02F-44B2-9914-24AA6D5AC0F4}" type="presOf" srcId="{180707E4-013B-406A-B3ED-E6C504BCCBB7}" destId="{2DDFA6BE-6955-4E0C-B3C7-FC570EB04F3B}" srcOrd="0" destOrd="0" presId="urn:microsoft.com/office/officeart/2008/layout/RadialCluster"/>
    <dgm:cxn modelId="{217DA4AF-195B-43EF-9C48-DE04A096B0D2}" type="presOf" srcId="{C16BC5CF-FB37-4083-AB9F-6336798BF777}" destId="{ED858C72-679D-441C-94CA-1B6DC40191F5}" srcOrd="0" destOrd="0" presId="urn:microsoft.com/office/officeart/2008/layout/RadialCluster"/>
    <dgm:cxn modelId="{6F50C7BD-2A7C-496A-AE10-75C2F492C00E}" srcId="{AFCA8F9C-C382-4FCF-B35C-0D5BA890FECB}" destId="{30CD883A-AE07-4379-9989-F4063197144E}" srcOrd="0" destOrd="0" parTransId="{AF659EC1-0E7F-4FF9-A7E0-656819BC3CF7}" sibTransId="{DAAA59AC-A528-4624-91DF-DFE59E60C21F}"/>
    <dgm:cxn modelId="{35971F09-814C-4D29-B7F0-445692ECA068}" type="presOf" srcId="{FD5F17A8-5BCC-4539-ACDE-8B03B29FB324}" destId="{B371F790-EC70-47F4-995D-78207CD812A8}" srcOrd="0" destOrd="0" presId="urn:microsoft.com/office/officeart/2008/layout/RadialCluster"/>
    <dgm:cxn modelId="{9CAD0EC4-1622-4127-A3A3-219133337386}" type="presOf" srcId="{2B57603A-6481-4DCA-9741-B22B072394D6}" destId="{51F68694-B369-498F-8813-62ABBAE8BF99}" srcOrd="0" destOrd="0" presId="urn:microsoft.com/office/officeart/2008/layout/RadialCluster"/>
    <dgm:cxn modelId="{6DF708B8-5D3D-4D46-B3F7-00725FD5EA2E}" type="presParOf" srcId="{28BD8B00-3AC7-4234-80CC-1DC3B0D43BFD}" destId="{282193B0-3835-46C4-8746-F7DF4A47FD95}" srcOrd="0" destOrd="0" presId="urn:microsoft.com/office/officeart/2008/layout/RadialCluster"/>
    <dgm:cxn modelId="{53381A3E-D351-4F97-9BC1-F2B204CF212B}" type="presParOf" srcId="{282193B0-3835-46C4-8746-F7DF4A47FD95}" destId="{34256781-36D8-40BB-A602-B6388586E38F}" srcOrd="0" destOrd="0" presId="urn:microsoft.com/office/officeart/2008/layout/RadialCluster"/>
    <dgm:cxn modelId="{9FD4E579-11A8-4999-A395-3BFACAEAC075}" type="presParOf" srcId="{282193B0-3835-46C4-8746-F7DF4A47FD95}" destId="{193B5311-FF28-4DAC-A46A-4815D9C53796}" srcOrd="1" destOrd="0" presId="urn:microsoft.com/office/officeart/2008/layout/RadialCluster"/>
    <dgm:cxn modelId="{B9DC3342-6CA6-4DA4-9628-6C4FA4B1D6A9}" type="presParOf" srcId="{282193B0-3835-46C4-8746-F7DF4A47FD95}" destId="{A8ACFF02-7DDD-490D-BAE7-296424351850}" srcOrd="2" destOrd="0" presId="urn:microsoft.com/office/officeart/2008/layout/RadialCluster"/>
    <dgm:cxn modelId="{5EDBFCBD-0237-4A40-8686-59D85B77B804}" type="presParOf" srcId="{282193B0-3835-46C4-8746-F7DF4A47FD95}" destId="{2DDFA6BE-6955-4E0C-B3C7-FC570EB04F3B}" srcOrd="3" destOrd="0" presId="urn:microsoft.com/office/officeart/2008/layout/RadialCluster"/>
    <dgm:cxn modelId="{B6431642-1A8C-4490-9978-F25BA0B5AF51}" type="presParOf" srcId="{282193B0-3835-46C4-8746-F7DF4A47FD95}" destId="{ED858C72-679D-441C-94CA-1B6DC40191F5}" srcOrd="4" destOrd="0" presId="urn:microsoft.com/office/officeart/2008/layout/RadialCluster"/>
    <dgm:cxn modelId="{61BAAE51-7A63-496B-93F6-4D889D986B02}" type="presParOf" srcId="{282193B0-3835-46C4-8746-F7DF4A47FD95}" destId="{51F68694-B369-498F-8813-62ABBAE8BF99}" srcOrd="5" destOrd="0" presId="urn:microsoft.com/office/officeart/2008/layout/RadialCluster"/>
    <dgm:cxn modelId="{0CD49B35-9C2C-4E8C-82FD-181E1139D6D2}" type="presParOf" srcId="{282193B0-3835-46C4-8746-F7DF4A47FD95}" destId="{73BF40C5-9C02-4EB7-8815-588180E36346}" srcOrd="6" destOrd="0" presId="urn:microsoft.com/office/officeart/2008/layout/RadialCluster"/>
    <dgm:cxn modelId="{BF1F68C8-F504-4257-92F1-F08EE36EBEC8}" type="presParOf" srcId="{282193B0-3835-46C4-8746-F7DF4A47FD95}" destId="{4316EB64-8E64-4EC1-A8CB-9D18EC0D1784}" srcOrd="7" destOrd="0" presId="urn:microsoft.com/office/officeart/2008/layout/RadialCluster"/>
    <dgm:cxn modelId="{AA74F729-7E51-478B-A5AF-2CD40DA2967C}" type="presParOf" srcId="{282193B0-3835-46C4-8746-F7DF4A47FD95}" destId="{0791392C-26FE-4EA8-956B-774E1DD19820}" srcOrd="8" destOrd="0" presId="urn:microsoft.com/office/officeart/2008/layout/RadialCluster"/>
    <dgm:cxn modelId="{12DAA7BD-B8BE-4328-99A0-586581CB65DB}" type="presParOf" srcId="{282193B0-3835-46C4-8746-F7DF4A47FD95}" destId="{3ED497FC-04BC-415B-9047-BA930221E4D3}" srcOrd="9" destOrd="0" presId="urn:microsoft.com/office/officeart/2008/layout/RadialCluster"/>
    <dgm:cxn modelId="{37A74C94-68BE-41AF-8E6A-64844CA78E7E}" type="presParOf" srcId="{282193B0-3835-46C4-8746-F7DF4A47FD95}" destId="{4DC09910-3BED-4B5B-804D-420E31744993}" srcOrd="10" destOrd="0" presId="urn:microsoft.com/office/officeart/2008/layout/RadialCluster"/>
    <dgm:cxn modelId="{AF830E84-D466-46B2-BE24-8AD176E55E50}" type="presParOf" srcId="{282193B0-3835-46C4-8746-F7DF4A47FD95}" destId="{B371F790-EC70-47F4-995D-78207CD812A8}" srcOrd="11" destOrd="0" presId="urn:microsoft.com/office/officeart/2008/layout/RadialCluster"/>
    <dgm:cxn modelId="{BC424C76-2E15-4D6A-A121-02E2E9107E1F}" type="presParOf" srcId="{282193B0-3835-46C4-8746-F7DF4A47FD95}" destId="{7008CD2B-C443-4513-A625-17131484A38F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C7995C-DC22-4BC4-9D1C-4378DF74F27F}" type="doc">
      <dgm:prSet loTypeId="urn:microsoft.com/office/officeart/2008/layout/RadialCluster" loCatId="relationship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AFCA8F9C-C382-4FCF-B35C-0D5BA890FECB}">
      <dgm:prSet phldrT="[文本]"/>
      <dgm:spPr/>
      <dgm:t>
        <a:bodyPr/>
        <a:lstStyle/>
        <a:p>
          <a:r>
            <a:rPr lang="en-US" altLang="zh-CN" dirty="0" smtClean="0"/>
            <a:t>Admin</a:t>
          </a:r>
          <a:endParaRPr lang="zh-CN" altLang="en-US" dirty="0"/>
        </a:p>
      </dgm:t>
    </dgm:pt>
    <dgm:pt modelId="{7E19A66F-30B4-4374-B2C2-861CC5CD51F2}" type="parTrans" cxnId="{C40021A6-317D-439D-A4A1-FC33E8020109}">
      <dgm:prSet/>
      <dgm:spPr/>
      <dgm:t>
        <a:bodyPr/>
        <a:lstStyle/>
        <a:p>
          <a:endParaRPr lang="zh-CN" altLang="en-US"/>
        </a:p>
      </dgm:t>
    </dgm:pt>
    <dgm:pt modelId="{37605CE4-5F2B-457C-9778-A4D80312799F}" type="sibTrans" cxnId="{C40021A6-317D-439D-A4A1-FC33E8020109}">
      <dgm:prSet/>
      <dgm:spPr/>
      <dgm:t>
        <a:bodyPr/>
        <a:lstStyle/>
        <a:p>
          <a:endParaRPr lang="zh-CN" altLang="en-US"/>
        </a:p>
      </dgm:t>
    </dgm:pt>
    <dgm:pt modelId="{30CD883A-AE07-4379-9989-F4063197144E}">
      <dgm:prSet phldrT="[文本]"/>
      <dgm:spPr/>
      <dgm:t>
        <a:bodyPr/>
        <a:lstStyle/>
        <a:p>
          <a:r>
            <a:rPr lang="en-US" altLang="zh-CN" dirty="0" smtClean="0"/>
            <a:t>id</a:t>
          </a:r>
          <a:endParaRPr lang="zh-CN" altLang="en-US" dirty="0"/>
        </a:p>
      </dgm:t>
    </dgm:pt>
    <dgm:pt modelId="{AF659EC1-0E7F-4FF9-A7E0-656819BC3CF7}" type="parTrans" cxnId="{6F50C7BD-2A7C-496A-AE10-75C2F492C00E}">
      <dgm:prSet/>
      <dgm:spPr/>
      <dgm:t>
        <a:bodyPr/>
        <a:lstStyle/>
        <a:p>
          <a:endParaRPr lang="zh-CN" altLang="en-US"/>
        </a:p>
      </dgm:t>
    </dgm:pt>
    <dgm:pt modelId="{DAAA59AC-A528-4624-91DF-DFE59E60C21F}" type="sibTrans" cxnId="{6F50C7BD-2A7C-496A-AE10-75C2F492C00E}">
      <dgm:prSet/>
      <dgm:spPr/>
      <dgm:t>
        <a:bodyPr/>
        <a:lstStyle/>
        <a:p>
          <a:endParaRPr lang="zh-CN" altLang="en-US"/>
        </a:p>
      </dgm:t>
    </dgm:pt>
    <dgm:pt modelId="{EA04027A-6B5F-405E-93CF-1BA1949D3378}">
      <dgm:prSet phldrT="[文本]"/>
      <dgm:spPr/>
      <dgm:t>
        <a:bodyPr/>
        <a:lstStyle/>
        <a:p>
          <a:r>
            <a:rPr lang="en-US" altLang="zh-CN" dirty="0" smtClean="0"/>
            <a:t>name</a:t>
          </a:r>
          <a:endParaRPr lang="zh-CN" altLang="en-US" dirty="0"/>
        </a:p>
      </dgm:t>
    </dgm:pt>
    <dgm:pt modelId="{2B57603A-6481-4DCA-9741-B22B072394D6}" type="parTrans" cxnId="{8B391363-AB9E-46BB-AAF0-D6CD76C98CCA}">
      <dgm:prSet/>
      <dgm:spPr/>
      <dgm:t>
        <a:bodyPr/>
        <a:lstStyle/>
        <a:p>
          <a:endParaRPr lang="zh-CN" altLang="en-US"/>
        </a:p>
      </dgm:t>
    </dgm:pt>
    <dgm:pt modelId="{86C4201B-DD80-4B7A-BFA1-686CFD099CBE}" type="sibTrans" cxnId="{8B391363-AB9E-46BB-AAF0-D6CD76C98CCA}">
      <dgm:prSet/>
      <dgm:spPr/>
      <dgm:t>
        <a:bodyPr/>
        <a:lstStyle/>
        <a:p>
          <a:endParaRPr lang="zh-CN" altLang="en-US"/>
        </a:p>
      </dgm:t>
    </dgm:pt>
    <dgm:pt modelId="{6717B7D9-B83B-4C73-A4FB-1677E5EF7793}">
      <dgm:prSet phldrT="[文本]"/>
      <dgm:spPr/>
      <dgm:t>
        <a:bodyPr/>
        <a:lstStyle/>
        <a:p>
          <a:r>
            <a:rPr lang="en-US" altLang="zh-CN" dirty="0" smtClean="0"/>
            <a:t>password</a:t>
          </a:r>
          <a:endParaRPr lang="zh-CN" altLang="en-US" dirty="0"/>
        </a:p>
      </dgm:t>
    </dgm:pt>
    <dgm:pt modelId="{E13CC484-9350-468D-838C-6AF6445C76FF}" type="parTrans" cxnId="{B7EB3CA9-E34B-4179-B9D1-BBDD2988E24D}">
      <dgm:prSet/>
      <dgm:spPr/>
      <dgm:t>
        <a:bodyPr/>
        <a:lstStyle/>
        <a:p>
          <a:endParaRPr lang="zh-CN" altLang="en-US"/>
        </a:p>
      </dgm:t>
    </dgm:pt>
    <dgm:pt modelId="{01FE473A-C7D4-42C5-938A-403418CEDD55}" type="sibTrans" cxnId="{B7EB3CA9-E34B-4179-B9D1-BBDD2988E24D}">
      <dgm:prSet/>
      <dgm:spPr/>
      <dgm:t>
        <a:bodyPr/>
        <a:lstStyle/>
        <a:p>
          <a:endParaRPr lang="zh-CN" altLang="en-US"/>
        </a:p>
      </dgm:t>
    </dgm:pt>
    <dgm:pt modelId="{C16BC5CF-FB37-4083-AB9F-6336798BF777}">
      <dgm:prSet phldrT="[文本]"/>
      <dgm:spPr/>
      <dgm:t>
        <a:bodyPr/>
        <a:lstStyle/>
        <a:p>
          <a:r>
            <a:rPr lang="en-US" altLang="zh-CN" dirty="0" smtClean="0"/>
            <a:t>cell</a:t>
          </a:r>
          <a:endParaRPr lang="zh-CN" altLang="en-US" dirty="0"/>
        </a:p>
      </dgm:t>
    </dgm:pt>
    <dgm:pt modelId="{180707E4-013B-406A-B3ED-E6C504BCCBB7}" type="parTrans" cxnId="{85C94977-C351-44C1-8CFF-DF1A98ECC682}">
      <dgm:prSet/>
      <dgm:spPr/>
      <dgm:t>
        <a:bodyPr/>
        <a:lstStyle/>
        <a:p>
          <a:endParaRPr lang="zh-CN" altLang="en-US"/>
        </a:p>
      </dgm:t>
    </dgm:pt>
    <dgm:pt modelId="{8ECB6D26-B693-4C90-9D12-429E2A76148E}" type="sibTrans" cxnId="{85C94977-C351-44C1-8CFF-DF1A98ECC682}">
      <dgm:prSet/>
      <dgm:spPr/>
      <dgm:t>
        <a:bodyPr/>
        <a:lstStyle/>
        <a:p>
          <a:endParaRPr lang="zh-CN" altLang="en-US"/>
        </a:p>
      </dgm:t>
    </dgm:pt>
    <dgm:pt modelId="{13B25310-17B2-4BD4-ADF0-AA9320EB9B37}">
      <dgm:prSet phldrT="[文本]"/>
      <dgm:spPr/>
      <dgm:t>
        <a:bodyPr/>
        <a:lstStyle/>
        <a:p>
          <a:r>
            <a:rPr lang="en-US" altLang="zh-CN" dirty="0" smtClean="0"/>
            <a:t>email</a:t>
          </a:r>
          <a:endParaRPr lang="zh-CN" altLang="en-US" dirty="0"/>
        </a:p>
      </dgm:t>
    </dgm:pt>
    <dgm:pt modelId="{A30EA804-450F-4809-A3FD-65A0261B5BBE}" type="parTrans" cxnId="{25E27EC2-B53E-49F7-9FB4-4E02BE812186}">
      <dgm:prSet/>
      <dgm:spPr/>
      <dgm:t>
        <a:bodyPr/>
        <a:lstStyle/>
        <a:p>
          <a:endParaRPr lang="zh-CN" altLang="en-US"/>
        </a:p>
      </dgm:t>
    </dgm:pt>
    <dgm:pt modelId="{36FF7D0A-6C6A-433E-8E7D-D559D78C7365}" type="sibTrans" cxnId="{25E27EC2-B53E-49F7-9FB4-4E02BE812186}">
      <dgm:prSet/>
      <dgm:spPr/>
      <dgm:t>
        <a:bodyPr/>
        <a:lstStyle/>
        <a:p>
          <a:endParaRPr lang="zh-CN" altLang="en-US"/>
        </a:p>
      </dgm:t>
    </dgm:pt>
    <dgm:pt modelId="{28BD8B00-3AC7-4234-80CC-1DC3B0D43BFD}" type="pres">
      <dgm:prSet presAssocID="{7EC7995C-DC22-4BC4-9D1C-4378DF74F27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82193B0-3835-46C4-8746-F7DF4A47FD95}" type="pres">
      <dgm:prSet presAssocID="{AFCA8F9C-C382-4FCF-B35C-0D5BA890FECB}" presName="singleCycle" presStyleCnt="0"/>
      <dgm:spPr/>
      <dgm:t>
        <a:bodyPr/>
        <a:lstStyle/>
        <a:p>
          <a:endParaRPr lang="zh-CN" altLang="en-US"/>
        </a:p>
      </dgm:t>
    </dgm:pt>
    <dgm:pt modelId="{34256781-36D8-40BB-A602-B6388586E38F}" type="pres">
      <dgm:prSet presAssocID="{AFCA8F9C-C382-4FCF-B35C-0D5BA890FECB}" presName="singleCenter" presStyleLbl="node1" presStyleIdx="0" presStyleCnt="6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193B5311-FF28-4DAC-A46A-4815D9C53796}" type="pres">
      <dgm:prSet presAssocID="{AF659EC1-0E7F-4FF9-A7E0-656819BC3CF7}" presName="Name56" presStyleLbl="parChTrans1D2" presStyleIdx="0" presStyleCnt="5"/>
      <dgm:spPr/>
      <dgm:t>
        <a:bodyPr/>
        <a:lstStyle/>
        <a:p>
          <a:endParaRPr lang="zh-CN" altLang="en-US"/>
        </a:p>
      </dgm:t>
    </dgm:pt>
    <dgm:pt modelId="{A8ACFF02-7DDD-490D-BAE7-296424351850}" type="pres">
      <dgm:prSet presAssocID="{30CD883A-AE07-4379-9989-F4063197144E}" presName="text0" presStyleLbl="node1" presStyleIdx="1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2DDFA6BE-6955-4E0C-B3C7-FC570EB04F3B}" type="pres">
      <dgm:prSet presAssocID="{180707E4-013B-406A-B3ED-E6C504BCCBB7}" presName="Name56" presStyleLbl="parChTrans1D2" presStyleIdx="1" presStyleCnt="5"/>
      <dgm:spPr/>
      <dgm:t>
        <a:bodyPr/>
        <a:lstStyle/>
        <a:p>
          <a:endParaRPr lang="zh-CN" altLang="en-US"/>
        </a:p>
      </dgm:t>
    </dgm:pt>
    <dgm:pt modelId="{ED858C72-679D-441C-94CA-1B6DC40191F5}" type="pres">
      <dgm:prSet presAssocID="{C16BC5CF-FB37-4083-AB9F-6336798BF777}" presName="text0" presStyleLbl="node1" presStyleIdx="2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51F68694-B369-498F-8813-62ABBAE8BF99}" type="pres">
      <dgm:prSet presAssocID="{2B57603A-6481-4DCA-9741-B22B072394D6}" presName="Name56" presStyleLbl="parChTrans1D2" presStyleIdx="2" presStyleCnt="5"/>
      <dgm:spPr/>
      <dgm:t>
        <a:bodyPr/>
        <a:lstStyle/>
        <a:p>
          <a:endParaRPr lang="zh-CN" altLang="en-US"/>
        </a:p>
      </dgm:t>
    </dgm:pt>
    <dgm:pt modelId="{73BF40C5-9C02-4EB7-8815-588180E36346}" type="pres">
      <dgm:prSet presAssocID="{EA04027A-6B5F-405E-93CF-1BA1949D3378}" presName="text0" presStyleLbl="node1" presStyleIdx="3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4B0E7BF0-6877-4183-90BC-39A448232FEB}" type="pres">
      <dgm:prSet presAssocID="{E13CC484-9350-468D-838C-6AF6445C76FF}" presName="Name56" presStyleLbl="parChTrans1D2" presStyleIdx="3" presStyleCnt="5"/>
      <dgm:spPr/>
      <dgm:t>
        <a:bodyPr/>
        <a:lstStyle/>
        <a:p>
          <a:endParaRPr lang="zh-CN" altLang="en-US"/>
        </a:p>
      </dgm:t>
    </dgm:pt>
    <dgm:pt modelId="{1F7298D9-AB87-4409-92BF-520C634883C3}" type="pres">
      <dgm:prSet presAssocID="{6717B7D9-B83B-4C73-A4FB-1677E5EF7793}" presName="text0" presStyleLbl="node1" presStyleIdx="4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4316EB64-8E64-4EC1-A8CB-9D18EC0D1784}" type="pres">
      <dgm:prSet presAssocID="{A30EA804-450F-4809-A3FD-65A0261B5BBE}" presName="Name56" presStyleLbl="parChTrans1D2" presStyleIdx="4" presStyleCnt="5"/>
      <dgm:spPr/>
      <dgm:t>
        <a:bodyPr/>
        <a:lstStyle/>
        <a:p>
          <a:endParaRPr lang="zh-CN" altLang="en-US"/>
        </a:p>
      </dgm:t>
    </dgm:pt>
    <dgm:pt modelId="{0791392C-26FE-4EA8-956B-774E1DD19820}" type="pres">
      <dgm:prSet presAssocID="{13B25310-17B2-4BD4-ADF0-AA9320EB9B37}" presName="text0" presStyleLbl="node1" presStyleIdx="5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F69CA1D0-6A1E-4C5A-801C-5ACCAF3406D3}" type="presOf" srcId="{180707E4-013B-406A-B3ED-E6C504BCCBB7}" destId="{2DDFA6BE-6955-4E0C-B3C7-FC570EB04F3B}" srcOrd="0" destOrd="0" presId="urn:microsoft.com/office/officeart/2008/layout/RadialCluster"/>
    <dgm:cxn modelId="{BCC0F722-7132-4370-9B8A-5CD4A1463E61}" type="presOf" srcId="{30CD883A-AE07-4379-9989-F4063197144E}" destId="{A8ACFF02-7DDD-490D-BAE7-296424351850}" srcOrd="0" destOrd="0" presId="urn:microsoft.com/office/officeart/2008/layout/RadialCluster"/>
    <dgm:cxn modelId="{A14180B0-BE5C-4D51-9893-A3C21E0A800D}" type="presOf" srcId="{13B25310-17B2-4BD4-ADF0-AA9320EB9B37}" destId="{0791392C-26FE-4EA8-956B-774E1DD19820}" srcOrd="0" destOrd="0" presId="urn:microsoft.com/office/officeart/2008/layout/RadialCluster"/>
    <dgm:cxn modelId="{93892C27-C303-4D4B-9B6D-996F3D299641}" type="presOf" srcId="{C16BC5CF-FB37-4083-AB9F-6336798BF777}" destId="{ED858C72-679D-441C-94CA-1B6DC40191F5}" srcOrd="0" destOrd="0" presId="urn:microsoft.com/office/officeart/2008/layout/RadialCluster"/>
    <dgm:cxn modelId="{A17C1573-D1BE-4393-B2B3-445F2CDC1FD5}" type="presOf" srcId="{EA04027A-6B5F-405E-93CF-1BA1949D3378}" destId="{73BF40C5-9C02-4EB7-8815-588180E36346}" srcOrd="0" destOrd="0" presId="urn:microsoft.com/office/officeart/2008/layout/RadialCluster"/>
    <dgm:cxn modelId="{85C94977-C351-44C1-8CFF-DF1A98ECC682}" srcId="{AFCA8F9C-C382-4FCF-B35C-0D5BA890FECB}" destId="{C16BC5CF-FB37-4083-AB9F-6336798BF777}" srcOrd="1" destOrd="0" parTransId="{180707E4-013B-406A-B3ED-E6C504BCCBB7}" sibTransId="{8ECB6D26-B693-4C90-9D12-429E2A76148E}"/>
    <dgm:cxn modelId="{0FA47236-5F95-497B-9C74-B83AE6A59EE9}" type="presOf" srcId="{2B57603A-6481-4DCA-9741-B22B072394D6}" destId="{51F68694-B369-498F-8813-62ABBAE8BF99}" srcOrd="0" destOrd="0" presId="urn:microsoft.com/office/officeart/2008/layout/RadialCluster"/>
    <dgm:cxn modelId="{7567EA6D-8690-4B28-BAEB-9A251B43E5D4}" type="presOf" srcId="{7EC7995C-DC22-4BC4-9D1C-4378DF74F27F}" destId="{28BD8B00-3AC7-4234-80CC-1DC3B0D43BFD}" srcOrd="0" destOrd="0" presId="urn:microsoft.com/office/officeart/2008/layout/RadialCluster"/>
    <dgm:cxn modelId="{261289E4-6363-4233-9EB3-03133A4FBDBA}" type="presOf" srcId="{6717B7D9-B83B-4C73-A4FB-1677E5EF7793}" destId="{1F7298D9-AB87-4409-92BF-520C634883C3}" srcOrd="0" destOrd="0" presId="urn:microsoft.com/office/officeart/2008/layout/RadialCluster"/>
    <dgm:cxn modelId="{1A3F27C2-66B4-47E8-8A7D-125781A50A36}" type="presOf" srcId="{A30EA804-450F-4809-A3FD-65A0261B5BBE}" destId="{4316EB64-8E64-4EC1-A8CB-9D18EC0D1784}" srcOrd="0" destOrd="0" presId="urn:microsoft.com/office/officeart/2008/layout/RadialCluster"/>
    <dgm:cxn modelId="{94C816F5-C256-4163-B180-5DB48A85D680}" type="presOf" srcId="{AFCA8F9C-C382-4FCF-B35C-0D5BA890FECB}" destId="{34256781-36D8-40BB-A602-B6388586E38F}" srcOrd="0" destOrd="0" presId="urn:microsoft.com/office/officeart/2008/layout/RadialCluster"/>
    <dgm:cxn modelId="{CBD834D1-983F-4A0C-9D69-4868542AF006}" type="presOf" srcId="{E13CC484-9350-468D-838C-6AF6445C76FF}" destId="{4B0E7BF0-6877-4183-90BC-39A448232FEB}" srcOrd="0" destOrd="0" presId="urn:microsoft.com/office/officeart/2008/layout/RadialCluster"/>
    <dgm:cxn modelId="{25E27EC2-B53E-49F7-9FB4-4E02BE812186}" srcId="{AFCA8F9C-C382-4FCF-B35C-0D5BA890FECB}" destId="{13B25310-17B2-4BD4-ADF0-AA9320EB9B37}" srcOrd="4" destOrd="0" parTransId="{A30EA804-450F-4809-A3FD-65A0261B5BBE}" sibTransId="{36FF7D0A-6C6A-433E-8E7D-D559D78C7365}"/>
    <dgm:cxn modelId="{48B8BEA8-228A-418B-8C0A-ACA215188E21}" type="presOf" srcId="{AF659EC1-0E7F-4FF9-A7E0-656819BC3CF7}" destId="{193B5311-FF28-4DAC-A46A-4815D9C53796}" srcOrd="0" destOrd="0" presId="urn:microsoft.com/office/officeart/2008/layout/RadialCluster"/>
    <dgm:cxn modelId="{8B391363-AB9E-46BB-AAF0-D6CD76C98CCA}" srcId="{AFCA8F9C-C382-4FCF-B35C-0D5BA890FECB}" destId="{EA04027A-6B5F-405E-93CF-1BA1949D3378}" srcOrd="2" destOrd="0" parTransId="{2B57603A-6481-4DCA-9741-B22B072394D6}" sibTransId="{86C4201B-DD80-4B7A-BFA1-686CFD099CBE}"/>
    <dgm:cxn modelId="{C40021A6-317D-439D-A4A1-FC33E8020109}" srcId="{7EC7995C-DC22-4BC4-9D1C-4378DF74F27F}" destId="{AFCA8F9C-C382-4FCF-B35C-0D5BA890FECB}" srcOrd="0" destOrd="0" parTransId="{7E19A66F-30B4-4374-B2C2-861CC5CD51F2}" sibTransId="{37605CE4-5F2B-457C-9778-A4D80312799F}"/>
    <dgm:cxn modelId="{6F50C7BD-2A7C-496A-AE10-75C2F492C00E}" srcId="{AFCA8F9C-C382-4FCF-B35C-0D5BA890FECB}" destId="{30CD883A-AE07-4379-9989-F4063197144E}" srcOrd="0" destOrd="0" parTransId="{AF659EC1-0E7F-4FF9-A7E0-656819BC3CF7}" sibTransId="{DAAA59AC-A528-4624-91DF-DFE59E60C21F}"/>
    <dgm:cxn modelId="{B7EB3CA9-E34B-4179-B9D1-BBDD2988E24D}" srcId="{AFCA8F9C-C382-4FCF-B35C-0D5BA890FECB}" destId="{6717B7D9-B83B-4C73-A4FB-1677E5EF7793}" srcOrd="3" destOrd="0" parTransId="{E13CC484-9350-468D-838C-6AF6445C76FF}" sibTransId="{01FE473A-C7D4-42C5-938A-403418CEDD55}"/>
    <dgm:cxn modelId="{0ECF02CC-6333-4BA1-9B1E-3CDE2FDA4FE7}" type="presParOf" srcId="{28BD8B00-3AC7-4234-80CC-1DC3B0D43BFD}" destId="{282193B0-3835-46C4-8746-F7DF4A47FD95}" srcOrd="0" destOrd="0" presId="urn:microsoft.com/office/officeart/2008/layout/RadialCluster"/>
    <dgm:cxn modelId="{C676B9B5-5516-4E17-9F49-417152DEDE11}" type="presParOf" srcId="{282193B0-3835-46C4-8746-F7DF4A47FD95}" destId="{34256781-36D8-40BB-A602-B6388586E38F}" srcOrd="0" destOrd="0" presId="urn:microsoft.com/office/officeart/2008/layout/RadialCluster"/>
    <dgm:cxn modelId="{1E727E33-3B31-46C6-8A75-2F52D0310BD6}" type="presParOf" srcId="{282193B0-3835-46C4-8746-F7DF4A47FD95}" destId="{193B5311-FF28-4DAC-A46A-4815D9C53796}" srcOrd="1" destOrd="0" presId="urn:microsoft.com/office/officeart/2008/layout/RadialCluster"/>
    <dgm:cxn modelId="{A0BD94AB-2F7A-47E4-BB2F-9169E753DB51}" type="presParOf" srcId="{282193B0-3835-46C4-8746-F7DF4A47FD95}" destId="{A8ACFF02-7DDD-490D-BAE7-296424351850}" srcOrd="2" destOrd="0" presId="urn:microsoft.com/office/officeart/2008/layout/RadialCluster"/>
    <dgm:cxn modelId="{E6A33A69-BB6B-4940-929A-EFF71D2B5E1C}" type="presParOf" srcId="{282193B0-3835-46C4-8746-F7DF4A47FD95}" destId="{2DDFA6BE-6955-4E0C-B3C7-FC570EB04F3B}" srcOrd="3" destOrd="0" presId="urn:microsoft.com/office/officeart/2008/layout/RadialCluster"/>
    <dgm:cxn modelId="{BF7CE8B8-2363-4D35-9D28-3A12FB8BF4D9}" type="presParOf" srcId="{282193B0-3835-46C4-8746-F7DF4A47FD95}" destId="{ED858C72-679D-441C-94CA-1B6DC40191F5}" srcOrd="4" destOrd="0" presId="urn:microsoft.com/office/officeart/2008/layout/RadialCluster"/>
    <dgm:cxn modelId="{A1C442B6-15EA-456A-BB7D-E039DE98F4C5}" type="presParOf" srcId="{282193B0-3835-46C4-8746-F7DF4A47FD95}" destId="{51F68694-B369-498F-8813-62ABBAE8BF99}" srcOrd="5" destOrd="0" presId="urn:microsoft.com/office/officeart/2008/layout/RadialCluster"/>
    <dgm:cxn modelId="{4E5321CC-F6C1-495C-AA06-D754F0C4B5D4}" type="presParOf" srcId="{282193B0-3835-46C4-8746-F7DF4A47FD95}" destId="{73BF40C5-9C02-4EB7-8815-588180E36346}" srcOrd="6" destOrd="0" presId="urn:microsoft.com/office/officeart/2008/layout/RadialCluster"/>
    <dgm:cxn modelId="{13401912-9ADC-4382-BBB8-B92708B7A259}" type="presParOf" srcId="{282193B0-3835-46C4-8746-F7DF4A47FD95}" destId="{4B0E7BF0-6877-4183-90BC-39A448232FEB}" srcOrd="7" destOrd="0" presId="urn:microsoft.com/office/officeart/2008/layout/RadialCluster"/>
    <dgm:cxn modelId="{7E925DA2-550E-4A48-87DF-A4CE0FBA4665}" type="presParOf" srcId="{282193B0-3835-46C4-8746-F7DF4A47FD95}" destId="{1F7298D9-AB87-4409-92BF-520C634883C3}" srcOrd="8" destOrd="0" presId="urn:microsoft.com/office/officeart/2008/layout/RadialCluster"/>
    <dgm:cxn modelId="{B12408E3-4E22-450D-89E5-1EB28428B201}" type="presParOf" srcId="{282193B0-3835-46C4-8746-F7DF4A47FD95}" destId="{4316EB64-8E64-4EC1-A8CB-9D18EC0D1784}" srcOrd="9" destOrd="0" presId="urn:microsoft.com/office/officeart/2008/layout/RadialCluster"/>
    <dgm:cxn modelId="{B6CCC3A8-D83B-4303-A846-F52C5B090215}" type="presParOf" srcId="{282193B0-3835-46C4-8746-F7DF4A47FD95}" destId="{0791392C-26FE-4EA8-956B-774E1DD19820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C7995C-DC22-4BC4-9D1C-4378DF74F27F}" type="doc">
      <dgm:prSet loTypeId="urn:microsoft.com/office/officeart/2008/layout/RadialCluster" loCatId="relationship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AFCA8F9C-C382-4FCF-B35C-0D5BA890FECB}">
      <dgm:prSet phldrT="[文本]"/>
      <dgm:spPr/>
      <dgm:t>
        <a:bodyPr/>
        <a:lstStyle/>
        <a:p>
          <a:r>
            <a:rPr lang="en-US" altLang="zh-CN" dirty="0" smtClean="0"/>
            <a:t>User</a:t>
          </a:r>
          <a:endParaRPr lang="zh-CN" altLang="en-US" dirty="0"/>
        </a:p>
      </dgm:t>
    </dgm:pt>
    <dgm:pt modelId="{7E19A66F-30B4-4374-B2C2-861CC5CD51F2}" type="parTrans" cxnId="{C40021A6-317D-439D-A4A1-FC33E8020109}">
      <dgm:prSet/>
      <dgm:spPr/>
      <dgm:t>
        <a:bodyPr/>
        <a:lstStyle/>
        <a:p>
          <a:endParaRPr lang="zh-CN" altLang="en-US"/>
        </a:p>
      </dgm:t>
    </dgm:pt>
    <dgm:pt modelId="{37605CE4-5F2B-457C-9778-A4D80312799F}" type="sibTrans" cxnId="{C40021A6-317D-439D-A4A1-FC33E8020109}">
      <dgm:prSet/>
      <dgm:spPr/>
      <dgm:t>
        <a:bodyPr/>
        <a:lstStyle/>
        <a:p>
          <a:endParaRPr lang="zh-CN" altLang="en-US"/>
        </a:p>
      </dgm:t>
    </dgm:pt>
    <dgm:pt modelId="{7246A171-4789-476C-9F90-DD8C48E1C355}">
      <dgm:prSet phldrT="[文本]"/>
      <dgm:spPr/>
      <dgm:t>
        <a:bodyPr/>
        <a:lstStyle/>
        <a:p>
          <a:r>
            <a:rPr lang="en-US" altLang="zh-CN" dirty="0" smtClean="0"/>
            <a:t>id</a:t>
          </a:r>
          <a:endParaRPr lang="zh-CN" altLang="en-US" dirty="0"/>
        </a:p>
      </dgm:t>
    </dgm:pt>
    <dgm:pt modelId="{689FB04C-2C61-4AA9-864A-D12B209E2372}" type="parTrans" cxnId="{C75F8A46-047E-450B-A5FC-5C63C2A28BCB}">
      <dgm:prSet/>
      <dgm:spPr/>
      <dgm:t>
        <a:bodyPr/>
        <a:lstStyle/>
        <a:p>
          <a:endParaRPr lang="zh-CN" altLang="en-US"/>
        </a:p>
      </dgm:t>
    </dgm:pt>
    <dgm:pt modelId="{CEC6981D-20F8-439A-B6E1-D34ECA329D05}" type="sibTrans" cxnId="{C75F8A46-047E-450B-A5FC-5C63C2A28BCB}">
      <dgm:prSet/>
      <dgm:spPr/>
      <dgm:t>
        <a:bodyPr/>
        <a:lstStyle/>
        <a:p>
          <a:endParaRPr lang="zh-CN" altLang="en-US"/>
        </a:p>
      </dgm:t>
    </dgm:pt>
    <dgm:pt modelId="{C7432C29-A0F7-430D-ACEB-3FB1BE75E8BA}">
      <dgm:prSet phldrT="[文本]" custT="1"/>
      <dgm:spPr/>
      <dgm:t>
        <a:bodyPr/>
        <a:lstStyle/>
        <a:p>
          <a:r>
            <a:rPr lang="en-US" altLang="zh-CN" sz="2400" dirty="0" smtClean="0"/>
            <a:t>password</a:t>
          </a:r>
          <a:endParaRPr lang="zh-CN" altLang="en-US" sz="2400" dirty="0"/>
        </a:p>
      </dgm:t>
    </dgm:pt>
    <dgm:pt modelId="{438BD7D5-604C-459C-9E59-2A99C7AF7572}" type="parTrans" cxnId="{4053AAC4-D1AB-43D1-A594-414185CA8402}">
      <dgm:prSet/>
      <dgm:spPr/>
      <dgm:t>
        <a:bodyPr/>
        <a:lstStyle/>
        <a:p>
          <a:endParaRPr lang="zh-CN" altLang="en-US"/>
        </a:p>
      </dgm:t>
    </dgm:pt>
    <dgm:pt modelId="{67B0B37E-6FD1-444A-A95E-50AA434ECB06}" type="sibTrans" cxnId="{4053AAC4-D1AB-43D1-A594-414185CA8402}">
      <dgm:prSet/>
      <dgm:spPr/>
      <dgm:t>
        <a:bodyPr/>
        <a:lstStyle/>
        <a:p>
          <a:endParaRPr lang="zh-CN" altLang="en-US"/>
        </a:p>
      </dgm:t>
    </dgm:pt>
    <dgm:pt modelId="{09303BDC-DA0C-4C30-A3B6-FC05B9F82D95}">
      <dgm:prSet phldrT="[文本]"/>
      <dgm:spPr/>
      <dgm:t>
        <a:bodyPr/>
        <a:lstStyle/>
        <a:p>
          <a:r>
            <a:rPr lang="en-US" altLang="zh-CN" dirty="0" smtClean="0"/>
            <a:t>name</a:t>
          </a:r>
          <a:endParaRPr lang="zh-CN" altLang="en-US" dirty="0"/>
        </a:p>
      </dgm:t>
    </dgm:pt>
    <dgm:pt modelId="{C503D8B3-0899-467D-A846-B63D14F03589}" type="sibTrans" cxnId="{05C9F2C0-116A-4B53-ADEC-AB62CA5C3571}">
      <dgm:prSet/>
      <dgm:spPr/>
      <dgm:t>
        <a:bodyPr/>
        <a:lstStyle/>
        <a:p>
          <a:endParaRPr lang="zh-CN" altLang="en-US"/>
        </a:p>
      </dgm:t>
    </dgm:pt>
    <dgm:pt modelId="{DCCB0196-ED30-4BA1-B1DB-888A82B53805}" type="parTrans" cxnId="{05C9F2C0-116A-4B53-ADEC-AB62CA5C3571}">
      <dgm:prSet/>
      <dgm:spPr/>
      <dgm:t>
        <a:bodyPr/>
        <a:lstStyle/>
        <a:p>
          <a:endParaRPr lang="zh-CN" altLang="en-US"/>
        </a:p>
      </dgm:t>
    </dgm:pt>
    <dgm:pt modelId="{270BEE3F-ADB6-45D7-BEF3-0F80A74F5023}">
      <dgm:prSet phldrT="[文本]"/>
      <dgm:spPr/>
      <dgm:t>
        <a:bodyPr/>
        <a:lstStyle/>
        <a:p>
          <a:r>
            <a:rPr lang="en-US" altLang="zh-CN" dirty="0" smtClean="0"/>
            <a:t>cell</a:t>
          </a:r>
          <a:endParaRPr lang="zh-CN" altLang="en-US" dirty="0"/>
        </a:p>
      </dgm:t>
    </dgm:pt>
    <dgm:pt modelId="{0F63AD7C-175E-41CA-9927-60413C7F55C9}" type="parTrans" cxnId="{DFC115AA-E3B6-4BA4-ACCC-9616592A4EA9}">
      <dgm:prSet/>
      <dgm:spPr/>
      <dgm:t>
        <a:bodyPr/>
        <a:lstStyle/>
        <a:p>
          <a:endParaRPr lang="zh-CN" altLang="en-US"/>
        </a:p>
      </dgm:t>
    </dgm:pt>
    <dgm:pt modelId="{FF1DE883-87F0-45BD-BFF8-FBB7198F8145}" type="sibTrans" cxnId="{DFC115AA-E3B6-4BA4-ACCC-9616592A4EA9}">
      <dgm:prSet/>
      <dgm:spPr/>
      <dgm:t>
        <a:bodyPr/>
        <a:lstStyle/>
        <a:p>
          <a:endParaRPr lang="zh-CN" altLang="en-US"/>
        </a:p>
      </dgm:t>
    </dgm:pt>
    <dgm:pt modelId="{FA1516DD-3254-4262-9715-E556F32632D5}">
      <dgm:prSet phldrT="[文本]" custT="1"/>
      <dgm:spPr/>
      <dgm:t>
        <a:bodyPr/>
        <a:lstStyle/>
        <a:p>
          <a:r>
            <a:rPr lang="en-US" sz="1800" b="1" i="0" dirty="0" smtClean="0"/>
            <a:t>department</a:t>
          </a:r>
          <a:endParaRPr lang="zh-CN" altLang="en-US" sz="1800" dirty="0"/>
        </a:p>
      </dgm:t>
    </dgm:pt>
    <dgm:pt modelId="{94A58BD4-5DA2-4829-9E96-C792A849DBE3}" type="parTrans" cxnId="{A26D3788-28B2-4E6C-9C4E-E2BEDB07ADFE}">
      <dgm:prSet/>
      <dgm:spPr/>
      <dgm:t>
        <a:bodyPr/>
        <a:lstStyle/>
        <a:p>
          <a:endParaRPr lang="zh-CN" altLang="en-US"/>
        </a:p>
      </dgm:t>
    </dgm:pt>
    <dgm:pt modelId="{E069075C-FABA-4FA5-BE4D-9B5BEA77B495}" type="sibTrans" cxnId="{A26D3788-28B2-4E6C-9C4E-E2BEDB07ADFE}">
      <dgm:prSet/>
      <dgm:spPr/>
      <dgm:t>
        <a:bodyPr/>
        <a:lstStyle/>
        <a:p>
          <a:endParaRPr lang="zh-CN" altLang="en-US"/>
        </a:p>
      </dgm:t>
    </dgm:pt>
    <dgm:pt modelId="{27BF37C9-4DAC-4B5B-BBC0-2B71ED521476}">
      <dgm:prSet phldrT="[文本]"/>
      <dgm:spPr/>
      <dgm:t>
        <a:bodyPr/>
        <a:lstStyle/>
        <a:p>
          <a:r>
            <a:rPr lang="en-US" b="1" i="0" dirty="0" smtClean="0"/>
            <a:t>position</a:t>
          </a:r>
          <a:endParaRPr lang="zh-CN" altLang="en-US" dirty="0"/>
        </a:p>
      </dgm:t>
    </dgm:pt>
    <dgm:pt modelId="{7321D66D-0B92-4F50-9F29-0C82B2B096FD}" type="parTrans" cxnId="{A72D39F0-54B5-452E-981B-88DCF20C5DE3}">
      <dgm:prSet/>
      <dgm:spPr/>
      <dgm:t>
        <a:bodyPr/>
        <a:lstStyle/>
        <a:p>
          <a:endParaRPr lang="zh-CN" altLang="en-US"/>
        </a:p>
      </dgm:t>
    </dgm:pt>
    <dgm:pt modelId="{57DD96D3-5B06-41B6-BA5F-45663579A49F}" type="sibTrans" cxnId="{A72D39F0-54B5-452E-981B-88DCF20C5DE3}">
      <dgm:prSet/>
      <dgm:spPr/>
      <dgm:t>
        <a:bodyPr/>
        <a:lstStyle/>
        <a:p>
          <a:endParaRPr lang="zh-CN" altLang="en-US"/>
        </a:p>
      </dgm:t>
    </dgm:pt>
    <dgm:pt modelId="{088BB30C-A282-4611-B895-59B686E96520}">
      <dgm:prSet phldrT="[文本]"/>
      <dgm:spPr/>
      <dgm:t>
        <a:bodyPr/>
        <a:lstStyle/>
        <a:p>
          <a:r>
            <a:rPr lang="en-US" b="1" i="0" dirty="0" smtClean="0"/>
            <a:t>email</a:t>
          </a:r>
          <a:endParaRPr lang="zh-CN" altLang="en-US" dirty="0"/>
        </a:p>
      </dgm:t>
    </dgm:pt>
    <dgm:pt modelId="{B1BCE059-4049-4355-BF61-985DEC110A75}" type="parTrans" cxnId="{9FBB2ED0-6F37-4B33-8552-5FE86287F952}">
      <dgm:prSet/>
      <dgm:spPr/>
      <dgm:t>
        <a:bodyPr/>
        <a:lstStyle/>
        <a:p>
          <a:endParaRPr lang="zh-CN" altLang="en-US"/>
        </a:p>
      </dgm:t>
    </dgm:pt>
    <dgm:pt modelId="{E9C8065C-713D-4F58-BEFC-6A9A1C8E6D69}" type="sibTrans" cxnId="{9FBB2ED0-6F37-4B33-8552-5FE86287F952}">
      <dgm:prSet/>
      <dgm:spPr/>
      <dgm:t>
        <a:bodyPr/>
        <a:lstStyle/>
        <a:p>
          <a:endParaRPr lang="zh-CN" altLang="en-US"/>
        </a:p>
      </dgm:t>
    </dgm:pt>
    <dgm:pt modelId="{28BD8B00-3AC7-4234-80CC-1DC3B0D43BFD}" type="pres">
      <dgm:prSet presAssocID="{7EC7995C-DC22-4BC4-9D1C-4378DF74F27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82193B0-3835-46C4-8746-F7DF4A47FD95}" type="pres">
      <dgm:prSet presAssocID="{AFCA8F9C-C382-4FCF-B35C-0D5BA890FECB}" presName="singleCycle" presStyleCnt="0"/>
      <dgm:spPr/>
      <dgm:t>
        <a:bodyPr/>
        <a:lstStyle/>
        <a:p>
          <a:endParaRPr lang="zh-CN" altLang="en-US"/>
        </a:p>
      </dgm:t>
    </dgm:pt>
    <dgm:pt modelId="{34256781-36D8-40BB-A602-B6388586E38F}" type="pres">
      <dgm:prSet presAssocID="{AFCA8F9C-C382-4FCF-B35C-0D5BA890FECB}" presName="singleCenter" presStyleLbl="node1" presStyleIdx="0" presStyleCnt="8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F6955ABC-751C-445A-8D59-3AAA54AB0CD9}" type="pres">
      <dgm:prSet presAssocID="{689FB04C-2C61-4AA9-864A-D12B209E2372}" presName="Name56" presStyleLbl="parChTrans1D2" presStyleIdx="0" presStyleCnt="7"/>
      <dgm:spPr/>
      <dgm:t>
        <a:bodyPr/>
        <a:lstStyle/>
        <a:p>
          <a:endParaRPr lang="zh-CN" altLang="en-US"/>
        </a:p>
      </dgm:t>
    </dgm:pt>
    <dgm:pt modelId="{59370A30-72DB-465F-83C3-4DC7CAEA909A}" type="pres">
      <dgm:prSet presAssocID="{7246A171-4789-476C-9F90-DD8C48E1C355}" presName="text0" presStyleLbl="node1" presStyleIdx="1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084488EA-39B4-4CAD-8553-B11EDA730F01}" type="pres">
      <dgm:prSet presAssocID="{0F63AD7C-175E-41CA-9927-60413C7F55C9}" presName="Name56" presStyleLbl="parChTrans1D2" presStyleIdx="1" presStyleCnt="7"/>
      <dgm:spPr/>
      <dgm:t>
        <a:bodyPr/>
        <a:lstStyle/>
        <a:p>
          <a:endParaRPr lang="zh-CN" altLang="en-US"/>
        </a:p>
      </dgm:t>
    </dgm:pt>
    <dgm:pt modelId="{8995E546-BD8F-49B1-8EB2-BA1CDFF49361}" type="pres">
      <dgm:prSet presAssocID="{270BEE3F-ADB6-45D7-BEF3-0F80A74F5023}" presName="text0" presStyleLbl="node1" presStyleIdx="2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4B35866E-BA6E-4C43-86F9-DEA136D48BCC}" type="pres">
      <dgm:prSet presAssocID="{DCCB0196-ED30-4BA1-B1DB-888A82B53805}" presName="Name56" presStyleLbl="parChTrans1D2" presStyleIdx="2" presStyleCnt="7"/>
      <dgm:spPr/>
      <dgm:t>
        <a:bodyPr/>
        <a:lstStyle/>
        <a:p>
          <a:endParaRPr lang="zh-CN" altLang="en-US"/>
        </a:p>
      </dgm:t>
    </dgm:pt>
    <dgm:pt modelId="{D04F687C-12F9-4276-B6E3-B68B3E230681}" type="pres">
      <dgm:prSet presAssocID="{09303BDC-DA0C-4C30-A3B6-FC05B9F82D95}" presName="text0" presStyleLbl="node1" presStyleIdx="3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10AA7DF7-D736-4E3B-8C12-A19C659EE1FB}" type="pres">
      <dgm:prSet presAssocID="{438BD7D5-604C-459C-9E59-2A99C7AF7572}" presName="Name56" presStyleLbl="parChTrans1D2" presStyleIdx="3" presStyleCnt="7"/>
      <dgm:spPr/>
      <dgm:t>
        <a:bodyPr/>
        <a:lstStyle/>
        <a:p>
          <a:endParaRPr lang="zh-CN" altLang="en-US"/>
        </a:p>
      </dgm:t>
    </dgm:pt>
    <dgm:pt modelId="{F970B0D9-83DE-4484-A145-DF4F36666675}" type="pres">
      <dgm:prSet presAssocID="{C7432C29-A0F7-430D-ACEB-3FB1BE75E8BA}" presName="text0" presStyleLbl="node1" presStyleIdx="4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60CFE65F-F23F-4BA5-947B-D398382042BD}" type="pres">
      <dgm:prSet presAssocID="{94A58BD4-5DA2-4829-9E96-C792A849DBE3}" presName="Name56" presStyleLbl="parChTrans1D2" presStyleIdx="4" presStyleCnt="7"/>
      <dgm:spPr/>
      <dgm:t>
        <a:bodyPr/>
        <a:lstStyle/>
        <a:p>
          <a:endParaRPr lang="zh-CN" altLang="en-US"/>
        </a:p>
      </dgm:t>
    </dgm:pt>
    <dgm:pt modelId="{0A8DBB73-5165-4FE5-876A-F42BB7EBAFC1}" type="pres">
      <dgm:prSet presAssocID="{FA1516DD-3254-4262-9715-E556F32632D5}" presName="text0" presStyleLbl="node1" presStyleIdx="5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5E1EDAB7-8FE9-4042-9C91-93D0A13537BC}" type="pres">
      <dgm:prSet presAssocID="{7321D66D-0B92-4F50-9F29-0C82B2B096FD}" presName="Name56" presStyleLbl="parChTrans1D2" presStyleIdx="5" presStyleCnt="7"/>
      <dgm:spPr/>
      <dgm:t>
        <a:bodyPr/>
        <a:lstStyle/>
        <a:p>
          <a:endParaRPr lang="zh-CN" altLang="en-US"/>
        </a:p>
      </dgm:t>
    </dgm:pt>
    <dgm:pt modelId="{AD47AEF6-BD61-4454-8B9E-36C8B5C37FE2}" type="pres">
      <dgm:prSet presAssocID="{27BF37C9-4DAC-4B5B-BBC0-2B71ED521476}" presName="text0" presStyleLbl="node1" presStyleIdx="6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F48EC855-1D4E-423F-A764-F2DD754AB755}" type="pres">
      <dgm:prSet presAssocID="{B1BCE059-4049-4355-BF61-985DEC110A75}" presName="Name56" presStyleLbl="parChTrans1D2" presStyleIdx="6" presStyleCnt="7"/>
      <dgm:spPr/>
      <dgm:t>
        <a:bodyPr/>
        <a:lstStyle/>
        <a:p>
          <a:endParaRPr lang="zh-CN" altLang="en-US"/>
        </a:p>
      </dgm:t>
    </dgm:pt>
    <dgm:pt modelId="{5FFE5477-18B1-4071-8AB3-B9CAFE7BC36F}" type="pres">
      <dgm:prSet presAssocID="{088BB30C-A282-4611-B895-59B686E96520}" presName="text0" presStyleLbl="node1" presStyleIdx="7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C75F8A46-047E-450B-A5FC-5C63C2A28BCB}" srcId="{AFCA8F9C-C382-4FCF-B35C-0D5BA890FECB}" destId="{7246A171-4789-476C-9F90-DD8C48E1C355}" srcOrd="0" destOrd="0" parTransId="{689FB04C-2C61-4AA9-864A-D12B209E2372}" sibTransId="{CEC6981D-20F8-439A-B6E1-D34ECA329D05}"/>
    <dgm:cxn modelId="{A72D39F0-54B5-452E-981B-88DCF20C5DE3}" srcId="{AFCA8F9C-C382-4FCF-B35C-0D5BA890FECB}" destId="{27BF37C9-4DAC-4B5B-BBC0-2B71ED521476}" srcOrd="5" destOrd="0" parTransId="{7321D66D-0B92-4F50-9F29-0C82B2B096FD}" sibTransId="{57DD96D3-5B06-41B6-BA5F-45663579A49F}"/>
    <dgm:cxn modelId="{3D2F425C-48B3-4E88-ADC1-C9510A0230D5}" type="presOf" srcId="{27BF37C9-4DAC-4B5B-BBC0-2B71ED521476}" destId="{AD47AEF6-BD61-4454-8B9E-36C8B5C37FE2}" srcOrd="0" destOrd="0" presId="urn:microsoft.com/office/officeart/2008/layout/RadialCluster"/>
    <dgm:cxn modelId="{B6744BC8-EE03-4440-92CB-459E1DB51859}" type="presOf" srcId="{AFCA8F9C-C382-4FCF-B35C-0D5BA890FECB}" destId="{34256781-36D8-40BB-A602-B6388586E38F}" srcOrd="0" destOrd="0" presId="urn:microsoft.com/office/officeart/2008/layout/RadialCluster"/>
    <dgm:cxn modelId="{32F5E513-EA84-4A91-B389-AA38FB31D020}" type="presOf" srcId="{0F63AD7C-175E-41CA-9927-60413C7F55C9}" destId="{084488EA-39B4-4CAD-8553-B11EDA730F01}" srcOrd="0" destOrd="0" presId="urn:microsoft.com/office/officeart/2008/layout/RadialCluster"/>
    <dgm:cxn modelId="{142A62F6-E49B-4033-8F92-FD0A66792DCD}" type="presOf" srcId="{438BD7D5-604C-459C-9E59-2A99C7AF7572}" destId="{10AA7DF7-D736-4E3B-8C12-A19C659EE1FB}" srcOrd="0" destOrd="0" presId="urn:microsoft.com/office/officeart/2008/layout/RadialCluster"/>
    <dgm:cxn modelId="{8B99BA1E-43ED-4844-8945-01FFC737FB05}" type="presOf" srcId="{C7432C29-A0F7-430D-ACEB-3FB1BE75E8BA}" destId="{F970B0D9-83DE-4484-A145-DF4F36666675}" srcOrd="0" destOrd="0" presId="urn:microsoft.com/office/officeart/2008/layout/RadialCluster"/>
    <dgm:cxn modelId="{18425D84-10D2-4DA2-A95F-DF41B6CF38A1}" type="presOf" srcId="{7321D66D-0B92-4F50-9F29-0C82B2B096FD}" destId="{5E1EDAB7-8FE9-4042-9C91-93D0A13537BC}" srcOrd="0" destOrd="0" presId="urn:microsoft.com/office/officeart/2008/layout/RadialCluster"/>
    <dgm:cxn modelId="{DFC115AA-E3B6-4BA4-ACCC-9616592A4EA9}" srcId="{AFCA8F9C-C382-4FCF-B35C-0D5BA890FECB}" destId="{270BEE3F-ADB6-45D7-BEF3-0F80A74F5023}" srcOrd="1" destOrd="0" parTransId="{0F63AD7C-175E-41CA-9927-60413C7F55C9}" sibTransId="{FF1DE883-87F0-45BD-BFF8-FBB7198F8145}"/>
    <dgm:cxn modelId="{4053AAC4-D1AB-43D1-A594-414185CA8402}" srcId="{AFCA8F9C-C382-4FCF-B35C-0D5BA890FECB}" destId="{C7432C29-A0F7-430D-ACEB-3FB1BE75E8BA}" srcOrd="3" destOrd="0" parTransId="{438BD7D5-604C-459C-9E59-2A99C7AF7572}" sibTransId="{67B0B37E-6FD1-444A-A95E-50AA434ECB06}"/>
    <dgm:cxn modelId="{021E2E09-420C-42E1-BD71-EF1FB94D53E3}" type="presOf" srcId="{7246A171-4789-476C-9F90-DD8C48E1C355}" destId="{59370A30-72DB-465F-83C3-4DC7CAEA909A}" srcOrd="0" destOrd="0" presId="urn:microsoft.com/office/officeart/2008/layout/RadialCluster"/>
    <dgm:cxn modelId="{9FBB2ED0-6F37-4B33-8552-5FE86287F952}" srcId="{AFCA8F9C-C382-4FCF-B35C-0D5BA890FECB}" destId="{088BB30C-A282-4611-B895-59B686E96520}" srcOrd="6" destOrd="0" parTransId="{B1BCE059-4049-4355-BF61-985DEC110A75}" sibTransId="{E9C8065C-713D-4F58-BEFC-6A9A1C8E6D69}"/>
    <dgm:cxn modelId="{A26D3788-28B2-4E6C-9C4E-E2BEDB07ADFE}" srcId="{AFCA8F9C-C382-4FCF-B35C-0D5BA890FECB}" destId="{FA1516DD-3254-4262-9715-E556F32632D5}" srcOrd="4" destOrd="0" parTransId="{94A58BD4-5DA2-4829-9E96-C792A849DBE3}" sibTransId="{E069075C-FABA-4FA5-BE4D-9B5BEA77B495}"/>
    <dgm:cxn modelId="{523A5DA7-5312-4B8B-AB1F-20B79DA60D9E}" type="presOf" srcId="{FA1516DD-3254-4262-9715-E556F32632D5}" destId="{0A8DBB73-5165-4FE5-876A-F42BB7EBAFC1}" srcOrd="0" destOrd="0" presId="urn:microsoft.com/office/officeart/2008/layout/RadialCluster"/>
    <dgm:cxn modelId="{78EC43B4-2FD1-43D5-9850-9C23CE007807}" type="presOf" srcId="{270BEE3F-ADB6-45D7-BEF3-0F80A74F5023}" destId="{8995E546-BD8F-49B1-8EB2-BA1CDFF49361}" srcOrd="0" destOrd="0" presId="urn:microsoft.com/office/officeart/2008/layout/RadialCluster"/>
    <dgm:cxn modelId="{AC17CBD7-B9C8-48B6-95D9-1DF51054CC01}" type="presOf" srcId="{B1BCE059-4049-4355-BF61-985DEC110A75}" destId="{F48EC855-1D4E-423F-A764-F2DD754AB755}" srcOrd="0" destOrd="0" presId="urn:microsoft.com/office/officeart/2008/layout/RadialCluster"/>
    <dgm:cxn modelId="{24F06D89-E556-4EC1-A683-F100432F146D}" type="presOf" srcId="{DCCB0196-ED30-4BA1-B1DB-888A82B53805}" destId="{4B35866E-BA6E-4C43-86F9-DEA136D48BCC}" srcOrd="0" destOrd="0" presId="urn:microsoft.com/office/officeart/2008/layout/RadialCluster"/>
    <dgm:cxn modelId="{BBB658F8-E7F9-43AD-99CB-FECF8646C3D4}" type="presOf" srcId="{689FB04C-2C61-4AA9-864A-D12B209E2372}" destId="{F6955ABC-751C-445A-8D59-3AAA54AB0CD9}" srcOrd="0" destOrd="0" presId="urn:microsoft.com/office/officeart/2008/layout/RadialCluster"/>
    <dgm:cxn modelId="{C40021A6-317D-439D-A4A1-FC33E8020109}" srcId="{7EC7995C-DC22-4BC4-9D1C-4378DF74F27F}" destId="{AFCA8F9C-C382-4FCF-B35C-0D5BA890FECB}" srcOrd="0" destOrd="0" parTransId="{7E19A66F-30B4-4374-B2C2-861CC5CD51F2}" sibTransId="{37605CE4-5F2B-457C-9778-A4D80312799F}"/>
    <dgm:cxn modelId="{DE5F7F35-BD41-4648-8323-06A4B601C707}" type="presOf" srcId="{09303BDC-DA0C-4C30-A3B6-FC05B9F82D95}" destId="{D04F687C-12F9-4276-B6E3-B68B3E230681}" srcOrd="0" destOrd="0" presId="urn:microsoft.com/office/officeart/2008/layout/RadialCluster"/>
    <dgm:cxn modelId="{8C8685F5-71A1-43E4-A870-409D10FB7BFF}" type="presOf" srcId="{7EC7995C-DC22-4BC4-9D1C-4378DF74F27F}" destId="{28BD8B00-3AC7-4234-80CC-1DC3B0D43BFD}" srcOrd="0" destOrd="0" presId="urn:microsoft.com/office/officeart/2008/layout/RadialCluster"/>
    <dgm:cxn modelId="{CD4E2E29-5B16-42D2-AA7A-33D61CCCE554}" type="presOf" srcId="{94A58BD4-5DA2-4829-9E96-C792A849DBE3}" destId="{60CFE65F-F23F-4BA5-947B-D398382042BD}" srcOrd="0" destOrd="0" presId="urn:microsoft.com/office/officeart/2008/layout/RadialCluster"/>
    <dgm:cxn modelId="{58A33648-B3A1-44D2-B39D-9C40F4E7EFF2}" type="presOf" srcId="{088BB30C-A282-4611-B895-59B686E96520}" destId="{5FFE5477-18B1-4071-8AB3-B9CAFE7BC36F}" srcOrd="0" destOrd="0" presId="urn:microsoft.com/office/officeart/2008/layout/RadialCluster"/>
    <dgm:cxn modelId="{05C9F2C0-116A-4B53-ADEC-AB62CA5C3571}" srcId="{AFCA8F9C-C382-4FCF-B35C-0D5BA890FECB}" destId="{09303BDC-DA0C-4C30-A3B6-FC05B9F82D95}" srcOrd="2" destOrd="0" parTransId="{DCCB0196-ED30-4BA1-B1DB-888A82B53805}" sibTransId="{C503D8B3-0899-467D-A846-B63D14F03589}"/>
    <dgm:cxn modelId="{5C7850A0-C05F-4E33-BB23-5299C92D711D}" type="presParOf" srcId="{28BD8B00-3AC7-4234-80CC-1DC3B0D43BFD}" destId="{282193B0-3835-46C4-8746-F7DF4A47FD95}" srcOrd="0" destOrd="0" presId="urn:microsoft.com/office/officeart/2008/layout/RadialCluster"/>
    <dgm:cxn modelId="{CC24D0F1-5EF5-4A16-9ADB-98A734E00CA9}" type="presParOf" srcId="{282193B0-3835-46C4-8746-F7DF4A47FD95}" destId="{34256781-36D8-40BB-A602-B6388586E38F}" srcOrd="0" destOrd="0" presId="urn:microsoft.com/office/officeart/2008/layout/RadialCluster"/>
    <dgm:cxn modelId="{0971705C-61B0-44DF-A6A4-96E089EFE345}" type="presParOf" srcId="{282193B0-3835-46C4-8746-F7DF4A47FD95}" destId="{F6955ABC-751C-445A-8D59-3AAA54AB0CD9}" srcOrd="1" destOrd="0" presId="urn:microsoft.com/office/officeart/2008/layout/RadialCluster"/>
    <dgm:cxn modelId="{98D3D549-AC92-42E7-BE96-5800E95B8A29}" type="presParOf" srcId="{282193B0-3835-46C4-8746-F7DF4A47FD95}" destId="{59370A30-72DB-465F-83C3-4DC7CAEA909A}" srcOrd="2" destOrd="0" presId="urn:microsoft.com/office/officeart/2008/layout/RadialCluster"/>
    <dgm:cxn modelId="{325F6BF3-4B84-483B-9530-96337EC9B505}" type="presParOf" srcId="{282193B0-3835-46C4-8746-F7DF4A47FD95}" destId="{084488EA-39B4-4CAD-8553-B11EDA730F01}" srcOrd="3" destOrd="0" presId="urn:microsoft.com/office/officeart/2008/layout/RadialCluster"/>
    <dgm:cxn modelId="{7FB5574B-5FD3-43EF-B4A3-1C2526C04205}" type="presParOf" srcId="{282193B0-3835-46C4-8746-F7DF4A47FD95}" destId="{8995E546-BD8F-49B1-8EB2-BA1CDFF49361}" srcOrd="4" destOrd="0" presId="urn:microsoft.com/office/officeart/2008/layout/RadialCluster"/>
    <dgm:cxn modelId="{49F5BED1-A1B5-4962-A530-892F109920FB}" type="presParOf" srcId="{282193B0-3835-46C4-8746-F7DF4A47FD95}" destId="{4B35866E-BA6E-4C43-86F9-DEA136D48BCC}" srcOrd="5" destOrd="0" presId="urn:microsoft.com/office/officeart/2008/layout/RadialCluster"/>
    <dgm:cxn modelId="{ABF324AF-8F76-461A-8C8D-CFE180D1B740}" type="presParOf" srcId="{282193B0-3835-46C4-8746-F7DF4A47FD95}" destId="{D04F687C-12F9-4276-B6E3-B68B3E230681}" srcOrd="6" destOrd="0" presId="urn:microsoft.com/office/officeart/2008/layout/RadialCluster"/>
    <dgm:cxn modelId="{6E5463CC-E657-4A74-A7F6-205C86BBC1F0}" type="presParOf" srcId="{282193B0-3835-46C4-8746-F7DF4A47FD95}" destId="{10AA7DF7-D736-4E3B-8C12-A19C659EE1FB}" srcOrd="7" destOrd="0" presId="urn:microsoft.com/office/officeart/2008/layout/RadialCluster"/>
    <dgm:cxn modelId="{9CB41249-597C-40DF-AFA2-7CFE6694DAB8}" type="presParOf" srcId="{282193B0-3835-46C4-8746-F7DF4A47FD95}" destId="{F970B0D9-83DE-4484-A145-DF4F36666675}" srcOrd="8" destOrd="0" presId="urn:microsoft.com/office/officeart/2008/layout/RadialCluster"/>
    <dgm:cxn modelId="{09CCBBC5-F495-4D78-8A8A-E17D41E7178E}" type="presParOf" srcId="{282193B0-3835-46C4-8746-F7DF4A47FD95}" destId="{60CFE65F-F23F-4BA5-947B-D398382042BD}" srcOrd="9" destOrd="0" presId="urn:microsoft.com/office/officeart/2008/layout/RadialCluster"/>
    <dgm:cxn modelId="{43329434-943E-44E1-9A10-59DEF61DD2BE}" type="presParOf" srcId="{282193B0-3835-46C4-8746-F7DF4A47FD95}" destId="{0A8DBB73-5165-4FE5-876A-F42BB7EBAFC1}" srcOrd="10" destOrd="0" presId="urn:microsoft.com/office/officeart/2008/layout/RadialCluster"/>
    <dgm:cxn modelId="{86E05E70-5723-4BC1-963C-F0619BA02411}" type="presParOf" srcId="{282193B0-3835-46C4-8746-F7DF4A47FD95}" destId="{5E1EDAB7-8FE9-4042-9C91-93D0A13537BC}" srcOrd="11" destOrd="0" presId="urn:microsoft.com/office/officeart/2008/layout/RadialCluster"/>
    <dgm:cxn modelId="{7FDFEF14-8292-4F5E-8814-8195D08B600B}" type="presParOf" srcId="{282193B0-3835-46C4-8746-F7DF4A47FD95}" destId="{AD47AEF6-BD61-4454-8B9E-36C8B5C37FE2}" srcOrd="12" destOrd="0" presId="urn:microsoft.com/office/officeart/2008/layout/RadialCluster"/>
    <dgm:cxn modelId="{CD8CFB3A-D88E-4A40-A06D-F14BC7C9F4E5}" type="presParOf" srcId="{282193B0-3835-46C4-8746-F7DF4A47FD95}" destId="{F48EC855-1D4E-423F-A764-F2DD754AB755}" srcOrd="13" destOrd="0" presId="urn:microsoft.com/office/officeart/2008/layout/RadialCluster"/>
    <dgm:cxn modelId="{87DB3718-E2E1-4366-B496-84F9F3652551}" type="presParOf" srcId="{282193B0-3835-46C4-8746-F7DF4A47FD95}" destId="{5FFE5477-18B1-4071-8AB3-B9CAFE7BC36F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C7995C-DC22-4BC4-9D1C-4378DF74F27F}" type="doc">
      <dgm:prSet loTypeId="urn:microsoft.com/office/officeart/2008/layout/RadialCluster" loCatId="relationship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AFCA8F9C-C382-4FCF-B35C-0D5BA890FECB}">
      <dgm:prSet phldrT="[文本]"/>
      <dgm:spPr/>
      <dgm:t>
        <a:bodyPr/>
        <a:lstStyle/>
        <a:p>
          <a:r>
            <a:rPr lang="en-US" altLang="zh-CN" dirty="0" smtClean="0"/>
            <a:t>Meeting</a:t>
          </a:r>
          <a:endParaRPr lang="zh-CN" altLang="en-US" dirty="0"/>
        </a:p>
      </dgm:t>
    </dgm:pt>
    <dgm:pt modelId="{7E19A66F-30B4-4374-B2C2-861CC5CD51F2}" type="parTrans" cxnId="{C40021A6-317D-439D-A4A1-FC33E8020109}">
      <dgm:prSet/>
      <dgm:spPr/>
      <dgm:t>
        <a:bodyPr/>
        <a:lstStyle/>
        <a:p>
          <a:endParaRPr lang="zh-CN" altLang="en-US"/>
        </a:p>
      </dgm:t>
    </dgm:pt>
    <dgm:pt modelId="{37605CE4-5F2B-457C-9778-A4D80312799F}" type="sibTrans" cxnId="{C40021A6-317D-439D-A4A1-FC33E8020109}">
      <dgm:prSet/>
      <dgm:spPr/>
      <dgm:t>
        <a:bodyPr/>
        <a:lstStyle/>
        <a:p>
          <a:endParaRPr lang="zh-CN" altLang="en-US"/>
        </a:p>
      </dgm:t>
    </dgm:pt>
    <dgm:pt modelId="{30CD883A-AE07-4379-9989-F4063197144E}">
      <dgm:prSet phldrT="[文本]"/>
      <dgm:spPr/>
      <dgm:t>
        <a:bodyPr/>
        <a:lstStyle/>
        <a:p>
          <a:r>
            <a:rPr lang="en-US" altLang="zh-CN" dirty="0" smtClean="0"/>
            <a:t>id</a:t>
          </a:r>
          <a:endParaRPr lang="zh-CN" altLang="en-US" dirty="0"/>
        </a:p>
      </dgm:t>
    </dgm:pt>
    <dgm:pt modelId="{AF659EC1-0E7F-4FF9-A7E0-656819BC3CF7}" type="parTrans" cxnId="{6F50C7BD-2A7C-496A-AE10-75C2F492C00E}">
      <dgm:prSet/>
      <dgm:spPr/>
      <dgm:t>
        <a:bodyPr/>
        <a:lstStyle/>
        <a:p>
          <a:endParaRPr lang="zh-CN" altLang="en-US"/>
        </a:p>
      </dgm:t>
    </dgm:pt>
    <dgm:pt modelId="{DAAA59AC-A528-4624-91DF-DFE59E60C21F}" type="sibTrans" cxnId="{6F50C7BD-2A7C-496A-AE10-75C2F492C00E}">
      <dgm:prSet/>
      <dgm:spPr/>
      <dgm:t>
        <a:bodyPr/>
        <a:lstStyle/>
        <a:p>
          <a:endParaRPr lang="zh-CN" altLang="en-US"/>
        </a:p>
      </dgm:t>
    </dgm:pt>
    <dgm:pt modelId="{EA04027A-6B5F-405E-93CF-1BA1949D3378}">
      <dgm:prSet phldrT="[文本]"/>
      <dgm:spPr/>
      <dgm:t>
        <a:bodyPr/>
        <a:lstStyle/>
        <a:p>
          <a:r>
            <a:rPr lang="en-US" altLang="zh-CN" dirty="0" smtClean="0"/>
            <a:t>compere</a:t>
          </a:r>
          <a:endParaRPr lang="zh-CN" altLang="en-US" dirty="0"/>
        </a:p>
      </dgm:t>
    </dgm:pt>
    <dgm:pt modelId="{2B57603A-6481-4DCA-9741-B22B072394D6}" type="parTrans" cxnId="{8B391363-AB9E-46BB-AAF0-D6CD76C98CCA}">
      <dgm:prSet/>
      <dgm:spPr/>
      <dgm:t>
        <a:bodyPr/>
        <a:lstStyle/>
        <a:p>
          <a:endParaRPr lang="zh-CN" altLang="en-US"/>
        </a:p>
      </dgm:t>
    </dgm:pt>
    <dgm:pt modelId="{86C4201B-DD80-4B7A-BFA1-686CFD099CBE}" type="sibTrans" cxnId="{8B391363-AB9E-46BB-AAF0-D6CD76C98CCA}">
      <dgm:prSet/>
      <dgm:spPr/>
      <dgm:t>
        <a:bodyPr/>
        <a:lstStyle/>
        <a:p>
          <a:endParaRPr lang="zh-CN" altLang="en-US"/>
        </a:p>
      </dgm:t>
    </dgm:pt>
    <dgm:pt modelId="{6717B7D9-B83B-4C73-A4FB-1677E5EF7793}">
      <dgm:prSet phldrT="[文本]"/>
      <dgm:spPr/>
      <dgm:t>
        <a:bodyPr/>
        <a:lstStyle/>
        <a:p>
          <a:r>
            <a:rPr lang="en-US" altLang="zh-CN" dirty="0" smtClean="0"/>
            <a:t>person</a:t>
          </a:r>
          <a:endParaRPr lang="zh-CN" altLang="en-US" dirty="0"/>
        </a:p>
      </dgm:t>
    </dgm:pt>
    <dgm:pt modelId="{E13CC484-9350-468D-838C-6AF6445C76FF}" type="parTrans" cxnId="{B7EB3CA9-E34B-4179-B9D1-BBDD2988E24D}">
      <dgm:prSet/>
      <dgm:spPr/>
      <dgm:t>
        <a:bodyPr/>
        <a:lstStyle/>
        <a:p>
          <a:endParaRPr lang="zh-CN" altLang="en-US"/>
        </a:p>
      </dgm:t>
    </dgm:pt>
    <dgm:pt modelId="{01FE473A-C7D4-42C5-938A-403418CEDD55}" type="sibTrans" cxnId="{B7EB3CA9-E34B-4179-B9D1-BBDD2988E24D}">
      <dgm:prSet/>
      <dgm:spPr/>
      <dgm:t>
        <a:bodyPr/>
        <a:lstStyle/>
        <a:p>
          <a:endParaRPr lang="zh-CN" altLang="en-US"/>
        </a:p>
      </dgm:t>
    </dgm:pt>
    <dgm:pt modelId="{C16BC5CF-FB37-4083-AB9F-6336798BF777}">
      <dgm:prSet phldrT="[文本]"/>
      <dgm:spPr/>
      <dgm:t>
        <a:bodyPr/>
        <a:lstStyle/>
        <a:p>
          <a:r>
            <a:rPr lang="en-US" altLang="zh-CN" dirty="0" smtClean="0"/>
            <a:t>time</a:t>
          </a:r>
          <a:endParaRPr lang="zh-CN" altLang="en-US" dirty="0"/>
        </a:p>
      </dgm:t>
    </dgm:pt>
    <dgm:pt modelId="{180707E4-013B-406A-B3ED-E6C504BCCBB7}" type="parTrans" cxnId="{85C94977-C351-44C1-8CFF-DF1A98ECC682}">
      <dgm:prSet/>
      <dgm:spPr/>
      <dgm:t>
        <a:bodyPr/>
        <a:lstStyle/>
        <a:p>
          <a:endParaRPr lang="zh-CN" altLang="en-US"/>
        </a:p>
      </dgm:t>
    </dgm:pt>
    <dgm:pt modelId="{8ECB6D26-B693-4C90-9D12-429E2A76148E}" type="sibTrans" cxnId="{85C94977-C351-44C1-8CFF-DF1A98ECC682}">
      <dgm:prSet/>
      <dgm:spPr/>
      <dgm:t>
        <a:bodyPr/>
        <a:lstStyle/>
        <a:p>
          <a:endParaRPr lang="zh-CN" altLang="en-US"/>
        </a:p>
      </dgm:t>
    </dgm:pt>
    <dgm:pt modelId="{13B25310-17B2-4BD4-ADF0-AA9320EB9B37}">
      <dgm:prSet phldrT="[文本]"/>
      <dgm:spPr/>
      <dgm:t>
        <a:bodyPr/>
        <a:lstStyle/>
        <a:p>
          <a:r>
            <a:rPr lang="en-US" altLang="zh-CN" dirty="0" smtClean="0"/>
            <a:t>subject</a:t>
          </a:r>
          <a:endParaRPr lang="zh-CN" altLang="en-US" dirty="0"/>
        </a:p>
      </dgm:t>
    </dgm:pt>
    <dgm:pt modelId="{36FF7D0A-6C6A-433E-8E7D-D559D78C7365}" type="sibTrans" cxnId="{25E27EC2-B53E-49F7-9FB4-4E02BE812186}">
      <dgm:prSet/>
      <dgm:spPr/>
      <dgm:t>
        <a:bodyPr/>
        <a:lstStyle/>
        <a:p>
          <a:endParaRPr lang="zh-CN" altLang="en-US"/>
        </a:p>
      </dgm:t>
    </dgm:pt>
    <dgm:pt modelId="{A30EA804-450F-4809-A3FD-65A0261B5BBE}" type="parTrans" cxnId="{25E27EC2-B53E-49F7-9FB4-4E02BE812186}">
      <dgm:prSet/>
      <dgm:spPr/>
      <dgm:t>
        <a:bodyPr/>
        <a:lstStyle/>
        <a:p>
          <a:endParaRPr lang="zh-CN" altLang="en-US"/>
        </a:p>
      </dgm:t>
    </dgm:pt>
    <dgm:pt modelId="{E596DC8C-7966-4201-A9A5-0B8B88662987}">
      <dgm:prSet phldrT="[文本]"/>
      <dgm:spPr/>
      <dgm:t>
        <a:bodyPr/>
        <a:lstStyle/>
        <a:p>
          <a:r>
            <a:rPr lang="en-US" altLang="zh-CN" dirty="0" smtClean="0"/>
            <a:t>address</a:t>
          </a:r>
          <a:endParaRPr lang="zh-CN" altLang="en-US" dirty="0"/>
        </a:p>
      </dgm:t>
    </dgm:pt>
    <dgm:pt modelId="{7E333220-D1C1-47D3-8372-4C7781AAEE8E}" type="parTrans" cxnId="{4905A511-0B63-4F83-833B-32219671D8CF}">
      <dgm:prSet/>
      <dgm:spPr/>
      <dgm:t>
        <a:bodyPr/>
        <a:lstStyle/>
        <a:p>
          <a:endParaRPr lang="zh-CN" altLang="en-US"/>
        </a:p>
      </dgm:t>
    </dgm:pt>
    <dgm:pt modelId="{4C98125F-83C5-4B19-9EB4-7332EAE7D20C}" type="sibTrans" cxnId="{4905A511-0B63-4F83-833B-32219671D8CF}">
      <dgm:prSet/>
      <dgm:spPr/>
      <dgm:t>
        <a:bodyPr/>
        <a:lstStyle/>
        <a:p>
          <a:endParaRPr lang="zh-CN" altLang="en-US"/>
        </a:p>
      </dgm:t>
    </dgm:pt>
    <dgm:pt modelId="{3411BEE0-2DD7-4086-95F2-37F921DA208C}">
      <dgm:prSet phldrT="[文本]"/>
      <dgm:spPr/>
      <dgm:t>
        <a:bodyPr/>
        <a:lstStyle/>
        <a:p>
          <a:r>
            <a:rPr lang="en-US" altLang="zh-CN" dirty="0" smtClean="0"/>
            <a:t>content</a:t>
          </a:r>
          <a:endParaRPr lang="zh-CN" altLang="en-US" dirty="0"/>
        </a:p>
      </dgm:t>
    </dgm:pt>
    <dgm:pt modelId="{9A6EACC8-DCCE-4E52-935A-8232EA309F9E}" type="parTrans" cxnId="{00E447FC-2F8F-4107-8D2F-BFDFBACDB75C}">
      <dgm:prSet/>
      <dgm:spPr/>
      <dgm:t>
        <a:bodyPr/>
        <a:lstStyle/>
        <a:p>
          <a:endParaRPr lang="zh-CN" altLang="en-US"/>
        </a:p>
      </dgm:t>
    </dgm:pt>
    <dgm:pt modelId="{FDD403D6-4053-41BF-9F2F-0614F3664DB8}" type="sibTrans" cxnId="{00E447FC-2F8F-4107-8D2F-BFDFBACDB75C}">
      <dgm:prSet/>
      <dgm:spPr/>
      <dgm:t>
        <a:bodyPr/>
        <a:lstStyle/>
        <a:p>
          <a:endParaRPr lang="zh-CN" altLang="en-US"/>
        </a:p>
      </dgm:t>
    </dgm:pt>
    <dgm:pt modelId="{28BD8B00-3AC7-4234-80CC-1DC3B0D43BFD}" type="pres">
      <dgm:prSet presAssocID="{7EC7995C-DC22-4BC4-9D1C-4378DF74F27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82193B0-3835-46C4-8746-F7DF4A47FD95}" type="pres">
      <dgm:prSet presAssocID="{AFCA8F9C-C382-4FCF-B35C-0D5BA890FECB}" presName="singleCycle" presStyleCnt="0"/>
      <dgm:spPr/>
      <dgm:t>
        <a:bodyPr/>
        <a:lstStyle/>
        <a:p>
          <a:endParaRPr lang="zh-CN" altLang="en-US"/>
        </a:p>
      </dgm:t>
    </dgm:pt>
    <dgm:pt modelId="{34256781-36D8-40BB-A602-B6388586E38F}" type="pres">
      <dgm:prSet presAssocID="{AFCA8F9C-C382-4FCF-B35C-0D5BA890FECB}" presName="singleCenter" presStyleLbl="node1" presStyleIdx="0" presStyleCnt="8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193B5311-FF28-4DAC-A46A-4815D9C53796}" type="pres">
      <dgm:prSet presAssocID="{AF659EC1-0E7F-4FF9-A7E0-656819BC3CF7}" presName="Name56" presStyleLbl="parChTrans1D2" presStyleIdx="0" presStyleCnt="7"/>
      <dgm:spPr/>
      <dgm:t>
        <a:bodyPr/>
        <a:lstStyle/>
        <a:p>
          <a:endParaRPr lang="zh-CN" altLang="en-US"/>
        </a:p>
      </dgm:t>
    </dgm:pt>
    <dgm:pt modelId="{A8ACFF02-7DDD-490D-BAE7-296424351850}" type="pres">
      <dgm:prSet presAssocID="{30CD883A-AE07-4379-9989-F4063197144E}" presName="text0" presStyleLbl="node1" presStyleIdx="1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2DDFA6BE-6955-4E0C-B3C7-FC570EB04F3B}" type="pres">
      <dgm:prSet presAssocID="{180707E4-013B-406A-B3ED-E6C504BCCBB7}" presName="Name56" presStyleLbl="parChTrans1D2" presStyleIdx="1" presStyleCnt="7"/>
      <dgm:spPr/>
      <dgm:t>
        <a:bodyPr/>
        <a:lstStyle/>
        <a:p>
          <a:endParaRPr lang="zh-CN" altLang="en-US"/>
        </a:p>
      </dgm:t>
    </dgm:pt>
    <dgm:pt modelId="{ED858C72-679D-441C-94CA-1B6DC40191F5}" type="pres">
      <dgm:prSet presAssocID="{C16BC5CF-FB37-4083-AB9F-6336798BF777}" presName="text0" presStyleLbl="node1" presStyleIdx="2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51F68694-B369-498F-8813-62ABBAE8BF99}" type="pres">
      <dgm:prSet presAssocID="{2B57603A-6481-4DCA-9741-B22B072394D6}" presName="Name56" presStyleLbl="parChTrans1D2" presStyleIdx="2" presStyleCnt="7"/>
      <dgm:spPr/>
      <dgm:t>
        <a:bodyPr/>
        <a:lstStyle/>
        <a:p>
          <a:endParaRPr lang="zh-CN" altLang="en-US"/>
        </a:p>
      </dgm:t>
    </dgm:pt>
    <dgm:pt modelId="{73BF40C5-9C02-4EB7-8815-588180E36346}" type="pres">
      <dgm:prSet presAssocID="{EA04027A-6B5F-405E-93CF-1BA1949D3378}" presName="text0" presStyleLbl="node1" presStyleIdx="3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4B0E7BF0-6877-4183-90BC-39A448232FEB}" type="pres">
      <dgm:prSet presAssocID="{E13CC484-9350-468D-838C-6AF6445C76FF}" presName="Name56" presStyleLbl="parChTrans1D2" presStyleIdx="3" presStyleCnt="7"/>
      <dgm:spPr/>
      <dgm:t>
        <a:bodyPr/>
        <a:lstStyle/>
        <a:p>
          <a:endParaRPr lang="zh-CN" altLang="en-US"/>
        </a:p>
      </dgm:t>
    </dgm:pt>
    <dgm:pt modelId="{1F7298D9-AB87-4409-92BF-520C634883C3}" type="pres">
      <dgm:prSet presAssocID="{6717B7D9-B83B-4C73-A4FB-1677E5EF7793}" presName="text0" presStyleLbl="node1" presStyleIdx="4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4316EB64-8E64-4EC1-A8CB-9D18EC0D1784}" type="pres">
      <dgm:prSet presAssocID="{A30EA804-450F-4809-A3FD-65A0261B5BBE}" presName="Name56" presStyleLbl="parChTrans1D2" presStyleIdx="4" presStyleCnt="7"/>
      <dgm:spPr/>
      <dgm:t>
        <a:bodyPr/>
        <a:lstStyle/>
        <a:p>
          <a:endParaRPr lang="zh-CN" altLang="en-US"/>
        </a:p>
      </dgm:t>
    </dgm:pt>
    <dgm:pt modelId="{0791392C-26FE-4EA8-956B-774E1DD19820}" type="pres">
      <dgm:prSet presAssocID="{13B25310-17B2-4BD4-ADF0-AA9320EB9B37}" presName="text0" presStyleLbl="node1" presStyleIdx="5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990D005A-F198-4570-929A-42004D44332F}" type="pres">
      <dgm:prSet presAssocID="{7E333220-D1C1-47D3-8372-4C7781AAEE8E}" presName="Name56" presStyleLbl="parChTrans1D2" presStyleIdx="5" presStyleCnt="7"/>
      <dgm:spPr/>
      <dgm:t>
        <a:bodyPr/>
        <a:lstStyle/>
        <a:p>
          <a:endParaRPr lang="zh-CN" altLang="en-US"/>
        </a:p>
      </dgm:t>
    </dgm:pt>
    <dgm:pt modelId="{18C72B7E-03F3-423A-9102-33BD760ABCB9}" type="pres">
      <dgm:prSet presAssocID="{E596DC8C-7966-4201-A9A5-0B8B88662987}" presName="text0" presStyleLbl="node1" presStyleIdx="6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FFE48D1F-6B63-4084-9A30-ABA3219D845F}" type="pres">
      <dgm:prSet presAssocID="{9A6EACC8-DCCE-4E52-935A-8232EA309F9E}" presName="Name56" presStyleLbl="parChTrans1D2" presStyleIdx="6" presStyleCnt="7"/>
      <dgm:spPr/>
      <dgm:t>
        <a:bodyPr/>
        <a:lstStyle/>
        <a:p>
          <a:endParaRPr lang="zh-CN" altLang="en-US"/>
        </a:p>
      </dgm:t>
    </dgm:pt>
    <dgm:pt modelId="{32DD3D1B-DDC5-4061-834F-6D3168FEF73E}" type="pres">
      <dgm:prSet presAssocID="{3411BEE0-2DD7-4086-95F2-37F921DA208C}" presName="text0" presStyleLbl="node1" presStyleIdx="7" presStyleCnt="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A1CE15F8-DDBE-4A5A-A644-D6346D79BE21}" type="presOf" srcId="{E13CC484-9350-468D-838C-6AF6445C76FF}" destId="{4B0E7BF0-6877-4183-90BC-39A448232FEB}" srcOrd="0" destOrd="0" presId="urn:microsoft.com/office/officeart/2008/layout/RadialCluster"/>
    <dgm:cxn modelId="{C8100F3E-3A13-477E-B10E-AD44BD4EF443}" type="presOf" srcId="{E596DC8C-7966-4201-A9A5-0B8B88662987}" destId="{18C72B7E-03F3-423A-9102-33BD760ABCB9}" srcOrd="0" destOrd="0" presId="urn:microsoft.com/office/officeart/2008/layout/RadialCluster"/>
    <dgm:cxn modelId="{D545D635-4458-43F6-B791-A0220ED99933}" type="presOf" srcId="{13B25310-17B2-4BD4-ADF0-AA9320EB9B37}" destId="{0791392C-26FE-4EA8-956B-774E1DD19820}" srcOrd="0" destOrd="0" presId="urn:microsoft.com/office/officeart/2008/layout/RadialCluster"/>
    <dgm:cxn modelId="{15DE0A23-A60B-4BB2-8AA3-6E01A3782931}" type="presOf" srcId="{A30EA804-450F-4809-A3FD-65A0261B5BBE}" destId="{4316EB64-8E64-4EC1-A8CB-9D18EC0D1784}" srcOrd="0" destOrd="0" presId="urn:microsoft.com/office/officeart/2008/layout/RadialCluster"/>
    <dgm:cxn modelId="{95C1661F-0729-4EF6-A8D6-C99D69EC902A}" type="presOf" srcId="{3411BEE0-2DD7-4086-95F2-37F921DA208C}" destId="{32DD3D1B-DDC5-4061-834F-6D3168FEF73E}" srcOrd="0" destOrd="0" presId="urn:microsoft.com/office/officeart/2008/layout/RadialCluster"/>
    <dgm:cxn modelId="{FC383A70-4517-4037-853D-FEC71AF28205}" type="presOf" srcId="{C16BC5CF-FB37-4083-AB9F-6336798BF777}" destId="{ED858C72-679D-441C-94CA-1B6DC40191F5}" srcOrd="0" destOrd="0" presId="urn:microsoft.com/office/officeart/2008/layout/RadialCluster"/>
    <dgm:cxn modelId="{9BB4AEEA-9EE1-4CA1-936D-4F4CDFDAA12B}" type="presOf" srcId="{6717B7D9-B83B-4C73-A4FB-1677E5EF7793}" destId="{1F7298D9-AB87-4409-92BF-520C634883C3}" srcOrd="0" destOrd="0" presId="urn:microsoft.com/office/officeart/2008/layout/RadialCluster"/>
    <dgm:cxn modelId="{C098B25B-D177-476D-A26F-870F451FBBEC}" type="presOf" srcId="{AFCA8F9C-C382-4FCF-B35C-0D5BA890FECB}" destId="{34256781-36D8-40BB-A602-B6388586E38F}" srcOrd="0" destOrd="0" presId="urn:microsoft.com/office/officeart/2008/layout/RadialCluster"/>
    <dgm:cxn modelId="{1EA8614C-4A28-4995-A40A-D8E0CF4560CD}" type="presOf" srcId="{180707E4-013B-406A-B3ED-E6C504BCCBB7}" destId="{2DDFA6BE-6955-4E0C-B3C7-FC570EB04F3B}" srcOrd="0" destOrd="0" presId="urn:microsoft.com/office/officeart/2008/layout/RadialCluster"/>
    <dgm:cxn modelId="{DE73E670-C99B-45D2-9D87-566932354EEF}" type="presOf" srcId="{2B57603A-6481-4DCA-9741-B22B072394D6}" destId="{51F68694-B369-498F-8813-62ABBAE8BF99}" srcOrd="0" destOrd="0" presId="urn:microsoft.com/office/officeart/2008/layout/RadialCluster"/>
    <dgm:cxn modelId="{85C94977-C351-44C1-8CFF-DF1A98ECC682}" srcId="{AFCA8F9C-C382-4FCF-B35C-0D5BA890FECB}" destId="{C16BC5CF-FB37-4083-AB9F-6336798BF777}" srcOrd="1" destOrd="0" parTransId="{180707E4-013B-406A-B3ED-E6C504BCCBB7}" sibTransId="{8ECB6D26-B693-4C90-9D12-429E2A76148E}"/>
    <dgm:cxn modelId="{DA99AFCF-91D7-47DA-AA17-C4CB01785642}" type="presOf" srcId="{9A6EACC8-DCCE-4E52-935A-8232EA309F9E}" destId="{FFE48D1F-6B63-4084-9A30-ABA3219D845F}" srcOrd="0" destOrd="0" presId="urn:microsoft.com/office/officeart/2008/layout/RadialCluster"/>
    <dgm:cxn modelId="{DD4CF0C8-D47A-423B-8496-7830D654068F}" type="presOf" srcId="{AF659EC1-0E7F-4FF9-A7E0-656819BC3CF7}" destId="{193B5311-FF28-4DAC-A46A-4815D9C53796}" srcOrd="0" destOrd="0" presId="urn:microsoft.com/office/officeart/2008/layout/RadialCluster"/>
    <dgm:cxn modelId="{FFCDECD5-1DB3-4C47-89A6-E8277E4453C6}" type="presOf" srcId="{7EC7995C-DC22-4BC4-9D1C-4378DF74F27F}" destId="{28BD8B00-3AC7-4234-80CC-1DC3B0D43BFD}" srcOrd="0" destOrd="0" presId="urn:microsoft.com/office/officeart/2008/layout/RadialCluster"/>
    <dgm:cxn modelId="{4905A511-0B63-4F83-833B-32219671D8CF}" srcId="{AFCA8F9C-C382-4FCF-B35C-0D5BA890FECB}" destId="{E596DC8C-7966-4201-A9A5-0B8B88662987}" srcOrd="5" destOrd="0" parTransId="{7E333220-D1C1-47D3-8372-4C7781AAEE8E}" sibTransId="{4C98125F-83C5-4B19-9EB4-7332EAE7D20C}"/>
    <dgm:cxn modelId="{02FC775D-FD7D-4211-819A-24A717BF0459}" type="presOf" srcId="{7E333220-D1C1-47D3-8372-4C7781AAEE8E}" destId="{990D005A-F198-4570-929A-42004D44332F}" srcOrd="0" destOrd="0" presId="urn:microsoft.com/office/officeart/2008/layout/RadialCluster"/>
    <dgm:cxn modelId="{00E447FC-2F8F-4107-8D2F-BFDFBACDB75C}" srcId="{AFCA8F9C-C382-4FCF-B35C-0D5BA890FECB}" destId="{3411BEE0-2DD7-4086-95F2-37F921DA208C}" srcOrd="6" destOrd="0" parTransId="{9A6EACC8-DCCE-4E52-935A-8232EA309F9E}" sibTransId="{FDD403D6-4053-41BF-9F2F-0614F3664DB8}"/>
    <dgm:cxn modelId="{25E27EC2-B53E-49F7-9FB4-4E02BE812186}" srcId="{AFCA8F9C-C382-4FCF-B35C-0D5BA890FECB}" destId="{13B25310-17B2-4BD4-ADF0-AA9320EB9B37}" srcOrd="4" destOrd="0" parTransId="{A30EA804-450F-4809-A3FD-65A0261B5BBE}" sibTransId="{36FF7D0A-6C6A-433E-8E7D-D559D78C7365}"/>
    <dgm:cxn modelId="{2879B53C-027D-4600-8C83-39A3A1D42282}" type="presOf" srcId="{30CD883A-AE07-4379-9989-F4063197144E}" destId="{A8ACFF02-7DDD-490D-BAE7-296424351850}" srcOrd="0" destOrd="0" presId="urn:microsoft.com/office/officeart/2008/layout/RadialCluster"/>
    <dgm:cxn modelId="{C66775EC-A329-4B95-8D87-5C7D9DEB29DD}" type="presOf" srcId="{EA04027A-6B5F-405E-93CF-1BA1949D3378}" destId="{73BF40C5-9C02-4EB7-8815-588180E36346}" srcOrd="0" destOrd="0" presId="urn:microsoft.com/office/officeart/2008/layout/RadialCluster"/>
    <dgm:cxn modelId="{8B391363-AB9E-46BB-AAF0-D6CD76C98CCA}" srcId="{AFCA8F9C-C382-4FCF-B35C-0D5BA890FECB}" destId="{EA04027A-6B5F-405E-93CF-1BA1949D3378}" srcOrd="2" destOrd="0" parTransId="{2B57603A-6481-4DCA-9741-B22B072394D6}" sibTransId="{86C4201B-DD80-4B7A-BFA1-686CFD099CBE}"/>
    <dgm:cxn modelId="{C40021A6-317D-439D-A4A1-FC33E8020109}" srcId="{7EC7995C-DC22-4BC4-9D1C-4378DF74F27F}" destId="{AFCA8F9C-C382-4FCF-B35C-0D5BA890FECB}" srcOrd="0" destOrd="0" parTransId="{7E19A66F-30B4-4374-B2C2-861CC5CD51F2}" sibTransId="{37605CE4-5F2B-457C-9778-A4D80312799F}"/>
    <dgm:cxn modelId="{6F50C7BD-2A7C-496A-AE10-75C2F492C00E}" srcId="{AFCA8F9C-C382-4FCF-B35C-0D5BA890FECB}" destId="{30CD883A-AE07-4379-9989-F4063197144E}" srcOrd="0" destOrd="0" parTransId="{AF659EC1-0E7F-4FF9-A7E0-656819BC3CF7}" sibTransId="{DAAA59AC-A528-4624-91DF-DFE59E60C21F}"/>
    <dgm:cxn modelId="{B7EB3CA9-E34B-4179-B9D1-BBDD2988E24D}" srcId="{AFCA8F9C-C382-4FCF-B35C-0D5BA890FECB}" destId="{6717B7D9-B83B-4C73-A4FB-1677E5EF7793}" srcOrd="3" destOrd="0" parTransId="{E13CC484-9350-468D-838C-6AF6445C76FF}" sibTransId="{01FE473A-C7D4-42C5-938A-403418CEDD55}"/>
    <dgm:cxn modelId="{9DE0A3D1-1FC1-4DED-878A-46200788EC58}" type="presParOf" srcId="{28BD8B00-3AC7-4234-80CC-1DC3B0D43BFD}" destId="{282193B0-3835-46C4-8746-F7DF4A47FD95}" srcOrd="0" destOrd="0" presId="urn:microsoft.com/office/officeart/2008/layout/RadialCluster"/>
    <dgm:cxn modelId="{C2AC7F9D-874C-4C31-98B8-5AECF4191059}" type="presParOf" srcId="{282193B0-3835-46C4-8746-F7DF4A47FD95}" destId="{34256781-36D8-40BB-A602-B6388586E38F}" srcOrd="0" destOrd="0" presId="urn:microsoft.com/office/officeart/2008/layout/RadialCluster"/>
    <dgm:cxn modelId="{86FBCAA3-7F4B-4AAB-8B8F-14C79608060A}" type="presParOf" srcId="{282193B0-3835-46C4-8746-F7DF4A47FD95}" destId="{193B5311-FF28-4DAC-A46A-4815D9C53796}" srcOrd="1" destOrd="0" presId="urn:microsoft.com/office/officeart/2008/layout/RadialCluster"/>
    <dgm:cxn modelId="{7E8B2106-D704-4906-AC3C-1F60F6F444EB}" type="presParOf" srcId="{282193B0-3835-46C4-8746-F7DF4A47FD95}" destId="{A8ACFF02-7DDD-490D-BAE7-296424351850}" srcOrd="2" destOrd="0" presId="urn:microsoft.com/office/officeart/2008/layout/RadialCluster"/>
    <dgm:cxn modelId="{61C9CFA2-0FB2-40B8-922F-39D3FE840BB0}" type="presParOf" srcId="{282193B0-3835-46C4-8746-F7DF4A47FD95}" destId="{2DDFA6BE-6955-4E0C-B3C7-FC570EB04F3B}" srcOrd="3" destOrd="0" presId="urn:microsoft.com/office/officeart/2008/layout/RadialCluster"/>
    <dgm:cxn modelId="{97F98297-2452-4328-91AF-3FF83325374C}" type="presParOf" srcId="{282193B0-3835-46C4-8746-F7DF4A47FD95}" destId="{ED858C72-679D-441C-94CA-1B6DC40191F5}" srcOrd="4" destOrd="0" presId="urn:microsoft.com/office/officeart/2008/layout/RadialCluster"/>
    <dgm:cxn modelId="{1F3D4214-21F2-4F81-98A0-E063984C38B3}" type="presParOf" srcId="{282193B0-3835-46C4-8746-F7DF4A47FD95}" destId="{51F68694-B369-498F-8813-62ABBAE8BF99}" srcOrd="5" destOrd="0" presId="urn:microsoft.com/office/officeart/2008/layout/RadialCluster"/>
    <dgm:cxn modelId="{DE7793AF-0597-438E-8EE7-0E5FA3F51F8B}" type="presParOf" srcId="{282193B0-3835-46C4-8746-F7DF4A47FD95}" destId="{73BF40C5-9C02-4EB7-8815-588180E36346}" srcOrd="6" destOrd="0" presId="urn:microsoft.com/office/officeart/2008/layout/RadialCluster"/>
    <dgm:cxn modelId="{94EC5556-6D23-4138-B3C2-43F3715C108F}" type="presParOf" srcId="{282193B0-3835-46C4-8746-F7DF4A47FD95}" destId="{4B0E7BF0-6877-4183-90BC-39A448232FEB}" srcOrd="7" destOrd="0" presId="urn:microsoft.com/office/officeart/2008/layout/RadialCluster"/>
    <dgm:cxn modelId="{E785DCEE-7CC7-4FAE-BFF7-714E3448EC5A}" type="presParOf" srcId="{282193B0-3835-46C4-8746-F7DF4A47FD95}" destId="{1F7298D9-AB87-4409-92BF-520C634883C3}" srcOrd="8" destOrd="0" presId="urn:microsoft.com/office/officeart/2008/layout/RadialCluster"/>
    <dgm:cxn modelId="{76A71CDE-2506-4AC4-A071-1AB124F7A358}" type="presParOf" srcId="{282193B0-3835-46C4-8746-F7DF4A47FD95}" destId="{4316EB64-8E64-4EC1-A8CB-9D18EC0D1784}" srcOrd="9" destOrd="0" presId="urn:microsoft.com/office/officeart/2008/layout/RadialCluster"/>
    <dgm:cxn modelId="{A7890DB4-DEE0-487E-A460-92A6F947D10A}" type="presParOf" srcId="{282193B0-3835-46C4-8746-F7DF4A47FD95}" destId="{0791392C-26FE-4EA8-956B-774E1DD19820}" srcOrd="10" destOrd="0" presId="urn:microsoft.com/office/officeart/2008/layout/RadialCluster"/>
    <dgm:cxn modelId="{7C5831A3-F504-48CD-83EE-E2C01DF41C4C}" type="presParOf" srcId="{282193B0-3835-46C4-8746-F7DF4A47FD95}" destId="{990D005A-F198-4570-929A-42004D44332F}" srcOrd="11" destOrd="0" presId="urn:microsoft.com/office/officeart/2008/layout/RadialCluster"/>
    <dgm:cxn modelId="{089615B5-4342-4C77-B3AE-F25DB9E31141}" type="presParOf" srcId="{282193B0-3835-46C4-8746-F7DF4A47FD95}" destId="{18C72B7E-03F3-423A-9102-33BD760ABCB9}" srcOrd="12" destOrd="0" presId="urn:microsoft.com/office/officeart/2008/layout/RadialCluster"/>
    <dgm:cxn modelId="{ED5352D4-231F-4601-BAD0-56EED09B3070}" type="presParOf" srcId="{282193B0-3835-46C4-8746-F7DF4A47FD95}" destId="{FFE48D1F-6B63-4084-9A30-ABA3219D845F}" srcOrd="13" destOrd="0" presId="urn:microsoft.com/office/officeart/2008/layout/RadialCluster"/>
    <dgm:cxn modelId="{9650651D-A558-4E93-BCCE-EBEA216FF86D}" type="presParOf" srcId="{282193B0-3835-46C4-8746-F7DF4A47FD95}" destId="{32DD3D1B-DDC5-4061-834F-6D3168FEF73E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C7995C-DC22-4BC4-9D1C-4378DF74F27F}" type="doc">
      <dgm:prSet loTypeId="urn:microsoft.com/office/officeart/2008/layout/RadialCluster" loCatId="relationship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AFCA8F9C-C382-4FCF-B35C-0D5BA890FECB}">
      <dgm:prSet phldrT="[文本]"/>
      <dgm:spPr/>
      <dgm:t>
        <a:bodyPr/>
        <a:lstStyle/>
        <a:p>
          <a:r>
            <a:rPr lang="en-US" altLang="zh-CN" dirty="0" smtClean="0"/>
            <a:t>Notice</a:t>
          </a:r>
          <a:endParaRPr lang="zh-CN" altLang="en-US" dirty="0"/>
        </a:p>
      </dgm:t>
    </dgm:pt>
    <dgm:pt modelId="{7E19A66F-30B4-4374-B2C2-861CC5CD51F2}" type="parTrans" cxnId="{C40021A6-317D-439D-A4A1-FC33E8020109}">
      <dgm:prSet/>
      <dgm:spPr/>
      <dgm:t>
        <a:bodyPr/>
        <a:lstStyle/>
        <a:p>
          <a:endParaRPr lang="zh-CN" altLang="en-US"/>
        </a:p>
      </dgm:t>
    </dgm:pt>
    <dgm:pt modelId="{37605CE4-5F2B-457C-9778-A4D80312799F}" type="sibTrans" cxnId="{C40021A6-317D-439D-A4A1-FC33E8020109}">
      <dgm:prSet/>
      <dgm:spPr/>
      <dgm:t>
        <a:bodyPr/>
        <a:lstStyle/>
        <a:p>
          <a:endParaRPr lang="zh-CN" altLang="en-US"/>
        </a:p>
      </dgm:t>
    </dgm:pt>
    <dgm:pt modelId="{30CD883A-AE07-4379-9989-F4063197144E}">
      <dgm:prSet phldrT="[文本]"/>
      <dgm:spPr/>
      <dgm:t>
        <a:bodyPr/>
        <a:lstStyle/>
        <a:p>
          <a:r>
            <a:rPr lang="en-US" altLang="zh-CN" dirty="0" smtClean="0"/>
            <a:t>id</a:t>
          </a:r>
          <a:endParaRPr lang="zh-CN" altLang="en-US" dirty="0"/>
        </a:p>
      </dgm:t>
    </dgm:pt>
    <dgm:pt modelId="{AF659EC1-0E7F-4FF9-A7E0-656819BC3CF7}" type="parTrans" cxnId="{6F50C7BD-2A7C-496A-AE10-75C2F492C00E}">
      <dgm:prSet/>
      <dgm:spPr/>
      <dgm:t>
        <a:bodyPr/>
        <a:lstStyle/>
        <a:p>
          <a:endParaRPr lang="zh-CN" altLang="en-US"/>
        </a:p>
      </dgm:t>
    </dgm:pt>
    <dgm:pt modelId="{DAAA59AC-A528-4624-91DF-DFE59E60C21F}" type="sibTrans" cxnId="{6F50C7BD-2A7C-496A-AE10-75C2F492C00E}">
      <dgm:prSet/>
      <dgm:spPr/>
      <dgm:t>
        <a:bodyPr/>
        <a:lstStyle/>
        <a:p>
          <a:endParaRPr lang="zh-CN" altLang="en-US"/>
        </a:p>
      </dgm:t>
    </dgm:pt>
    <dgm:pt modelId="{6717B7D9-B83B-4C73-A4FB-1677E5EF7793}">
      <dgm:prSet phldrT="[文本]"/>
      <dgm:spPr/>
      <dgm:t>
        <a:bodyPr/>
        <a:lstStyle/>
        <a:p>
          <a:r>
            <a:rPr lang="en-US" altLang="zh-CN" dirty="0" smtClean="0"/>
            <a:t>person</a:t>
          </a:r>
          <a:endParaRPr lang="zh-CN" altLang="en-US" dirty="0"/>
        </a:p>
      </dgm:t>
    </dgm:pt>
    <dgm:pt modelId="{E13CC484-9350-468D-838C-6AF6445C76FF}" type="parTrans" cxnId="{B7EB3CA9-E34B-4179-B9D1-BBDD2988E24D}">
      <dgm:prSet/>
      <dgm:spPr/>
      <dgm:t>
        <a:bodyPr/>
        <a:lstStyle/>
        <a:p>
          <a:endParaRPr lang="zh-CN" altLang="en-US"/>
        </a:p>
      </dgm:t>
    </dgm:pt>
    <dgm:pt modelId="{01FE473A-C7D4-42C5-938A-403418CEDD55}" type="sibTrans" cxnId="{B7EB3CA9-E34B-4179-B9D1-BBDD2988E24D}">
      <dgm:prSet/>
      <dgm:spPr/>
      <dgm:t>
        <a:bodyPr/>
        <a:lstStyle/>
        <a:p>
          <a:endParaRPr lang="zh-CN" altLang="en-US"/>
        </a:p>
      </dgm:t>
    </dgm:pt>
    <dgm:pt modelId="{C16BC5CF-FB37-4083-AB9F-6336798BF777}">
      <dgm:prSet phldrT="[文本]"/>
      <dgm:spPr/>
      <dgm:t>
        <a:bodyPr/>
        <a:lstStyle/>
        <a:p>
          <a:r>
            <a:rPr lang="en-US" altLang="zh-CN" dirty="0" smtClean="0"/>
            <a:t>time</a:t>
          </a:r>
          <a:endParaRPr lang="zh-CN" altLang="en-US" dirty="0"/>
        </a:p>
      </dgm:t>
    </dgm:pt>
    <dgm:pt modelId="{180707E4-013B-406A-B3ED-E6C504BCCBB7}" type="parTrans" cxnId="{85C94977-C351-44C1-8CFF-DF1A98ECC682}">
      <dgm:prSet/>
      <dgm:spPr/>
      <dgm:t>
        <a:bodyPr/>
        <a:lstStyle/>
        <a:p>
          <a:endParaRPr lang="zh-CN" altLang="en-US"/>
        </a:p>
      </dgm:t>
    </dgm:pt>
    <dgm:pt modelId="{8ECB6D26-B693-4C90-9D12-429E2A76148E}" type="sibTrans" cxnId="{85C94977-C351-44C1-8CFF-DF1A98ECC682}">
      <dgm:prSet/>
      <dgm:spPr/>
      <dgm:t>
        <a:bodyPr/>
        <a:lstStyle/>
        <a:p>
          <a:endParaRPr lang="zh-CN" altLang="en-US"/>
        </a:p>
      </dgm:t>
    </dgm:pt>
    <dgm:pt modelId="{13B25310-17B2-4BD4-ADF0-AA9320EB9B37}">
      <dgm:prSet phldrT="[文本]"/>
      <dgm:spPr/>
      <dgm:t>
        <a:bodyPr/>
        <a:lstStyle/>
        <a:p>
          <a:r>
            <a:rPr lang="en-US" altLang="zh-CN" dirty="0" smtClean="0"/>
            <a:t>subject</a:t>
          </a:r>
          <a:endParaRPr lang="zh-CN" altLang="en-US" dirty="0"/>
        </a:p>
      </dgm:t>
    </dgm:pt>
    <dgm:pt modelId="{36FF7D0A-6C6A-433E-8E7D-D559D78C7365}" type="sibTrans" cxnId="{25E27EC2-B53E-49F7-9FB4-4E02BE812186}">
      <dgm:prSet/>
      <dgm:spPr/>
      <dgm:t>
        <a:bodyPr/>
        <a:lstStyle/>
        <a:p>
          <a:endParaRPr lang="zh-CN" altLang="en-US"/>
        </a:p>
      </dgm:t>
    </dgm:pt>
    <dgm:pt modelId="{A30EA804-450F-4809-A3FD-65A0261B5BBE}" type="parTrans" cxnId="{25E27EC2-B53E-49F7-9FB4-4E02BE812186}">
      <dgm:prSet/>
      <dgm:spPr/>
      <dgm:t>
        <a:bodyPr/>
        <a:lstStyle/>
        <a:p>
          <a:endParaRPr lang="zh-CN" altLang="en-US"/>
        </a:p>
      </dgm:t>
    </dgm:pt>
    <dgm:pt modelId="{E596DC8C-7966-4201-A9A5-0B8B88662987}">
      <dgm:prSet phldrT="[文本]"/>
      <dgm:spPr/>
      <dgm:t>
        <a:bodyPr/>
        <a:lstStyle/>
        <a:p>
          <a:r>
            <a:rPr lang="en-US" altLang="zh-CN" dirty="0" smtClean="0"/>
            <a:t>content</a:t>
          </a:r>
          <a:endParaRPr lang="zh-CN" altLang="en-US" dirty="0"/>
        </a:p>
      </dgm:t>
    </dgm:pt>
    <dgm:pt modelId="{7E333220-D1C1-47D3-8372-4C7781AAEE8E}" type="parTrans" cxnId="{4905A511-0B63-4F83-833B-32219671D8CF}">
      <dgm:prSet/>
      <dgm:spPr/>
      <dgm:t>
        <a:bodyPr/>
        <a:lstStyle/>
        <a:p>
          <a:endParaRPr lang="zh-CN" altLang="en-US"/>
        </a:p>
      </dgm:t>
    </dgm:pt>
    <dgm:pt modelId="{4C98125F-83C5-4B19-9EB4-7332EAE7D20C}" type="sibTrans" cxnId="{4905A511-0B63-4F83-833B-32219671D8CF}">
      <dgm:prSet/>
      <dgm:spPr/>
      <dgm:t>
        <a:bodyPr/>
        <a:lstStyle/>
        <a:p>
          <a:endParaRPr lang="zh-CN" altLang="en-US"/>
        </a:p>
      </dgm:t>
    </dgm:pt>
    <dgm:pt modelId="{28BD8B00-3AC7-4234-80CC-1DC3B0D43BFD}" type="pres">
      <dgm:prSet presAssocID="{7EC7995C-DC22-4BC4-9D1C-4378DF74F27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82193B0-3835-46C4-8746-F7DF4A47FD95}" type="pres">
      <dgm:prSet presAssocID="{AFCA8F9C-C382-4FCF-B35C-0D5BA890FECB}" presName="singleCycle" presStyleCnt="0"/>
      <dgm:spPr/>
      <dgm:t>
        <a:bodyPr/>
        <a:lstStyle/>
        <a:p>
          <a:endParaRPr lang="zh-CN" altLang="en-US"/>
        </a:p>
      </dgm:t>
    </dgm:pt>
    <dgm:pt modelId="{34256781-36D8-40BB-A602-B6388586E38F}" type="pres">
      <dgm:prSet presAssocID="{AFCA8F9C-C382-4FCF-B35C-0D5BA890FECB}" presName="singleCenter" presStyleLbl="node1" presStyleIdx="0" presStyleCnt="6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193B5311-FF28-4DAC-A46A-4815D9C53796}" type="pres">
      <dgm:prSet presAssocID="{AF659EC1-0E7F-4FF9-A7E0-656819BC3CF7}" presName="Name56" presStyleLbl="parChTrans1D2" presStyleIdx="0" presStyleCnt="5"/>
      <dgm:spPr/>
      <dgm:t>
        <a:bodyPr/>
        <a:lstStyle/>
        <a:p>
          <a:endParaRPr lang="zh-CN" altLang="en-US"/>
        </a:p>
      </dgm:t>
    </dgm:pt>
    <dgm:pt modelId="{A8ACFF02-7DDD-490D-BAE7-296424351850}" type="pres">
      <dgm:prSet presAssocID="{30CD883A-AE07-4379-9989-F4063197144E}" presName="text0" presStyleLbl="node1" presStyleIdx="1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2DDFA6BE-6955-4E0C-B3C7-FC570EB04F3B}" type="pres">
      <dgm:prSet presAssocID="{180707E4-013B-406A-B3ED-E6C504BCCBB7}" presName="Name56" presStyleLbl="parChTrans1D2" presStyleIdx="1" presStyleCnt="5"/>
      <dgm:spPr/>
      <dgm:t>
        <a:bodyPr/>
        <a:lstStyle/>
        <a:p>
          <a:endParaRPr lang="zh-CN" altLang="en-US"/>
        </a:p>
      </dgm:t>
    </dgm:pt>
    <dgm:pt modelId="{ED858C72-679D-441C-94CA-1B6DC40191F5}" type="pres">
      <dgm:prSet presAssocID="{C16BC5CF-FB37-4083-AB9F-6336798BF777}" presName="text0" presStyleLbl="node1" presStyleIdx="2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4B0E7BF0-6877-4183-90BC-39A448232FEB}" type="pres">
      <dgm:prSet presAssocID="{E13CC484-9350-468D-838C-6AF6445C76FF}" presName="Name56" presStyleLbl="parChTrans1D2" presStyleIdx="2" presStyleCnt="5"/>
      <dgm:spPr/>
      <dgm:t>
        <a:bodyPr/>
        <a:lstStyle/>
        <a:p>
          <a:endParaRPr lang="zh-CN" altLang="en-US"/>
        </a:p>
      </dgm:t>
    </dgm:pt>
    <dgm:pt modelId="{1F7298D9-AB87-4409-92BF-520C634883C3}" type="pres">
      <dgm:prSet presAssocID="{6717B7D9-B83B-4C73-A4FB-1677E5EF7793}" presName="text0" presStyleLbl="node1" presStyleIdx="3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4316EB64-8E64-4EC1-A8CB-9D18EC0D1784}" type="pres">
      <dgm:prSet presAssocID="{A30EA804-450F-4809-A3FD-65A0261B5BBE}" presName="Name56" presStyleLbl="parChTrans1D2" presStyleIdx="3" presStyleCnt="5"/>
      <dgm:spPr/>
      <dgm:t>
        <a:bodyPr/>
        <a:lstStyle/>
        <a:p>
          <a:endParaRPr lang="zh-CN" altLang="en-US"/>
        </a:p>
      </dgm:t>
    </dgm:pt>
    <dgm:pt modelId="{0791392C-26FE-4EA8-956B-774E1DD19820}" type="pres">
      <dgm:prSet presAssocID="{13B25310-17B2-4BD4-ADF0-AA9320EB9B37}" presName="text0" presStyleLbl="node1" presStyleIdx="4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990D005A-F198-4570-929A-42004D44332F}" type="pres">
      <dgm:prSet presAssocID="{7E333220-D1C1-47D3-8372-4C7781AAEE8E}" presName="Name56" presStyleLbl="parChTrans1D2" presStyleIdx="4" presStyleCnt="5"/>
      <dgm:spPr/>
      <dgm:t>
        <a:bodyPr/>
        <a:lstStyle/>
        <a:p>
          <a:endParaRPr lang="zh-CN" altLang="en-US"/>
        </a:p>
      </dgm:t>
    </dgm:pt>
    <dgm:pt modelId="{18C72B7E-03F3-423A-9102-33BD760ABCB9}" type="pres">
      <dgm:prSet presAssocID="{E596DC8C-7966-4201-A9A5-0B8B88662987}" presName="text0" presStyleLbl="node1" presStyleIdx="5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B7EB3CA9-E34B-4179-B9D1-BBDD2988E24D}" srcId="{AFCA8F9C-C382-4FCF-B35C-0D5BA890FECB}" destId="{6717B7D9-B83B-4C73-A4FB-1677E5EF7793}" srcOrd="2" destOrd="0" parTransId="{E13CC484-9350-468D-838C-6AF6445C76FF}" sibTransId="{01FE473A-C7D4-42C5-938A-403418CEDD55}"/>
    <dgm:cxn modelId="{DB60B089-711E-40FD-98B1-FD6F6F537F6F}" type="presOf" srcId="{6717B7D9-B83B-4C73-A4FB-1677E5EF7793}" destId="{1F7298D9-AB87-4409-92BF-520C634883C3}" srcOrd="0" destOrd="0" presId="urn:microsoft.com/office/officeart/2008/layout/RadialCluster"/>
    <dgm:cxn modelId="{F0D511F9-AB22-44F9-ADE9-77F579D5F312}" type="presOf" srcId="{E13CC484-9350-468D-838C-6AF6445C76FF}" destId="{4B0E7BF0-6877-4183-90BC-39A448232FEB}" srcOrd="0" destOrd="0" presId="urn:microsoft.com/office/officeart/2008/layout/RadialCluster"/>
    <dgm:cxn modelId="{6F50C7BD-2A7C-496A-AE10-75C2F492C00E}" srcId="{AFCA8F9C-C382-4FCF-B35C-0D5BA890FECB}" destId="{30CD883A-AE07-4379-9989-F4063197144E}" srcOrd="0" destOrd="0" parTransId="{AF659EC1-0E7F-4FF9-A7E0-656819BC3CF7}" sibTransId="{DAAA59AC-A528-4624-91DF-DFE59E60C21F}"/>
    <dgm:cxn modelId="{CC8667D3-C06A-4F20-8799-AAB0C0D68FC5}" type="presOf" srcId="{AFCA8F9C-C382-4FCF-B35C-0D5BA890FECB}" destId="{34256781-36D8-40BB-A602-B6388586E38F}" srcOrd="0" destOrd="0" presId="urn:microsoft.com/office/officeart/2008/layout/RadialCluster"/>
    <dgm:cxn modelId="{D6D952AD-7497-476D-A29C-935CA3A56868}" type="presOf" srcId="{C16BC5CF-FB37-4083-AB9F-6336798BF777}" destId="{ED858C72-679D-441C-94CA-1B6DC40191F5}" srcOrd="0" destOrd="0" presId="urn:microsoft.com/office/officeart/2008/layout/RadialCluster"/>
    <dgm:cxn modelId="{99197E73-2E89-4285-B61E-42C9A881ACE8}" type="presOf" srcId="{30CD883A-AE07-4379-9989-F4063197144E}" destId="{A8ACFF02-7DDD-490D-BAE7-296424351850}" srcOrd="0" destOrd="0" presId="urn:microsoft.com/office/officeart/2008/layout/RadialCluster"/>
    <dgm:cxn modelId="{C09F407D-25F9-44D1-B1DF-C1DDC9C9D8EC}" type="presOf" srcId="{7E333220-D1C1-47D3-8372-4C7781AAEE8E}" destId="{990D005A-F198-4570-929A-42004D44332F}" srcOrd="0" destOrd="0" presId="urn:microsoft.com/office/officeart/2008/layout/RadialCluster"/>
    <dgm:cxn modelId="{C40021A6-317D-439D-A4A1-FC33E8020109}" srcId="{7EC7995C-DC22-4BC4-9D1C-4378DF74F27F}" destId="{AFCA8F9C-C382-4FCF-B35C-0D5BA890FECB}" srcOrd="0" destOrd="0" parTransId="{7E19A66F-30B4-4374-B2C2-861CC5CD51F2}" sibTransId="{37605CE4-5F2B-457C-9778-A4D80312799F}"/>
    <dgm:cxn modelId="{0A69C2C2-EBE5-4682-9BB4-4D188F659B1A}" type="presOf" srcId="{13B25310-17B2-4BD4-ADF0-AA9320EB9B37}" destId="{0791392C-26FE-4EA8-956B-774E1DD19820}" srcOrd="0" destOrd="0" presId="urn:microsoft.com/office/officeart/2008/layout/RadialCluster"/>
    <dgm:cxn modelId="{85C94977-C351-44C1-8CFF-DF1A98ECC682}" srcId="{AFCA8F9C-C382-4FCF-B35C-0D5BA890FECB}" destId="{C16BC5CF-FB37-4083-AB9F-6336798BF777}" srcOrd="1" destOrd="0" parTransId="{180707E4-013B-406A-B3ED-E6C504BCCBB7}" sibTransId="{8ECB6D26-B693-4C90-9D12-429E2A76148E}"/>
    <dgm:cxn modelId="{25E27EC2-B53E-49F7-9FB4-4E02BE812186}" srcId="{AFCA8F9C-C382-4FCF-B35C-0D5BA890FECB}" destId="{13B25310-17B2-4BD4-ADF0-AA9320EB9B37}" srcOrd="3" destOrd="0" parTransId="{A30EA804-450F-4809-A3FD-65A0261B5BBE}" sibTransId="{36FF7D0A-6C6A-433E-8E7D-D559D78C7365}"/>
    <dgm:cxn modelId="{4D6CE916-D737-413E-8B17-1AF4383EF428}" type="presOf" srcId="{E596DC8C-7966-4201-A9A5-0B8B88662987}" destId="{18C72B7E-03F3-423A-9102-33BD760ABCB9}" srcOrd="0" destOrd="0" presId="urn:microsoft.com/office/officeart/2008/layout/RadialCluster"/>
    <dgm:cxn modelId="{4905A511-0B63-4F83-833B-32219671D8CF}" srcId="{AFCA8F9C-C382-4FCF-B35C-0D5BA890FECB}" destId="{E596DC8C-7966-4201-A9A5-0B8B88662987}" srcOrd="4" destOrd="0" parTransId="{7E333220-D1C1-47D3-8372-4C7781AAEE8E}" sibTransId="{4C98125F-83C5-4B19-9EB4-7332EAE7D20C}"/>
    <dgm:cxn modelId="{FB5F6B12-620D-44A4-84F4-5F34C458FBA2}" type="presOf" srcId="{180707E4-013B-406A-B3ED-E6C504BCCBB7}" destId="{2DDFA6BE-6955-4E0C-B3C7-FC570EB04F3B}" srcOrd="0" destOrd="0" presId="urn:microsoft.com/office/officeart/2008/layout/RadialCluster"/>
    <dgm:cxn modelId="{A40D3386-2925-4E33-B0EF-CB5795D50FBA}" type="presOf" srcId="{A30EA804-450F-4809-A3FD-65A0261B5BBE}" destId="{4316EB64-8E64-4EC1-A8CB-9D18EC0D1784}" srcOrd="0" destOrd="0" presId="urn:microsoft.com/office/officeart/2008/layout/RadialCluster"/>
    <dgm:cxn modelId="{11AF0649-D1D1-4EEC-BD44-D153DDCC75C7}" type="presOf" srcId="{AF659EC1-0E7F-4FF9-A7E0-656819BC3CF7}" destId="{193B5311-FF28-4DAC-A46A-4815D9C53796}" srcOrd="0" destOrd="0" presId="urn:microsoft.com/office/officeart/2008/layout/RadialCluster"/>
    <dgm:cxn modelId="{3866B60E-4E86-43E3-821A-631F72DD07BA}" type="presOf" srcId="{7EC7995C-DC22-4BC4-9D1C-4378DF74F27F}" destId="{28BD8B00-3AC7-4234-80CC-1DC3B0D43BFD}" srcOrd="0" destOrd="0" presId="urn:microsoft.com/office/officeart/2008/layout/RadialCluster"/>
    <dgm:cxn modelId="{CA274A66-390D-46F4-92A0-DDE0826606C3}" type="presParOf" srcId="{28BD8B00-3AC7-4234-80CC-1DC3B0D43BFD}" destId="{282193B0-3835-46C4-8746-F7DF4A47FD95}" srcOrd="0" destOrd="0" presId="urn:microsoft.com/office/officeart/2008/layout/RadialCluster"/>
    <dgm:cxn modelId="{0D53668A-A469-481A-ABC1-0B41EA8ADDB1}" type="presParOf" srcId="{282193B0-3835-46C4-8746-F7DF4A47FD95}" destId="{34256781-36D8-40BB-A602-B6388586E38F}" srcOrd="0" destOrd="0" presId="urn:microsoft.com/office/officeart/2008/layout/RadialCluster"/>
    <dgm:cxn modelId="{EDE8A6C6-2D73-4F5A-BAF6-E8B76CDC81B7}" type="presParOf" srcId="{282193B0-3835-46C4-8746-F7DF4A47FD95}" destId="{193B5311-FF28-4DAC-A46A-4815D9C53796}" srcOrd="1" destOrd="0" presId="urn:microsoft.com/office/officeart/2008/layout/RadialCluster"/>
    <dgm:cxn modelId="{ACFA9ECD-FB5C-4DD2-A637-02D39348AA48}" type="presParOf" srcId="{282193B0-3835-46C4-8746-F7DF4A47FD95}" destId="{A8ACFF02-7DDD-490D-BAE7-296424351850}" srcOrd="2" destOrd="0" presId="urn:microsoft.com/office/officeart/2008/layout/RadialCluster"/>
    <dgm:cxn modelId="{9584F207-EC94-4E67-9432-9414D51CE622}" type="presParOf" srcId="{282193B0-3835-46C4-8746-F7DF4A47FD95}" destId="{2DDFA6BE-6955-4E0C-B3C7-FC570EB04F3B}" srcOrd="3" destOrd="0" presId="urn:microsoft.com/office/officeart/2008/layout/RadialCluster"/>
    <dgm:cxn modelId="{82FBCAEA-F1B8-47EE-9869-52E80F6429FC}" type="presParOf" srcId="{282193B0-3835-46C4-8746-F7DF4A47FD95}" destId="{ED858C72-679D-441C-94CA-1B6DC40191F5}" srcOrd="4" destOrd="0" presId="urn:microsoft.com/office/officeart/2008/layout/RadialCluster"/>
    <dgm:cxn modelId="{64B3C589-1B03-423E-B297-9490F8DCC2FF}" type="presParOf" srcId="{282193B0-3835-46C4-8746-F7DF4A47FD95}" destId="{4B0E7BF0-6877-4183-90BC-39A448232FEB}" srcOrd="5" destOrd="0" presId="urn:microsoft.com/office/officeart/2008/layout/RadialCluster"/>
    <dgm:cxn modelId="{E51E0880-F86E-46DE-BF91-ABA37F29D9ED}" type="presParOf" srcId="{282193B0-3835-46C4-8746-F7DF4A47FD95}" destId="{1F7298D9-AB87-4409-92BF-520C634883C3}" srcOrd="6" destOrd="0" presId="urn:microsoft.com/office/officeart/2008/layout/RadialCluster"/>
    <dgm:cxn modelId="{7BECB921-C6CB-4D32-A264-F1D3F75C42EC}" type="presParOf" srcId="{282193B0-3835-46C4-8746-F7DF4A47FD95}" destId="{4316EB64-8E64-4EC1-A8CB-9D18EC0D1784}" srcOrd="7" destOrd="0" presId="urn:microsoft.com/office/officeart/2008/layout/RadialCluster"/>
    <dgm:cxn modelId="{234C8DB8-FCD0-4C0F-A290-77DB0CFBDC23}" type="presParOf" srcId="{282193B0-3835-46C4-8746-F7DF4A47FD95}" destId="{0791392C-26FE-4EA8-956B-774E1DD19820}" srcOrd="8" destOrd="0" presId="urn:microsoft.com/office/officeart/2008/layout/RadialCluster"/>
    <dgm:cxn modelId="{6630035D-1B98-490D-99A5-EBC58C909B7D}" type="presParOf" srcId="{282193B0-3835-46C4-8746-F7DF4A47FD95}" destId="{990D005A-F198-4570-929A-42004D44332F}" srcOrd="9" destOrd="0" presId="urn:microsoft.com/office/officeart/2008/layout/RadialCluster"/>
    <dgm:cxn modelId="{558068F0-2FEF-4F0C-8A3D-B1B580571300}" type="presParOf" srcId="{282193B0-3835-46C4-8746-F7DF4A47FD95}" destId="{18C72B7E-03F3-423A-9102-33BD760ABCB9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C7995C-DC22-4BC4-9D1C-4378DF74F27F}" type="doc">
      <dgm:prSet loTypeId="urn:microsoft.com/office/officeart/2008/layout/RadialCluster" loCatId="relationship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AFCA8F9C-C382-4FCF-B35C-0D5BA890FECB}">
      <dgm:prSet phldrT="[文本]"/>
      <dgm:spPr/>
      <dgm:t>
        <a:bodyPr/>
        <a:lstStyle/>
        <a:p>
          <a:r>
            <a:rPr lang="en-US" altLang="zh-CN" dirty="0" smtClean="0"/>
            <a:t>Request</a:t>
          </a:r>
          <a:endParaRPr lang="zh-CN" altLang="en-US" dirty="0"/>
        </a:p>
      </dgm:t>
    </dgm:pt>
    <dgm:pt modelId="{7E19A66F-30B4-4374-B2C2-861CC5CD51F2}" type="parTrans" cxnId="{C40021A6-317D-439D-A4A1-FC33E8020109}">
      <dgm:prSet/>
      <dgm:spPr/>
      <dgm:t>
        <a:bodyPr/>
        <a:lstStyle/>
        <a:p>
          <a:endParaRPr lang="zh-CN" altLang="en-US"/>
        </a:p>
      </dgm:t>
    </dgm:pt>
    <dgm:pt modelId="{37605CE4-5F2B-457C-9778-A4D80312799F}" type="sibTrans" cxnId="{C40021A6-317D-439D-A4A1-FC33E8020109}">
      <dgm:prSet/>
      <dgm:spPr/>
      <dgm:t>
        <a:bodyPr/>
        <a:lstStyle/>
        <a:p>
          <a:endParaRPr lang="zh-CN" altLang="en-US"/>
        </a:p>
      </dgm:t>
    </dgm:pt>
    <dgm:pt modelId="{30CD883A-AE07-4379-9989-F4063197144E}">
      <dgm:prSet phldrT="[文本]"/>
      <dgm:spPr/>
      <dgm:t>
        <a:bodyPr/>
        <a:lstStyle/>
        <a:p>
          <a:r>
            <a:rPr lang="en-US" altLang="zh-CN" dirty="0" smtClean="0"/>
            <a:t>id</a:t>
          </a:r>
          <a:endParaRPr lang="zh-CN" altLang="en-US" dirty="0"/>
        </a:p>
      </dgm:t>
    </dgm:pt>
    <dgm:pt modelId="{AF659EC1-0E7F-4FF9-A7E0-656819BC3CF7}" type="parTrans" cxnId="{6F50C7BD-2A7C-496A-AE10-75C2F492C00E}">
      <dgm:prSet/>
      <dgm:spPr/>
      <dgm:t>
        <a:bodyPr/>
        <a:lstStyle/>
        <a:p>
          <a:endParaRPr lang="zh-CN" altLang="en-US"/>
        </a:p>
      </dgm:t>
    </dgm:pt>
    <dgm:pt modelId="{DAAA59AC-A528-4624-91DF-DFE59E60C21F}" type="sibTrans" cxnId="{6F50C7BD-2A7C-496A-AE10-75C2F492C00E}">
      <dgm:prSet/>
      <dgm:spPr/>
      <dgm:t>
        <a:bodyPr/>
        <a:lstStyle/>
        <a:p>
          <a:endParaRPr lang="zh-CN" altLang="en-US"/>
        </a:p>
      </dgm:t>
    </dgm:pt>
    <dgm:pt modelId="{6717B7D9-B83B-4C73-A4FB-1677E5EF7793}">
      <dgm:prSet phldrT="[文本]"/>
      <dgm:spPr/>
      <dgm:t>
        <a:bodyPr/>
        <a:lstStyle/>
        <a:p>
          <a:r>
            <a:rPr lang="en-US" altLang="zh-CN" dirty="0" smtClean="0"/>
            <a:t>person</a:t>
          </a:r>
          <a:endParaRPr lang="zh-CN" altLang="en-US" dirty="0"/>
        </a:p>
      </dgm:t>
    </dgm:pt>
    <dgm:pt modelId="{E13CC484-9350-468D-838C-6AF6445C76FF}" type="parTrans" cxnId="{B7EB3CA9-E34B-4179-B9D1-BBDD2988E24D}">
      <dgm:prSet/>
      <dgm:spPr/>
      <dgm:t>
        <a:bodyPr/>
        <a:lstStyle/>
        <a:p>
          <a:endParaRPr lang="zh-CN" altLang="en-US"/>
        </a:p>
      </dgm:t>
    </dgm:pt>
    <dgm:pt modelId="{01FE473A-C7D4-42C5-938A-403418CEDD55}" type="sibTrans" cxnId="{B7EB3CA9-E34B-4179-B9D1-BBDD2988E24D}">
      <dgm:prSet/>
      <dgm:spPr/>
      <dgm:t>
        <a:bodyPr/>
        <a:lstStyle/>
        <a:p>
          <a:endParaRPr lang="zh-CN" altLang="en-US"/>
        </a:p>
      </dgm:t>
    </dgm:pt>
    <dgm:pt modelId="{C16BC5CF-FB37-4083-AB9F-6336798BF777}">
      <dgm:prSet phldrT="[文本]"/>
      <dgm:spPr/>
      <dgm:t>
        <a:bodyPr/>
        <a:lstStyle/>
        <a:p>
          <a:r>
            <a:rPr lang="en-US" altLang="zh-CN" dirty="0" smtClean="0"/>
            <a:t>time</a:t>
          </a:r>
          <a:endParaRPr lang="zh-CN" altLang="en-US" dirty="0"/>
        </a:p>
      </dgm:t>
    </dgm:pt>
    <dgm:pt modelId="{180707E4-013B-406A-B3ED-E6C504BCCBB7}" type="parTrans" cxnId="{85C94977-C351-44C1-8CFF-DF1A98ECC682}">
      <dgm:prSet/>
      <dgm:spPr/>
      <dgm:t>
        <a:bodyPr/>
        <a:lstStyle/>
        <a:p>
          <a:endParaRPr lang="zh-CN" altLang="en-US"/>
        </a:p>
      </dgm:t>
    </dgm:pt>
    <dgm:pt modelId="{8ECB6D26-B693-4C90-9D12-429E2A76148E}" type="sibTrans" cxnId="{85C94977-C351-44C1-8CFF-DF1A98ECC682}">
      <dgm:prSet/>
      <dgm:spPr/>
      <dgm:t>
        <a:bodyPr/>
        <a:lstStyle/>
        <a:p>
          <a:endParaRPr lang="zh-CN" altLang="en-US"/>
        </a:p>
      </dgm:t>
    </dgm:pt>
    <dgm:pt modelId="{E596DC8C-7966-4201-A9A5-0B8B88662987}">
      <dgm:prSet phldrT="[文本]"/>
      <dgm:spPr/>
      <dgm:t>
        <a:bodyPr/>
        <a:lstStyle/>
        <a:p>
          <a:r>
            <a:rPr lang="en-US" altLang="zh-CN" dirty="0" smtClean="0"/>
            <a:t>content</a:t>
          </a:r>
          <a:endParaRPr lang="zh-CN" altLang="en-US" dirty="0"/>
        </a:p>
      </dgm:t>
    </dgm:pt>
    <dgm:pt modelId="{7E333220-D1C1-47D3-8372-4C7781AAEE8E}" type="parTrans" cxnId="{4905A511-0B63-4F83-833B-32219671D8CF}">
      <dgm:prSet/>
      <dgm:spPr/>
      <dgm:t>
        <a:bodyPr/>
        <a:lstStyle/>
        <a:p>
          <a:endParaRPr lang="zh-CN" altLang="en-US"/>
        </a:p>
      </dgm:t>
    </dgm:pt>
    <dgm:pt modelId="{4C98125F-83C5-4B19-9EB4-7332EAE7D20C}" type="sibTrans" cxnId="{4905A511-0B63-4F83-833B-32219671D8CF}">
      <dgm:prSet/>
      <dgm:spPr/>
      <dgm:t>
        <a:bodyPr/>
        <a:lstStyle/>
        <a:p>
          <a:endParaRPr lang="zh-CN" altLang="en-US"/>
        </a:p>
      </dgm:t>
    </dgm:pt>
    <dgm:pt modelId="{4D1F1CCA-D505-4FDD-93EB-56D3EDFE79FE}">
      <dgm:prSet phldrT="[文本]"/>
      <dgm:spPr/>
      <dgm:t>
        <a:bodyPr/>
        <a:lstStyle/>
        <a:p>
          <a:r>
            <a:rPr lang="en-US" altLang="zh-CN" dirty="0" smtClean="0"/>
            <a:t>subject</a:t>
          </a:r>
          <a:endParaRPr lang="zh-CN" altLang="en-US" dirty="0"/>
        </a:p>
      </dgm:t>
    </dgm:pt>
    <dgm:pt modelId="{F8B65659-C02B-4C51-A7AB-BD453C57F3C5}" type="parTrans" cxnId="{FEDA5C38-0EDC-4FBE-B57B-048EB7057F6D}">
      <dgm:prSet/>
      <dgm:spPr/>
      <dgm:t>
        <a:bodyPr/>
        <a:lstStyle/>
        <a:p>
          <a:endParaRPr lang="zh-CN" altLang="en-US"/>
        </a:p>
      </dgm:t>
    </dgm:pt>
    <dgm:pt modelId="{6280074C-D4A4-4DA8-9C10-89ABE1467BCC}" type="sibTrans" cxnId="{FEDA5C38-0EDC-4FBE-B57B-048EB7057F6D}">
      <dgm:prSet/>
      <dgm:spPr/>
      <dgm:t>
        <a:bodyPr/>
        <a:lstStyle/>
        <a:p>
          <a:endParaRPr lang="zh-CN" altLang="en-US"/>
        </a:p>
      </dgm:t>
    </dgm:pt>
    <dgm:pt modelId="{28BD8B00-3AC7-4234-80CC-1DC3B0D43BFD}" type="pres">
      <dgm:prSet presAssocID="{7EC7995C-DC22-4BC4-9D1C-4378DF74F27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82193B0-3835-46C4-8746-F7DF4A47FD95}" type="pres">
      <dgm:prSet presAssocID="{AFCA8F9C-C382-4FCF-B35C-0D5BA890FECB}" presName="singleCycle" presStyleCnt="0"/>
      <dgm:spPr/>
      <dgm:t>
        <a:bodyPr/>
        <a:lstStyle/>
        <a:p>
          <a:endParaRPr lang="zh-CN" altLang="en-US"/>
        </a:p>
      </dgm:t>
    </dgm:pt>
    <dgm:pt modelId="{34256781-36D8-40BB-A602-B6388586E38F}" type="pres">
      <dgm:prSet presAssocID="{AFCA8F9C-C382-4FCF-B35C-0D5BA890FECB}" presName="singleCenter" presStyleLbl="node1" presStyleIdx="0" presStyleCnt="6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193B5311-FF28-4DAC-A46A-4815D9C53796}" type="pres">
      <dgm:prSet presAssocID="{AF659EC1-0E7F-4FF9-A7E0-656819BC3CF7}" presName="Name56" presStyleLbl="parChTrans1D2" presStyleIdx="0" presStyleCnt="5"/>
      <dgm:spPr/>
      <dgm:t>
        <a:bodyPr/>
        <a:lstStyle/>
        <a:p>
          <a:endParaRPr lang="zh-CN" altLang="en-US"/>
        </a:p>
      </dgm:t>
    </dgm:pt>
    <dgm:pt modelId="{A8ACFF02-7DDD-490D-BAE7-296424351850}" type="pres">
      <dgm:prSet presAssocID="{30CD883A-AE07-4379-9989-F4063197144E}" presName="text0" presStyleLbl="node1" presStyleIdx="1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2DDFA6BE-6955-4E0C-B3C7-FC570EB04F3B}" type="pres">
      <dgm:prSet presAssocID="{180707E4-013B-406A-B3ED-E6C504BCCBB7}" presName="Name56" presStyleLbl="parChTrans1D2" presStyleIdx="1" presStyleCnt="5"/>
      <dgm:spPr/>
      <dgm:t>
        <a:bodyPr/>
        <a:lstStyle/>
        <a:p>
          <a:endParaRPr lang="zh-CN" altLang="en-US"/>
        </a:p>
      </dgm:t>
    </dgm:pt>
    <dgm:pt modelId="{ED858C72-679D-441C-94CA-1B6DC40191F5}" type="pres">
      <dgm:prSet presAssocID="{C16BC5CF-FB37-4083-AB9F-6336798BF777}" presName="text0" presStyleLbl="node1" presStyleIdx="2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4B0E7BF0-6877-4183-90BC-39A448232FEB}" type="pres">
      <dgm:prSet presAssocID="{E13CC484-9350-468D-838C-6AF6445C76FF}" presName="Name56" presStyleLbl="parChTrans1D2" presStyleIdx="2" presStyleCnt="5"/>
      <dgm:spPr/>
      <dgm:t>
        <a:bodyPr/>
        <a:lstStyle/>
        <a:p>
          <a:endParaRPr lang="zh-CN" altLang="en-US"/>
        </a:p>
      </dgm:t>
    </dgm:pt>
    <dgm:pt modelId="{1F7298D9-AB87-4409-92BF-520C634883C3}" type="pres">
      <dgm:prSet presAssocID="{6717B7D9-B83B-4C73-A4FB-1677E5EF7793}" presName="text0" presStyleLbl="node1" presStyleIdx="3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1815079E-15D1-489F-821F-0C46E58110B7}" type="pres">
      <dgm:prSet presAssocID="{F8B65659-C02B-4C51-A7AB-BD453C57F3C5}" presName="Name56" presStyleLbl="parChTrans1D2" presStyleIdx="3" presStyleCnt="5"/>
      <dgm:spPr/>
      <dgm:t>
        <a:bodyPr/>
        <a:lstStyle/>
        <a:p>
          <a:endParaRPr lang="zh-CN" altLang="en-US"/>
        </a:p>
      </dgm:t>
    </dgm:pt>
    <dgm:pt modelId="{E6C264D3-9AF8-4F5F-A39B-59B6A405460F}" type="pres">
      <dgm:prSet presAssocID="{4D1F1CCA-D505-4FDD-93EB-56D3EDFE79FE}" presName="text0" presStyleLbl="node1" presStyleIdx="4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990D005A-F198-4570-929A-42004D44332F}" type="pres">
      <dgm:prSet presAssocID="{7E333220-D1C1-47D3-8372-4C7781AAEE8E}" presName="Name56" presStyleLbl="parChTrans1D2" presStyleIdx="4" presStyleCnt="5"/>
      <dgm:spPr/>
      <dgm:t>
        <a:bodyPr/>
        <a:lstStyle/>
        <a:p>
          <a:endParaRPr lang="zh-CN" altLang="en-US"/>
        </a:p>
      </dgm:t>
    </dgm:pt>
    <dgm:pt modelId="{18C72B7E-03F3-423A-9102-33BD760ABCB9}" type="pres">
      <dgm:prSet presAssocID="{E596DC8C-7966-4201-A9A5-0B8B88662987}" presName="text0" presStyleLbl="node1" presStyleIdx="5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8CACF468-93D7-4CCD-BBAE-ECA609AFA3BB}" type="presOf" srcId="{7EC7995C-DC22-4BC4-9D1C-4378DF74F27F}" destId="{28BD8B00-3AC7-4234-80CC-1DC3B0D43BFD}" srcOrd="0" destOrd="0" presId="urn:microsoft.com/office/officeart/2008/layout/RadialCluster"/>
    <dgm:cxn modelId="{FEDA5C38-0EDC-4FBE-B57B-048EB7057F6D}" srcId="{AFCA8F9C-C382-4FCF-B35C-0D5BA890FECB}" destId="{4D1F1CCA-D505-4FDD-93EB-56D3EDFE79FE}" srcOrd="3" destOrd="0" parTransId="{F8B65659-C02B-4C51-A7AB-BD453C57F3C5}" sibTransId="{6280074C-D4A4-4DA8-9C10-89ABE1467BCC}"/>
    <dgm:cxn modelId="{35D57598-43FD-406F-8FE8-AFD13244F151}" type="presOf" srcId="{C16BC5CF-FB37-4083-AB9F-6336798BF777}" destId="{ED858C72-679D-441C-94CA-1B6DC40191F5}" srcOrd="0" destOrd="0" presId="urn:microsoft.com/office/officeart/2008/layout/RadialCluster"/>
    <dgm:cxn modelId="{284A780B-47E2-401B-B21B-504E0E950313}" type="presOf" srcId="{E596DC8C-7966-4201-A9A5-0B8B88662987}" destId="{18C72B7E-03F3-423A-9102-33BD760ABCB9}" srcOrd="0" destOrd="0" presId="urn:microsoft.com/office/officeart/2008/layout/RadialCluster"/>
    <dgm:cxn modelId="{2436D9A9-04BB-41AC-8785-9498E9131FB9}" type="presOf" srcId="{AFCA8F9C-C382-4FCF-B35C-0D5BA890FECB}" destId="{34256781-36D8-40BB-A602-B6388586E38F}" srcOrd="0" destOrd="0" presId="urn:microsoft.com/office/officeart/2008/layout/RadialCluster"/>
    <dgm:cxn modelId="{00D2B98B-67F8-4EAF-9C6A-064A1BCF746D}" type="presOf" srcId="{180707E4-013B-406A-B3ED-E6C504BCCBB7}" destId="{2DDFA6BE-6955-4E0C-B3C7-FC570EB04F3B}" srcOrd="0" destOrd="0" presId="urn:microsoft.com/office/officeart/2008/layout/RadialCluster"/>
    <dgm:cxn modelId="{85C94977-C351-44C1-8CFF-DF1A98ECC682}" srcId="{AFCA8F9C-C382-4FCF-B35C-0D5BA890FECB}" destId="{C16BC5CF-FB37-4083-AB9F-6336798BF777}" srcOrd="1" destOrd="0" parTransId="{180707E4-013B-406A-B3ED-E6C504BCCBB7}" sibTransId="{8ECB6D26-B693-4C90-9D12-429E2A76148E}"/>
    <dgm:cxn modelId="{4905A511-0B63-4F83-833B-32219671D8CF}" srcId="{AFCA8F9C-C382-4FCF-B35C-0D5BA890FECB}" destId="{E596DC8C-7966-4201-A9A5-0B8B88662987}" srcOrd="4" destOrd="0" parTransId="{7E333220-D1C1-47D3-8372-4C7781AAEE8E}" sibTransId="{4C98125F-83C5-4B19-9EB4-7332EAE7D20C}"/>
    <dgm:cxn modelId="{AA24F436-1EA2-4124-BE92-453B6A411F7D}" type="presOf" srcId="{AF659EC1-0E7F-4FF9-A7E0-656819BC3CF7}" destId="{193B5311-FF28-4DAC-A46A-4815D9C53796}" srcOrd="0" destOrd="0" presId="urn:microsoft.com/office/officeart/2008/layout/RadialCluster"/>
    <dgm:cxn modelId="{DE0546CD-79DE-427F-9EDF-8CA030020E36}" type="presOf" srcId="{E13CC484-9350-468D-838C-6AF6445C76FF}" destId="{4B0E7BF0-6877-4183-90BC-39A448232FEB}" srcOrd="0" destOrd="0" presId="urn:microsoft.com/office/officeart/2008/layout/RadialCluster"/>
    <dgm:cxn modelId="{2D80E11C-2B3E-4CDE-855A-2595F1AE3E3D}" type="presOf" srcId="{F8B65659-C02B-4C51-A7AB-BD453C57F3C5}" destId="{1815079E-15D1-489F-821F-0C46E58110B7}" srcOrd="0" destOrd="0" presId="urn:microsoft.com/office/officeart/2008/layout/RadialCluster"/>
    <dgm:cxn modelId="{F42F1577-FFD2-4178-B2ED-16B41B51D4F6}" type="presOf" srcId="{6717B7D9-B83B-4C73-A4FB-1677E5EF7793}" destId="{1F7298D9-AB87-4409-92BF-520C634883C3}" srcOrd="0" destOrd="0" presId="urn:microsoft.com/office/officeart/2008/layout/RadialCluster"/>
    <dgm:cxn modelId="{C40021A6-317D-439D-A4A1-FC33E8020109}" srcId="{7EC7995C-DC22-4BC4-9D1C-4378DF74F27F}" destId="{AFCA8F9C-C382-4FCF-B35C-0D5BA890FECB}" srcOrd="0" destOrd="0" parTransId="{7E19A66F-30B4-4374-B2C2-861CC5CD51F2}" sibTransId="{37605CE4-5F2B-457C-9778-A4D80312799F}"/>
    <dgm:cxn modelId="{6F50C7BD-2A7C-496A-AE10-75C2F492C00E}" srcId="{AFCA8F9C-C382-4FCF-B35C-0D5BA890FECB}" destId="{30CD883A-AE07-4379-9989-F4063197144E}" srcOrd="0" destOrd="0" parTransId="{AF659EC1-0E7F-4FF9-A7E0-656819BC3CF7}" sibTransId="{DAAA59AC-A528-4624-91DF-DFE59E60C21F}"/>
    <dgm:cxn modelId="{B7EB3CA9-E34B-4179-B9D1-BBDD2988E24D}" srcId="{AFCA8F9C-C382-4FCF-B35C-0D5BA890FECB}" destId="{6717B7D9-B83B-4C73-A4FB-1677E5EF7793}" srcOrd="2" destOrd="0" parTransId="{E13CC484-9350-468D-838C-6AF6445C76FF}" sibTransId="{01FE473A-C7D4-42C5-938A-403418CEDD55}"/>
    <dgm:cxn modelId="{3CE54078-555F-4501-9B4F-B04BD31B2A9D}" type="presOf" srcId="{4D1F1CCA-D505-4FDD-93EB-56D3EDFE79FE}" destId="{E6C264D3-9AF8-4F5F-A39B-59B6A405460F}" srcOrd="0" destOrd="0" presId="urn:microsoft.com/office/officeart/2008/layout/RadialCluster"/>
    <dgm:cxn modelId="{8EFC9DE2-72EB-45A0-A89B-F85B65809320}" type="presOf" srcId="{30CD883A-AE07-4379-9989-F4063197144E}" destId="{A8ACFF02-7DDD-490D-BAE7-296424351850}" srcOrd="0" destOrd="0" presId="urn:microsoft.com/office/officeart/2008/layout/RadialCluster"/>
    <dgm:cxn modelId="{568B2475-D1C0-4317-B7FE-8F8E9B561ADE}" type="presOf" srcId="{7E333220-D1C1-47D3-8372-4C7781AAEE8E}" destId="{990D005A-F198-4570-929A-42004D44332F}" srcOrd="0" destOrd="0" presId="urn:microsoft.com/office/officeart/2008/layout/RadialCluster"/>
    <dgm:cxn modelId="{2CEDA0C7-8914-452C-8D9E-FFDDF04CECA6}" type="presParOf" srcId="{28BD8B00-3AC7-4234-80CC-1DC3B0D43BFD}" destId="{282193B0-3835-46C4-8746-F7DF4A47FD95}" srcOrd="0" destOrd="0" presId="urn:microsoft.com/office/officeart/2008/layout/RadialCluster"/>
    <dgm:cxn modelId="{EFBE36C9-9AF7-400C-A31A-8B54DD10237D}" type="presParOf" srcId="{282193B0-3835-46C4-8746-F7DF4A47FD95}" destId="{34256781-36D8-40BB-A602-B6388586E38F}" srcOrd="0" destOrd="0" presId="urn:microsoft.com/office/officeart/2008/layout/RadialCluster"/>
    <dgm:cxn modelId="{9887C29F-B3DA-4FA9-88F1-AAEBD2107435}" type="presParOf" srcId="{282193B0-3835-46C4-8746-F7DF4A47FD95}" destId="{193B5311-FF28-4DAC-A46A-4815D9C53796}" srcOrd="1" destOrd="0" presId="urn:microsoft.com/office/officeart/2008/layout/RadialCluster"/>
    <dgm:cxn modelId="{8BBE12BE-1A72-4C6E-AA42-BDA3F95C89E1}" type="presParOf" srcId="{282193B0-3835-46C4-8746-F7DF4A47FD95}" destId="{A8ACFF02-7DDD-490D-BAE7-296424351850}" srcOrd="2" destOrd="0" presId="urn:microsoft.com/office/officeart/2008/layout/RadialCluster"/>
    <dgm:cxn modelId="{11D6B998-A568-486F-97F1-EA504FA6C869}" type="presParOf" srcId="{282193B0-3835-46C4-8746-F7DF4A47FD95}" destId="{2DDFA6BE-6955-4E0C-B3C7-FC570EB04F3B}" srcOrd="3" destOrd="0" presId="urn:microsoft.com/office/officeart/2008/layout/RadialCluster"/>
    <dgm:cxn modelId="{56671CB3-0C6B-4957-8ADA-A4E0F72CE39B}" type="presParOf" srcId="{282193B0-3835-46C4-8746-F7DF4A47FD95}" destId="{ED858C72-679D-441C-94CA-1B6DC40191F5}" srcOrd="4" destOrd="0" presId="urn:microsoft.com/office/officeart/2008/layout/RadialCluster"/>
    <dgm:cxn modelId="{4AA7AF37-E1DA-4004-A98C-4AD897D7F948}" type="presParOf" srcId="{282193B0-3835-46C4-8746-F7DF4A47FD95}" destId="{4B0E7BF0-6877-4183-90BC-39A448232FEB}" srcOrd="5" destOrd="0" presId="urn:microsoft.com/office/officeart/2008/layout/RadialCluster"/>
    <dgm:cxn modelId="{41EEA412-1745-4294-B585-475F1DA4F17B}" type="presParOf" srcId="{282193B0-3835-46C4-8746-F7DF4A47FD95}" destId="{1F7298D9-AB87-4409-92BF-520C634883C3}" srcOrd="6" destOrd="0" presId="urn:microsoft.com/office/officeart/2008/layout/RadialCluster"/>
    <dgm:cxn modelId="{F9B39362-F98C-4C5B-BC68-FBF085BB76B8}" type="presParOf" srcId="{282193B0-3835-46C4-8746-F7DF4A47FD95}" destId="{1815079E-15D1-489F-821F-0C46E58110B7}" srcOrd="7" destOrd="0" presId="urn:microsoft.com/office/officeart/2008/layout/RadialCluster"/>
    <dgm:cxn modelId="{06B81ABF-A124-4AAA-9B23-1822C35BFE48}" type="presParOf" srcId="{282193B0-3835-46C4-8746-F7DF4A47FD95}" destId="{E6C264D3-9AF8-4F5F-A39B-59B6A405460F}" srcOrd="8" destOrd="0" presId="urn:microsoft.com/office/officeart/2008/layout/RadialCluster"/>
    <dgm:cxn modelId="{9558C75F-B55B-41D6-A67C-09C88283C006}" type="presParOf" srcId="{282193B0-3835-46C4-8746-F7DF4A47FD95}" destId="{990D005A-F198-4570-929A-42004D44332F}" srcOrd="9" destOrd="0" presId="urn:microsoft.com/office/officeart/2008/layout/RadialCluster"/>
    <dgm:cxn modelId="{DBBFF3BD-1635-4989-BEA7-CC918C69F4D0}" type="presParOf" srcId="{282193B0-3835-46C4-8746-F7DF4A47FD95}" destId="{18C72B7E-03F3-423A-9102-33BD760ABCB9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C7995C-DC22-4BC4-9D1C-4378DF74F27F}" type="doc">
      <dgm:prSet loTypeId="urn:microsoft.com/office/officeart/2008/layout/RadialCluster" loCatId="relationship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AFCA8F9C-C382-4FCF-B35C-0D5BA890FECB}">
      <dgm:prSet phldrT="[文本]"/>
      <dgm:spPr/>
      <dgm:t>
        <a:bodyPr/>
        <a:lstStyle/>
        <a:p>
          <a:r>
            <a:rPr lang="en-US" altLang="zh-CN" dirty="0" smtClean="0"/>
            <a:t>Leave</a:t>
          </a:r>
          <a:endParaRPr lang="zh-CN" altLang="en-US" dirty="0"/>
        </a:p>
      </dgm:t>
    </dgm:pt>
    <dgm:pt modelId="{7E19A66F-30B4-4374-B2C2-861CC5CD51F2}" type="parTrans" cxnId="{C40021A6-317D-439D-A4A1-FC33E8020109}">
      <dgm:prSet/>
      <dgm:spPr/>
      <dgm:t>
        <a:bodyPr/>
        <a:lstStyle/>
        <a:p>
          <a:endParaRPr lang="zh-CN" altLang="en-US"/>
        </a:p>
      </dgm:t>
    </dgm:pt>
    <dgm:pt modelId="{37605CE4-5F2B-457C-9778-A4D80312799F}" type="sibTrans" cxnId="{C40021A6-317D-439D-A4A1-FC33E8020109}">
      <dgm:prSet/>
      <dgm:spPr/>
      <dgm:t>
        <a:bodyPr/>
        <a:lstStyle/>
        <a:p>
          <a:endParaRPr lang="zh-CN" altLang="en-US"/>
        </a:p>
      </dgm:t>
    </dgm:pt>
    <dgm:pt modelId="{30CD883A-AE07-4379-9989-F4063197144E}">
      <dgm:prSet phldrT="[文本]"/>
      <dgm:spPr/>
      <dgm:t>
        <a:bodyPr/>
        <a:lstStyle/>
        <a:p>
          <a:r>
            <a:rPr lang="en-US" altLang="zh-CN" dirty="0" smtClean="0"/>
            <a:t>id</a:t>
          </a:r>
          <a:endParaRPr lang="zh-CN" altLang="en-US" dirty="0"/>
        </a:p>
      </dgm:t>
    </dgm:pt>
    <dgm:pt modelId="{AF659EC1-0E7F-4FF9-A7E0-656819BC3CF7}" type="parTrans" cxnId="{6F50C7BD-2A7C-496A-AE10-75C2F492C00E}">
      <dgm:prSet/>
      <dgm:spPr/>
      <dgm:t>
        <a:bodyPr/>
        <a:lstStyle/>
        <a:p>
          <a:endParaRPr lang="zh-CN" altLang="en-US"/>
        </a:p>
      </dgm:t>
    </dgm:pt>
    <dgm:pt modelId="{DAAA59AC-A528-4624-91DF-DFE59E60C21F}" type="sibTrans" cxnId="{6F50C7BD-2A7C-496A-AE10-75C2F492C00E}">
      <dgm:prSet/>
      <dgm:spPr/>
      <dgm:t>
        <a:bodyPr/>
        <a:lstStyle/>
        <a:p>
          <a:endParaRPr lang="zh-CN" altLang="en-US"/>
        </a:p>
      </dgm:t>
    </dgm:pt>
    <dgm:pt modelId="{6717B7D9-B83B-4C73-A4FB-1677E5EF7793}">
      <dgm:prSet phldrT="[文本]"/>
      <dgm:spPr/>
      <dgm:t>
        <a:bodyPr/>
        <a:lstStyle/>
        <a:p>
          <a:r>
            <a:rPr lang="en-US" altLang="zh-CN" dirty="0" smtClean="0"/>
            <a:t>person</a:t>
          </a:r>
          <a:endParaRPr lang="zh-CN" altLang="en-US" dirty="0"/>
        </a:p>
      </dgm:t>
    </dgm:pt>
    <dgm:pt modelId="{E13CC484-9350-468D-838C-6AF6445C76FF}" type="parTrans" cxnId="{B7EB3CA9-E34B-4179-B9D1-BBDD2988E24D}">
      <dgm:prSet/>
      <dgm:spPr/>
      <dgm:t>
        <a:bodyPr/>
        <a:lstStyle/>
        <a:p>
          <a:endParaRPr lang="zh-CN" altLang="en-US"/>
        </a:p>
      </dgm:t>
    </dgm:pt>
    <dgm:pt modelId="{01FE473A-C7D4-42C5-938A-403418CEDD55}" type="sibTrans" cxnId="{B7EB3CA9-E34B-4179-B9D1-BBDD2988E24D}">
      <dgm:prSet/>
      <dgm:spPr/>
      <dgm:t>
        <a:bodyPr/>
        <a:lstStyle/>
        <a:p>
          <a:endParaRPr lang="zh-CN" altLang="en-US"/>
        </a:p>
      </dgm:t>
    </dgm:pt>
    <dgm:pt modelId="{C16BC5CF-FB37-4083-AB9F-6336798BF777}">
      <dgm:prSet phldrT="[文本]"/>
      <dgm:spPr/>
      <dgm:t>
        <a:bodyPr/>
        <a:lstStyle/>
        <a:p>
          <a:r>
            <a:rPr lang="en-US" altLang="zh-CN" dirty="0" smtClean="0"/>
            <a:t>leave time</a:t>
          </a:r>
          <a:endParaRPr lang="zh-CN" altLang="en-US" dirty="0"/>
        </a:p>
      </dgm:t>
    </dgm:pt>
    <dgm:pt modelId="{180707E4-013B-406A-B3ED-E6C504BCCBB7}" type="parTrans" cxnId="{85C94977-C351-44C1-8CFF-DF1A98ECC682}">
      <dgm:prSet/>
      <dgm:spPr/>
      <dgm:t>
        <a:bodyPr/>
        <a:lstStyle/>
        <a:p>
          <a:endParaRPr lang="zh-CN" altLang="en-US"/>
        </a:p>
      </dgm:t>
    </dgm:pt>
    <dgm:pt modelId="{8ECB6D26-B693-4C90-9D12-429E2A76148E}" type="sibTrans" cxnId="{85C94977-C351-44C1-8CFF-DF1A98ECC682}">
      <dgm:prSet/>
      <dgm:spPr/>
      <dgm:t>
        <a:bodyPr/>
        <a:lstStyle/>
        <a:p>
          <a:endParaRPr lang="zh-CN" altLang="en-US"/>
        </a:p>
      </dgm:t>
    </dgm:pt>
    <dgm:pt modelId="{13B25310-17B2-4BD4-ADF0-AA9320EB9B37}">
      <dgm:prSet phldrT="[文本]"/>
      <dgm:spPr/>
      <dgm:t>
        <a:bodyPr/>
        <a:lstStyle/>
        <a:p>
          <a:r>
            <a:rPr lang="en-US" altLang="zh-CN" dirty="0" smtClean="0"/>
            <a:t>reason</a:t>
          </a:r>
          <a:endParaRPr lang="zh-CN" altLang="en-US" dirty="0"/>
        </a:p>
      </dgm:t>
    </dgm:pt>
    <dgm:pt modelId="{36FF7D0A-6C6A-433E-8E7D-D559D78C7365}" type="sibTrans" cxnId="{25E27EC2-B53E-49F7-9FB4-4E02BE812186}">
      <dgm:prSet/>
      <dgm:spPr/>
      <dgm:t>
        <a:bodyPr/>
        <a:lstStyle/>
        <a:p>
          <a:endParaRPr lang="zh-CN" altLang="en-US"/>
        </a:p>
      </dgm:t>
    </dgm:pt>
    <dgm:pt modelId="{A30EA804-450F-4809-A3FD-65A0261B5BBE}" type="parTrans" cxnId="{25E27EC2-B53E-49F7-9FB4-4E02BE812186}">
      <dgm:prSet/>
      <dgm:spPr/>
      <dgm:t>
        <a:bodyPr/>
        <a:lstStyle/>
        <a:p>
          <a:endParaRPr lang="zh-CN" altLang="en-US"/>
        </a:p>
      </dgm:t>
    </dgm:pt>
    <dgm:pt modelId="{E596DC8C-7966-4201-A9A5-0B8B88662987}">
      <dgm:prSet phldrT="[文本]"/>
      <dgm:spPr/>
      <dgm:t>
        <a:bodyPr/>
        <a:lstStyle/>
        <a:p>
          <a:r>
            <a:rPr lang="en-US" altLang="zh-CN" dirty="0" smtClean="0"/>
            <a:t>state</a:t>
          </a:r>
          <a:endParaRPr lang="zh-CN" altLang="en-US" dirty="0"/>
        </a:p>
      </dgm:t>
    </dgm:pt>
    <dgm:pt modelId="{7E333220-D1C1-47D3-8372-4C7781AAEE8E}" type="parTrans" cxnId="{4905A511-0B63-4F83-833B-32219671D8CF}">
      <dgm:prSet/>
      <dgm:spPr/>
      <dgm:t>
        <a:bodyPr/>
        <a:lstStyle/>
        <a:p>
          <a:endParaRPr lang="zh-CN" altLang="en-US"/>
        </a:p>
      </dgm:t>
    </dgm:pt>
    <dgm:pt modelId="{4C98125F-83C5-4B19-9EB4-7332EAE7D20C}" type="sibTrans" cxnId="{4905A511-0B63-4F83-833B-32219671D8CF}">
      <dgm:prSet/>
      <dgm:spPr/>
      <dgm:t>
        <a:bodyPr/>
        <a:lstStyle/>
        <a:p>
          <a:endParaRPr lang="zh-CN" altLang="en-US"/>
        </a:p>
      </dgm:t>
    </dgm:pt>
    <dgm:pt modelId="{3B3EE30E-43E3-4588-833C-96169DE148F4}">
      <dgm:prSet phldrT="[文本]"/>
      <dgm:spPr/>
      <dgm:t>
        <a:bodyPr/>
        <a:lstStyle/>
        <a:p>
          <a:r>
            <a:rPr lang="en-US" altLang="zh-CN" dirty="0" smtClean="0"/>
            <a:t>back time</a:t>
          </a:r>
          <a:endParaRPr lang="zh-CN" altLang="en-US" dirty="0"/>
        </a:p>
      </dgm:t>
    </dgm:pt>
    <dgm:pt modelId="{4236A280-A9E7-43EC-87F3-7928246FEA66}" type="parTrans" cxnId="{04E25188-95B1-4DBF-970B-FE7CA87A7A76}">
      <dgm:prSet/>
      <dgm:spPr/>
      <dgm:t>
        <a:bodyPr/>
        <a:lstStyle/>
        <a:p>
          <a:endParaRPr lang="zh-CN" altLang="en-US"/>
        </a:p>
      </dgm:t>
    </dgm:pt>
    <dgm:pt modelId="{330CB47B-4E47-4517-89F1-635A195D0C84}" type="sibTrans" cxnId="{04E25188-95B1-4DBF-970B-FE7CA87A7A76}">
      <dgm:prSet/>
      <dgm:spPr/>
      <dgm:t>
        <a:bodyPr/>
        <a:lstStyle/>
        <a:p>
          <a:endParaRPr lang="zh-CN" altLang="en-US"/>
        </a:p>
      </dgm:t>
    </dgm:pt>
    <dgm:pt modelId="{28BD8B00-3AC7-4234-80CC-1DC3B0D43BFD}" type="pres">
      <dgm:prSet presAssocID="{7EC7995C-DC22-4BC4-9D1C-4378DF74F27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82193B0-3835-46C4-8746-F7DF4A47FD95}" type="pres">
      <dgm:prSet presAssocID="{AFCA8F9C-C382-4FCF-B35C-0D5BA890FECB}" presName="singleCycle" presStyleCnt="0"/>
      <dgm:spPr/>
      <dgm:t>
        <a:bodyPr/>
        <a:lstStyle/>
        <a:p>
          <a:endParaRPr lang="zh-CN" altLang="en-US"/>
        </a:p>
      </dgm:t>
    </dgm:pt>
    <dgm:pt modelId="{34256781-36D8-40BB-A602-B6388586E38F}" type="pres">
      <dgm:prSet presAssocID="{AFCA8F9C-C382-4FCF-B35C-0D5BA890FECB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193B5311-FF28-4DAC-A46A-4815D9C53796}" type="pres">
      <dgm:prSet presAssocID="{AF659EC1-0E7F-4FF9-A7E0-656819BC3CF7}" presName="Name56" presStyleLbl="parChTrans1D2" presStyleIdx="0" presStyleCnt="6"/>
      <dgm:spPr/>
      <dgm:t>
        <a:bodyPr/>
        <a:lstStyle/>
        <a:p>
          <a:endParaRPr lang="zh-CN" altLang="en-US"/>
        </a:p>
      </dgm:t>
    </dgm:pt>
    <dgm:pt modelId="{A8ACFF02-7DDD-490D-BAE7-296424351850}" type="pres">
      <dgm:prSet presAssocID="{30CD883A-AE07-4379-9989-F4063197144E}" presName="text0" presStyleLbl="node1" presStyleIdx="1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2DDFA6BE-6955-4E0C-B3C7-FC570EB04F3B}" type="pres">
      <dgm:prSet presAssocID="{180707E4-013B-406A-B3ED-E6C504BCCBB7}" presName="Name56" presStyleLbl="parChTrans1D2" presStyleIdx="1" presStyleCnt="6"/>
      <dgm:spPr/>
      <dgm:t>
        <a:bodyPr/>
        <a:lstStyle/>
        <a:p>
          <a:endParaRPr lang="zh-CN" altLang="en-US"/>
        </a:p>
      </dgm:t>
    </dgm:pt>
    <dgm:pt modelId="{ED858C72-679D-441C-94CA-1B6DC40191F5}" type="pres">
      <dgm:prSet presAssocID="{C16BC5CF-FB37-4083-AB9F-6336798BF777}" presName="text0" presStyleLbl="node1" presStyleIdx="2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1150FCCE-3592-40D7-8197-6E677037E373}" type="pres">
      <dgm:prSet presAssocID="{4236A280-A9E7-43EC-87F3-7928246FEA66}" presName="Name56" presStyleLbl="parChTrans1D2" presStyleIdx="2" presStyleCnt="6"/>
      <dgm:spPr/>
      <dgm:t>
        <a:bodyPr/>
        <a:lstStyle/>
        <a:p>
          <a:endParaRPr lang="zh-CN" altLang="en-US"/>
        </a:p>
      </dgm:t>
    </dgm:pt>
    <dgm:pt modelId="{0C8705BC-DC6B-484C-AE7D-9CDCBC626F0C}" type="pres">
      <dgm:prSet presAssocID="{3B3EE30E-43E3-4588-833C-96169DE148F4}" presName="text0" presStyleLbl="node1" presStyleIdx="3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4B0E7BF0-6877-4183-90BC-39A448232FEB}" type="pres">
      <dgm:prSet presAssocID="{E13CC484-9350-468D-838C-6AF6445C76FF}" presName="Name56" presStyleLbl="parChTrans1D2" presStyleIdx="3" presStyleCnt="6"/>
      <dgm:spPr/>
      <dgm:t>
        <a:bodyPr/>
        <a:lstStyle/>
        <a:p>
          <a:endParaRPr lang="zh-CN" altLang="en-US"/>
        </a:p>
      </dgm:t>
    </dgm:pt>
    <dgm:pt modelId="{1F7298D9-AB87-4409-92BF-520C634883C3}" type="pres">
      <dgm:prSet presAssocID="{6717B7D9-B83B-4C73-A4FB-1677E5EF7793}" presName="text0" presStyleLbl="node1" presStyleIdx="4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4316EB64-8E64-4EC1-A8CB-9D18EC0D1784}" type="pres">
      <dgm:prSet presAssocID="{A30EA804-450F-4809-A3FD-65A0261B5BBE}" presName="Name56" presStyleLbl="parChTrans1D2" presStyleIdx="4" presStyleCnt="6"/>
      <dgm:spPr/>
      <dgm:t>
        <a:bodyPr/>
        <a:lstStyle/>
        <a:p>
          <a:endParaRPr lang="zh-CN" altLang="en-US"/>
        </a:p>
      </dgm:t>
    </dgm:pt>
    <dgm:pt modelId="{0791392C-26FE-4EA8-956B-774E1DD19820}" type="pres">
      <dgm:prSet presAssocID="{13B25310-17B2-4BD4-ADF0-AA9320EB9B37}" presName="text0" presStyleLbl="node1" presStyleIdx="5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990D005A-F198-4570-929A-42004D44332F}" type="pres">
      <dgm:prSet presAssocID="{7E333220-D1C1-47D3-8372-4C7781AAEE8E}" presName="Name56" presStyleLbl="parChTrans1D2" presStyleIdx="5" presStyleCnt="6"/>
      <dgm:spPr/>
      <dgm:t>
        <a:bodyPr/>
        <a:lstStyle/>
        <a:p>
          <a:endParaRPr lang="zh-CN" altLang="en-US"/>
        </a:p>
      </dgm:t>
    </dgm:pt>
    <dgm:pt modelId="{18C72B7E-03F3-423A-9102-33BD760ABCB9}" type="pres">
      <dgm:prSet presAssocID="{E596DC8C-7966-4201-A9A5-0B8B88662987}" presName="text0" presStyleLbl="node1" presStyleIdx="6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B7EB3CA9-E34B-4179-B9D1-BBDD2988E24D}" srcId="{AFCA8F9C-C382-4FCF-B35C-0D5BA890FECB}" destId="{6717B7D9-B83B-4C73-A4FB-1677E5EF7793}" srcOrd="3" destOrd="0" parTransId="{E13CC484-9350-468D-838C-6AF6445C76FF}" sibTransId="{01FE473A-C7D4-42C5-938A-403418CEDD55}"/>
    <dgm:cxn modelId="{D00CCEFC-BAED-4287-8FD2-BF04CFD2414B}" type="presOf" srcId="{AF659EC1-0E7F-4FF9-A7E0-656819BC3CF7}" destId="{193B5311-FF28-4DAC-A46A-4815D9C53796}" srcOrd="0" destOrd="0" presId="urn:microsoft.com/office/officeart/2008/layout/RadialCluster"/>
    <dgm:cxn modelId="{5A508D93-863A-4D6F-8F51-86288946BFFD}" type="presOf" srcId="{7EC7995C-DC22-4BC4-9D1C-4378DF74F27F}" destId="{28BD8B00-3AC7-4234-80CC-1DC3B0D43BFD}" srcOrd="0" destOrd="0" presId="urn:microsoft.com/office/officeart/2008/layout/RadialCluster"/>
    <dgm:cxn modelId="{04E25188-95B1-4DBF-970B-FE7CA87A7A76}" srcId="{AFCA8F9C-C382-4FCF-B35C-0D5BA890FECB}" destId="{3B3EE30E-43E3-4588-833C-96169DE148F4}" srcOrd="2" destOrd="0" parTransId="{4236A280-A9E7-43EC-87F3-7928246FEA66}" sibTransId="{330CB47B-4E47-4517-89F1-635A195D0C84}"/>
    <dgm:cxn modelId="{520210FC-2718-4422-86D5-2FA259CC81E3}" type="presOf" srcId="{6717B7D9-B83B-4C73-A4FB-1677E5EF7793}" destId="{1F7298D9-AB87-4409-92BF-520C634883C3}" srcOrd="0" destOrd="0" presId="urn:microsoft.com/office/officeart/2008/layout/RadialCluster"/>
    <dgm:cxn modelId="{6F50C7BD-2A7C-496A-AE10-75C2F492C00E}" srcId="{AFCA8F9C-C382-4FCF-B35C-0D5BA890FECB}" destId="{30CD883A-AE07-4379-9989-F4063197144E}" srcOrd="0" destOrd="0" parTransId="{AF659EC1-0E7F-4FF9-A7E0-656819BC3CF7}" sibTransId="{DAAA59AC-A528-4624-91DF-DFE59E60C21F}"/>
    <dgm:cxn modelId="{2BFE57B1-578E-4B6C-8DBD-FC1E15A8BCB2}" type="presOf" srcId="{13B25310-17B2-4BD4-ADF0-AA9320EB9B37}" destId="{0791392C-26FE-4EA8-956B-774E1DD19820}" srcOrd="0" destOrd="0" presId="urn:microsoft.com/office/officeart/2008/layout/RadialCluster"/>
    <dgm:cxn modelId="{FD9308DB-54AA-4C06-A474-0ADEAFA92320}" type="presOf" srcId="{A30EA804-450F-4809-A3FD-65A0261B5BBE}" destId="{4316EB64-8E64-4EC1-A8CB-9D18EC0D1784}" srcOrd="0" destOrd="0" presId="urn:microsoft.com/office/officeart/2008/layout/RadialCluster"/>
    <dgm:cxn modelId="{80D12DB0-4782-46CD-A2ED-4049CA121471}" type="presOf" srcId="{C16BC5CF-FB37-4083-AB9F-6336798BF777}" destId="{ED858C72-679D-441C-94CA-1B6DC40191F5}" srcOrd="0" destOrd="0" presId="urn:microsoft.com/office/officeart/2008/layout/RadialCluster"/>
    <dgm:cxn modelId="{83EBC4F3-C35D-4456-AC2F-D94C800CF90E}" type="presOf" srcId="{E596DC8C-7966-4201-A9A5-0B8B88662987}" destId="{18C72B7E-03F3-423A-9102-33BD760ABCB9}" srcOrd="0" destOrd="0" presId="urn:microsoft.com/office/officeart/2008/layout/RadialCluster"/>
    <dgm:cxn modelId="{C40021A6-317D-439D-A4A1-FC33E8020109}" srcId="{7EC7995C-DC22-4BC4-9D1C-4378DF74F27F}" destId="{AFCA8F9C-C382-4FCF-B35C-0D5BA890FECB}" srcOrd="0" destOrd="0" parTransId="{7E19A66F-30B4-4374-B2C2-861CC5CD51F2}" sibTransId="{37605CE4-5F2B-457C-9778-A4D80312799F}"/>
    <dgm:cxn modelId="{2469BDB7-A005-4D5A-874F-75FB58820E50}" type="presOf" srcId="{AFCA8F9C-C382-4FCF-B35C-0D5BA890FECB}" destId="{34256781-36D8-40BB-A602-B6388586E38F}" srcOrd="0" destOrd="0" presId="urn:microsoft.com/office/officeart/2008/layout/RadialCluster"/>
    <dgm:cxn modelId="{85C94977-C351-44C1-8CFF-DF1A98ECC682}" srcId="{AFCA8F9C-C382-4FCF-B35C-0D5BA890FECB}" destId="{C16BC5CF-FB37-4083-AB9F-6336798BF777}" srcOrd="1" destOrd="0" parTransId="{180707E4-013B-406A-B3ED-E6C504BCCBB7}" sibTransId="{8ECB6D26-B693-4C90-9D12-429E2A76148E}"/>
    <dgm:cxn modelId="{D3C689F3-F3D2-424C-AA5C-47E101A5A93C}" type="presOf" srcId="{30CD883A-AE07-4379-9989-F4063197144E}" destId="{A8ACFF02-7DDD-490D-BAE7-296424351850}" srcOrd="0" destOrd="0" presId="urn:microsoft.com/office/officeart/2008/layout/RadialCluster"/>
    <dgm:cxn modelId="{2CE547D3-FEAA-4B26-92D9-E75AD4AA1C61}" type="presOf" srcId="{E13CC484-9350-468D-838C-6AF6445C76FF}" destId="{4B0E7BF0-6877-4183-90BC-39A448232FEB}" srcOrd="0" destOrd="0" presId="urn:microsoft.com/office/officeart/2008/layout/RadialCluster"/>
    <dgm:cxn modelId="{25E27EC2-B53E-49F7-9FB4-4E02BE812186}" srcId="{AFCA8F9C-C382-4FCF-B35C-0D5BA890FECB}" destId="{13B25310-17B2-4BD4-ADF0-AA9320EB9B37}" srcOrd="4" destOrd="0" parTransId="{A30EA804-450F-4809-A3FD-65A0261B5BBE}" sibTransId="{36FF7D0A-6C6A-433E-8E7D-D559D78C7365}"/>
    <dgm:cxn modelId="{F75974CD-665F-438F-8E5B-E7AB78131C07}" type="presOf" srcId="{4236A280-A9E7-43EC-87F3-7928246FEA66}" destId="{1150FCCE-3592-40D7-8197-6E677037E373}" srcOrd="0" destOrd="0" presId="urn:microsoft.com/office/officeart/2008/layout/RadialCluster"/>
    <dgm:cxn modelId="{436693B8-44BB-4E77-B134-4B457D25DF6D}" type="presOf" srcId="{7E333220-D1C1-47D3-8372-4C7781AAEE8E}" destId="{990D005A-F198-4570-929A-42004D44332F}" srcOrd="0" destOrd="0" presId="urn:microsoft.com/office/officeart/2008/layout/RadialCluster"/>
    <dgm:cxn modelId="{4905A511-0B63-4F83-833B-32219671D8CF}" srcId="{AFCA8F9C-C382-4FCF-B35C-0D5BA890FECB}" destId="{E596DC8C-7966-4201-A9A5-0B8B88662987}" srcOrd="5" destOrd="0" parTransId="{7E333220-D1C1-47D3-8372-4C7781AAEE8E}" sibTransId="{4C98125F-83C5-4B19-9EB4-7332EAE7D20C}"/>
    <dgm:cxn modelId="{46A24603-A25F-4F14-89E3-ACC2EC1E1A3E}" type="presOf" srcId="{3B3EE30E-43E3-4588-833C-96169DE148F4}" destId="{0C8705BC-DC6B-484C-AE7D-9CDCBC626F0C}" srcOrd="0" destOrd="0" presId="urn:microsoft.com/office/officeart/2008/layout/RadialCluster"/>
    <dgm:cxn modelId="{950DBFD3-C4D8-47F6-969A-75E85FEF2B4C}" type="presOf" srcId="{180707E4-013B-406A-B3ED-E6C504BCCBB7}" destId="{2DDFA6BE-6955-4E0C-B3C7-FC570EB04F3B}" srcOrd="0" destOrd="0" presId="urn:microsoft.com/office/officeart/2008/layout/RadialCluster"/>
    <dgm:cxn modelId="{A2C66A23-0880-42AD-8E54-165C632391B6}" type="presParOf" srcId="{28BD8B00-3AC7-4234-80CC-1DC3B0D43BFD}" destId="{282193B0-3835-46C4-8746-F7DF4A47FD95}" srcOrd="0" destOrd="0" presId="urn:microsoft.com/office/officeart/2008/layout/RadialCluster"/>
    <dgm:cxn modelId="{DAEE48F3-8CC5-4A8A-89B3-A4F87AE9CECE}" type="presParOf" srcId="{282193B0-3835-46C4-8746-F7DF4A47FD95}" destId="{34256781-36D8-40BB-A602-B6388586E38F}" srcOrd="0" destOrd="0" presId="urn:microsoft.com/office/officeart/2008/layout/RadialCluster"/>
    <dgm:cxn modelId="{E022FA76-8A94-4AA1-9EEC-D87D4464AB37}" type="presParOf" srcId="{282193B0-3835-46C4-8746-F7DF4A47FD95}" destId="{193B5311-FF28-4DAC-A46A-4815D9C53796}" srcOrd="1" destOrd="0" presId="urn:microsoft.com/office/officeart/2008/layout/RadialCluster"/>
    <dgm:cxn modelId="{3402816B-17A8-4858-8786-39964372B18F}" type="presParOf" srcId="{282193B0-3835-46C4-8746-F7DF4A47FD95}" destId="{A8ACFF02-7DDD-490D-BAE7-296424351850}" srcOrd="2" destOrd="0" presId="urn:microsoft.com/office/officeart/2008/layout/RadialCluster"/>
    <dgm:cxn modelId="{1E994E0D-61E6-467A-BD80-0761FE209BD4}" type="presParOf" srcId="{282193B0-3835-46C4-8746-F7DF4A47FD95}" destId="{2DDFA6BE-6955-4E0C-B3C7-FC570EB04F3B}" srcOrd="3" destOrd="0" presId="urn:microsoft.com/office/officeart/2008/layout/RadialCluster"/>
    <dgm:cxn modelId="{7DD2595D-68C6-4FF6-935B-D6535A80B971}" type="presParOf" srcId="{282193B0-3835-46C4-8746-F7DF4A47FD95}" destId="{ED858C72-679D-441C-94CA-1B6DC40191F5}" srcOrd="4" destOrd="0" presId="urn:microsoft.com/office/officeart/2008/layout/RadialCluster"/>
    <dgm:cxn modelId="{EA3C95DB-BCCD-4B91-8F1E-D35460E9626E}" type="presParOf" srcId="{282193B0-3835-46C4-8746-F7DF4A47FD95}" destId="{1150FCCE-3592-40D7-8197-6E677037E373}" srcOrd="5" destOrd="0" presId="urn:microsoft.com/office/officeart/2008/layout/RadialCluster"/>
    <dgm:cxn modelId="{AE3A4172-283A-486C-85BF-A3A01928FD16}" type="presParOf" srcId="{282193B0-3835-46C4-8746-F7DF4A47FD95}" destId="{0C8705BC-DC6B-484C-AE7D-9CDCBC626F0C}" srcOrd="6" destOrd="0" presId="urn:microsoft.com/office/officeart/2008/layout/RadialCluster"/>
    <dgm:cxn modelId="{43912998-7C2D-4E45-81FE-5F2171BFC3B7}" type="presParOf" srcId="{282193B0-3835-46C4-8746-F7DF4A47FD95}" destId="{4B0E7BF0-6877-4183-90BC-39A448232FEB}" srcOrd="7" destOrd="0" presId="urn:microsoft.com/office/officeart/2008/layout/RadialCluster"/>
    <dgm:cxn modelId="{0F5728E2-1621-4A61-B4E0-BADB45F96D57}" type="presParOf" srcId="{282193B0-3835-46C4-8746-F7DF4A47FD95}" destId="{1F7298D9-AB87-4409-92BF-520C634883C3}" srcOrd="8" destOrd="0" presId="urn:microsoft.com/office/officeart/2008/layout/RadialCluster"/>
    <dgm:cxn modelId="{0173C1CF-0727-4214-86EB-1CF4F6FD7817}" type="presParOf" srcId="{282193B0-3835-46C4-8746-F7DF4A47FD95}" destId="{4316EB64-8E64-4EC1-A8CB-9D18EC0D1784}" srcOrd="9" destOrd="0" presId="urn:microsoft.com/office/officeart/2008/layout/RadialCluster"/>
    <dgm:cxn modelId="{C9798E7B-1F8B-4E9D-A47D-D26A96A4AD75}" type="presParOf" srcId="{282193B0-3835-46C4-8746-F7DF4A47FD95}" destId="{0791392C-26FE-4EA8-956B-774E1DD19820}" srcOrd="10" destOrd="0" presId="urn:microsoft.com/office/officeart/2008/layout/RadialCluster"/>
    <dgm:cxn modelId="{F5435060-E869-474D-BE44-673983005E57}" type="presParOf" srcId="{282193B0-3835-46C4-8746-F7DF4A47FD95}" destId="{990D005A-F198-4570-929A-42004D44332F}" srcOrd="11" destOrd="0" presId="urn:microsoft.com/office/officeart/2008/layout/RadialCluster"/>
    <dgm:cxn modelId="{65BBEC4B-C4E1-4945-8C8C-BF5CA73D8CC7}" type="presParOf" srcId="{282193B0-3835-46C4-8746-F7DF4A47FD95}" destId="{18C72B7E-03F3-423A-9102-33BD760ABCB9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FA8495-BAD3-4F4C-BB34-96FA7441DEB7}" type="doc">
      <dgm:prSet loTypeId="urn:microsoft.com/office/officeart/2005/8/layout/hierarchy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170341-EC76-49DE-A39B-3DFF3F0E2A07}">
      <dgm:prSet phldrT="[文本]"/>
      <dgm:spPr/>
      <dgm:t>
        <a:bodyPr/>
        <a:lstStyle/>
        <a:p>
          <a:r>
            <a:rPr lang="zh-CN" altLang="en-US" dirty="0" smtClean="0"/>
            <a:t>日常管理</a:t>
          </a:r>
          <a:endParaRPr lang="zh-CN" altLang="en-US" dirty="0"/>
        </a:p>
      </dgm:t>
    </dgm:pt>
    <dgm:pt modelId="{2DA83D7C-EF82-4EA1-9A2D-0102270C35C2}" type="parTrans" cxnId="{1B2D70DC-B6B3-4CFD-91C7-8124366B32B6}">
      <dgm:prSet/>
      <dgm:spPr/>
      <dgm:t>
        <a:bodyPr/>
        <a:lstStyle/>
        <a:p>
          <a:endParaRPr lang="zh-CN" altLang="en-US"/>
        </a:p>
      </dgm:t>
    </dgm:pt>
    <dgm:pt modelId="{4637BFF7-D3B7-4558-B5D6-6BD4A07D04E6}" type="sibTrans" cxnId="{1B2D70DC-B6B3-4CFD-91C7-8124366B32B6}">
      <dgm:prSet/>
      <dgm:spPr/>
      <dgm:t>
        <a:bodyPr/>
        <a:lstStyle/>
        <a:p>
          <a:endParaRPr lang="zh-CN" altLang="en-US"/>
        </a:p>
      </dgm:t>
    </dgm:pt>
    <dgm:pt modelId="{66E69A79-9886-4AE5-BE8C-727A25163186}">
      <dgm:prSet phldrT="[文本]"/>
      <dgm:spPr/>
      <dgm:t>
        <a:bodyPr/>
        <a:lstStyle/>
        <a:p>
          <a:r>
            <a:rPr lang="zh-CN" altLang="en-US" dirty="0" smtClean="0"/>
            <a:t>会议管理</a:t>
          </a:r>
          <a:endParaRPr lang="zh-CN" altLang="en-US" dirty="0"/>
        </a:p>
      </dgm:t>
    </dgm:pt>
    <dgm:pt modelId="{50C87475-3636-40C4-8530-E8ACBC55F2D5}" type="parTrans" cxnId="{89049507-57F4-4FC2-91A2-76B840BC61F2}">
      <dgm:prSet/>
      <dgm:spPr/>
      <dgm:t>
        <a:bodyPr/>
        <a:lstStyle/>
        <a:p>
          <a:endParaRPr lang="zh-CN" altLang="en-US"/>
        </a:p>
      </dgm:t>
    </dgm:pt>
    <dgm:pt modelId="{D0297C46-ADE9-4E56-843A-629E9C5FDCE3}" type="sibTrans" cxnId="{89049507-57F4-4FC2-91A2-76B840BC61F2}">
      <dgm:prSet/>
      <dgm:spPr/>
      <dgm:t>
        <a:bodyPr/>
        <a:lstStyle/>
        <a:p>
          <a:endParaRPr lang="zh-CN" altLang="en-US"/>
        </a:p>
      </dgm:t>
    </dgm:pt>
    <dgm:pt modelId="{9FEA861F-1C68-4BFC-B623-A2817FA8BA92}">
      <dgm:prSet phldrT="[文本]"/>
      <dgm:spPr/>
      <dgm:t>
        <a:bodyPr/>
        <a:lstStyle/>
        <a:p>
          <a:r>
            <a:rPr lang="zh-CN" altLang="en-US" dirty="0" smtClean="0"/>
            <a:t>公告管理</a:t>
          </a:r>
          <a:endParaRPr lang="zh-CN" altLang="en-US" dirty="0"/>
        </a:p>
      </dgm:t>
    </dgm:pt>
    <dgm:pt modelId="{92378843-16C3-4FBF-AA53-E03CC945433E}" type="parTrans" cxnId="{7D0AA6CD-73F1-4BBF-AB25-BCF475EE7C44}">
      <dgm:prSet/>
      <dgm:spPr/>
      <dgm:t>
        <a:bodyPr/>
        <a:lstStyle/>
        <a:p>
          <a:endParaRPr lang="zh-CN" altLang="en-US"/>
        </a:p>
      </dgm:t>
    </dgm:pt>
    <dgm:pt modelId="{50CAC787-6692-4605-A73A-9DF9C10C0063}" type="sibTrans" cxnId="{7D0AA6CD-73F1-4BBF-AB25-BCF475EE7C44}">
      <dgm:prSet/>
      <dgm:spPr/>
      <dgm:t>
        <a:bodyPr/>
        <a:lstStyle/>
        <a:p>
          <a:endParaRPr lang="zh-CN" altLang="en-US"/>
        </a:p>
      </dgm:t>
    </dgm:pt>
    <dgm:pt modelId="{8C20BAE9-58CD-4031-8331-830DBCE2168E}">
      <dgm:prSet phldrT="[文本]"/>
      <dgm:spPr/>
      <dgm:t>
        <a:bodyPr/>
        <a:lstStyle/>
        <a:p>
          <a:r>
            <a:rPr lang="zh-CN" altLang="en-US" dirty="0" smtClean="0"/>
            <a:t>考勤管理</a:t>
          </a:r>
          <a:endParaRPr lang="zh-CN" altLang="en-US" dirty="0"/>
        </a:p>
      </dgm:t>
    </dgm:pt>
    <dgm:pt modelId="{0A268DA7-6DB0-4088-8E2C-294202FB3D50}" type="parTrans" cxnId="{7ABA0C1D-B956-44EA-8541-7D986A46BE2F}">
      <dgm:prSet/>
      <dgm:spPr/>
      <dgm:t>
        <a:bodyPr/>
        <a:lstStyle/>
        <a:p>
          <a:endParaRPr lang="zh-CN" altLang="en-US"/>
        </a:p>
      </dgm:t>
    </dgm:pt>
    <dgm:pt modelId="{B39C2FB7-E208-4535-98C5-51C2ACBD7EB3}" type="sibTrans" cxnId="{7ABA0C1D-B956-44EA-8541-7D986A46BE2F}">
      <dgm:prSet/>
      <dgm:spPr/>
      <dgm:t>
        <a:bodyPr/>
        <a:lstStyle/>
        <a:p>
          <a:endParaRPr lang="zh-CN" altLang="en-US"/>
        </a:p>
      </dgm:t>
    </dgm:pt>
    <dgm:pt modelId="{D3265C72-36AA-4810-A716-AB34851CDEFD}">
      <dgm:prSet phldrT="[文本]"/>
      <dgm:spPr/>
      <dgm:t>
        <a:bodyPr/>
        <a:lstStyle/>
        <a:p>
          <a:r>
            <a:rPr lang="zh-CN" altLang="en-US" dirty="0" smtClean="0"/>
            <a:t>申请管理</a:t>
          </a:r>
          <a:endParaRPr lang="zh-CN" altLang="en-US" dirty="0"/>
        </a:p>
      </dgm:t>
    </dgm:pt>
    <dgm:pt modelId="{6230A785-467B-40F2-86E8-E4F1E19F659F}" type="parTrans" cxnId="{92170D30-2133-4381-90A0-AFAE5EC07679}">
      <dgm:prSet/>
      <dgm:spPr/>
      <dgm:t>
        <a:bodyPr/>
        <a:lstStyle/>
        <a:p>
          <a:endParaRPr lang="zh-CN" altLang="en-US"/>
        </a:p>
      </dgm:t>
    </dgm:pt>
    <dgm:pt modelId="{E9B6A61C-C06C-4C10-A631-3FB87E6DEBE9}" type="sibTrans" cxnId="{92170D30-2133-4381-90A0-AFAE5EC07679}">
      <dgm:prSet/>
      <dgm:spPr/>
      <dgm:t>
        <a:bodyPr/>
        <a:lstStyle/>
        <a:p>
          <a:endParaRPr lang="zh-CN" altLang="en-US"/>
        </a:p>
      </dgm:t>
    </dgm:pt>
    <dgm:pt modelId="{19CBEBF3-873F-46A6-BB0B-E3842E208548}">
      <dgm:prSet phldrT="[文本]"/>
      <dgm:spPr/>
      <dgm:t>
        <a:bodyPr/>
        <a:lstStyle/>
        <a:p>
          <a:r>
            <a:rPr lang="zh-CN" altLang="en-US" dirty="0" smtClean="0"/>
            <a:t>员工管理</a:t>
          </a:r>
          <a:endParaRPr lang="zh-CN" altLang="en-US" dirty="0"/>
        </a:p>
      </dgm:t>
    </dgm:pt>
    <dgm:pt modelId="{5F98A9DE-5564-4C14-90CE-AA7FF1DD9658}" type="parTrans" cxnId="{28EC104E-5D94-4945-BEB3-43D9777A2C60}">
      <dgm:prSet/>
      <dgm:spPr/>
      <dgm:t>
        <a:bodyPr/>
        <a:lstStyle/>
        <a:p>
          <a:endParaRPr lang="zh-CN" altLang="en-US"/>
        </a:p>
      </dgm:t>
    </dgm:pt>
    <dgm:pt modelId="{0B6AC466-4B0D-4E91-AAA7-E7C9F93077B4}" type="sibTrans" cxnId="{28EC104E-5D94-4945-BEB3-43D9777A2C60}">
      <dgm:prSet/>
      <dgm:spPr/>
      <dgm:t>
        <a:bodyPr/>
        <a:lstStyle/>
        <a:p>
          <a:endParaRPr lang="zh-CN" altLang="en-US"/>
        </a:p>
      </dgm:t>
    </dgm:pt>
    <dgm:pt modelId="{4959771C-39FC-4848-B7EC-DF1E1AD3B6C4}">
      <dgm:prSet phldrT="[文本]"/>
      <dgm:spPr/>
      <dgm:t>
        <a:bodyPr/>
        <a:lstStyle/>
        <a:p>
          <a:r>
            <a:rPr lang="zh-CN" altLang="en-US" dirty="0" smtClean="0"/>
            <a:t>系统管理</a:t>
          </a:r>
          <a:endParaRPr lang="zh-CN" altLang="en-US" dirty="0"/>
        </a:p>
      </dgm:t>
    </dgm:pt>
    <dgm:pt modelId="{FFE708B1-067B-4181-BA89-98612125E61E}" type="parTrans" cxnId="{4EF11FFC-7F5C-475D-AEA6-15E9E1953CAD}">
      <dgm:prSet/>
      <dgm:spPr/>
      <dgm:t>
        <a:bodyPr/>
        <a:lstStyle/>
        <a:p>
          <a:endParaRPr lang="zh-CN" altLang="en-US"/>
        </a:p>
      </dgm:t>
    </dgm:pt>
    <dgm:pt modelId="{CBA01314-C7D6-4DA7-B356-A1EFCA45615D}" type="sibTrans" cxnId="{4EF11FFC-7F5C-475D-AEA6-15E9E1953CAD}">
      <dgm:prSet/>
      <dgm:spPr/>
      <dgm:t>
        <a:bodyPr/>
        <a:lstStyle/>
        <a:p>
          <a:endParaRPr lang="zh-CN" altLang="en-US"/>
        </a:p>
      </dgm:t>
    </dgm:pt>
    <dgm:pt modelId="{B8D11E4D-FB9C-4F67-BED6-BFFF92342F7F}">
      <dgm:prSet phldrT="[文本]"/>
      <dgm:spPr/>
      <dgm:t>
        <a:bodyPr/>
        <a:lstStyle/>
        <a:p>
          <a:r>
            <a:rPr lang="zh-CN" altLang="en-US" dirty="0" smtClean="0"/>
            <a:t>个人信息</a:t>
          </a:r>
          <a:endParaRPr lang="zh-CN" altLang="en-US" dirty="0"/>
        </a:p>
      </dgm:t>
    </dgm:pt>
    <dgm:pt modelId="{C834D80B-64F4-4F4E-9E5D-12C80A463A01}" type="parTrans" cxnId="{75C05566-2C36-4E1E-850B-136CF38A9A9C}">
      <dgm:prSet/>
      <dgm:spPr/>
      <dgm:t>
        <a:bodyPr/>
        <a:lstStyle/>
        <a:p>
          <a:endParaRPr lang="zh-CN" altLang="en-US"/>
        </a:p>
      </dgm:t>
    </dgm:pt>
    <dgm:pt modelId="{43C7A574-E0ED-47E8-8FEF-9B123EB39242}" type="sibTrans" cxnId="{75C05566-2C36-4E1E-850B-136CF38A9A9C}">
      <dgm:prSet/>
      <dgm:spPr/>
      <dgm:t>
        <a:bodyPr/>
        <a:lstStyle/>
        <a:p>
          <a:endParaRPr lang="zh-CN" altLang="en-US"/>
        </a:p>
      </dgm:t>
    </dgm:pt>
    <dgm:pt modelId="{F58ACFCA-4DE2-4C6B-BAD3-233F7D26FC3E}">
      <dgm:prSet phldrT="[文本]"/>
      <dgm:spPr/>
      <dgm:t>
        <a:bodyPr/>
        <a:lstStyle/>
        <a:p>
          <a:r>
            <a:rPr lang="zh-CN" altLang="en-US" dirty="0" smtClean="0"/>
            <a:t>修改密码</a:t>
          </a:r>
          <a:endParaRPr lang="zh-CN" altLang="en-US" dirty="0"/>
        </a:p>
      </dgm:t>
    </dgm:pt>
    <dgm:pt modelId="{E4803758-44DF-4C27-8ADF-A26BD256DCC7}" type="parTrans" cxnId="{EACD48C8-75F4-4842-90B8-D8EC8CF2E46E}">
      <dgm:prSet/>
      <dgm:spPr/>
      <dgm:t>
        <a:bodyPr/>
        <a:lstStyle/>
        <a:p>
          <a:endParaRPr lang="zh-CN" altLang="en-US"/>
        </a:p>
      </dgm:t>
    </dgm:pt>
    <dgm:pt modelId="{C58F6E26-A558-4604-81AE-145CBB5494E2}" type="sibTrans" cxnId="{EACD48C8-75F4-4842-90B8-D8EC8CF2E46E}">
      <dgm:prSet/>
      <dgm:spPr/>
      <dgm:t>
        <a:bodyPr/>
        <a:lstStyle/>
        <a:p>
          <a:endParaRPr lang="zh-CN" altLang="en-US"/>
        </a:p>
      </dgm:t>
    </dgm:pt>
    <dgm:pt modelId="{8A0BCCE6-39BB-406A-BBB6-0E6782C7AB6F}">
      <dgm:prSet phldrT="[文本]"/>
      <dgm:spPr/>
      <dgm:t>
        <a:bodyPr/>
        <a:lstStyle/>
        <a:p>
          <a:r>
            <a:rPr lang="zh-CN" altLang="en-US" dirty="0" smtClean="0"/>
            <a:t>退出系统</a:t>
          </a:r>
          <a:endParaRPr lang="zh-CN" altLang="en-US" dirty="0"/>
        </a:p>
      </dgm:t>
    </dgm:pt>
    <dgm:pt modelId="{1E021C2E-8B24-45EA-B0EE-84B6C7C5989C}" type="parTrans" cxnId="{8ACF74DF-3564-4DCE-B500-7964DBF55612}">
      <dgm:prSet/>
      <dgm:spPr/>
      <dgm:t>
        <a:bodyPr/>
        <a:lstStyle/>
        <a:p>
          <a:endParaRPr lang="zh-CN" altLang="en-US"/>
        </a:p>
      </dgm:t>
    </dgm:pt>
    <dgm:pt modelId="{8879CE41-6797-41F2-8528-8333BA49E8A9}" type="sibTrans" cxnId="{8ACF74DF-3564-4DCE-B500-7964DBF55612}">
      <dgm:prSet/>
      <dgm:spPr/>
      <dgm:t>
        <a:bodyPr/>
        <a:lstStyle/>
        <a:p>
          <a:endParaRPr lang="zh-CN" altLang="en-US"/>
        </a:p>
      </dgm:t>
    </dgm:pt>
    <dgm:pt modelId="{40133694-F899-49DD-9D9D-BFC459A07564}">
      <dgm:prSet phldrT="[文本]"/>
      <dgm:spPr/>
      <dgm:t>
        <a:bodyPr/>
        <a:lstStyle/>
        <a:p>
          <a:r>
            <a:rPr lang="zh-CN" altLang="en-US" dirty="0" smtClean="0"/>
            <a:t>审核批示</a:t>
          </a:r>
          <a:endParaRPr lang="zh-CN" altLang="en-US" dirty="0"/>
        </a:p>
      </dgm:t>
    </dgm:pt>
    <dgm:pt modelId="{F32081E0-8AB4-4C33-AE1E-744F2F6BEA2E}" type="parTrans" cxnId="{2A1AED8C-DCDE-49FF-939A-CA46DD5C4F9D}">
      <dgm:prSet/>
      <dgm:spPr/>
      <dgm:t>
        <a:bodyPr/>
        <a:lstStyle/>
        <a:p>
          <a:endParaRPr lang="zh-CN" altLang="en-US"/>
        </a:p>
      </dgm:t>
    </dgm:pt>
    <dgm:pt modelId="{1DD67E61-A341-4DC7-8DDE-60547A366DBC}" type="sibTrans" cxnId="{2A1AED8C-DCDE-49FF-939A-CA46DD5C4F9D}">
      <dgm:prSet/>
      <dgm:spPr/>
      <dgm:t>
        <a:bodyPr/>
        <a:lstStyle/>
        <a:p>
          <a:endParaRPr lang="zh-CN" altLang="en-US"/>
        </a:p>
      </dgm:t>
    </dgm:pt>
    <dgm:pt modelId="{906475D5-FE4B-4C3A-9941-59AE747B4352}">
      <dgm:prSet phldrT="[文本]"/>
      <dgm:spPr/>
      <dgm:t>
        <a:bodyPr/>
        <a:lstStyle/>
        <a:p>
          <a:r>
            <a:rPr lang="zh-CN" altLang="en-US" dirty="0" smtClean="0"/>
            <a:t>员工管理</a:t>
          </a:r>
          <a:endParaRPr lang="zh-CN" altLang="en-US" dirty="0"/>
        </a:p>
      </dgm:t>
    </dgm:pt>
    <dgm:pt modelId="{3F3B9A0A-E1A9-4B16-95A9-6DBCC78B7D6A}" type="parTrans" cxnId="{B98E34C1-F46F-4E11-9434-D1485617F84D}">
      <dgm:prSet/>
      <dgm:spPr/>
      <dgm:t>
        <a:bodyPr/>
        <a:lstStyle/>
        <a:p>
          <a:endParaRPr lang="zh-CN" altLang="en-US"/>
        </a:p>
      </dgm:t>
    </dgm:pt>
    <dgm:pt modelId="{7540DE8A-57A5-4025-BA05-AE7FD03975B0}" type="sibTrans" cxnId="{B98E34C1-F46F-4E11-9434-D1485617F84D}">
      <dgm:prSet/>
      <dgm:spPr/>
      <dgm:t>
        <a:bodyPr/>
        <a:lstStyle/>
        <a:p>
          <a:endParaRPr lang="zh-CN" altLang="en-US"/>
        </a:p>
      </dgm:t>
    </dgm:pt>
    <dgm:pt modelId="{D8C41A5F-B8B1-4B34-9940-E809F3BA8AAC}">
      <dgm:prSet phldrT="[文本]"/>
      <dgm:spPr/>
      <dgm:t>
        <a:bodyPr/>
        <a:lstStyle/>
        <a:p>
          <a:r>
            <a:rPr lang="zh-CN" altLang="en-US" dirty="0" smtClean="0"/>
            <a:t>请假管理</a:t>
          </a:r>
          <a:endParaRPr lang="zh-CN" altLang="en-US" dirty="0"/>
        </a:p>
      </dgm:t>
    </dgm:pt>
    <dgm:pt modelId="{FD873490-0EBA-49B8-97C1-CA8DE1F8DD80}" type="parTrans" cxnId="{6BF13F0E-2028-4E94-9802-962BE8E36F48}">
      <dgm:prSet/>
      <dgm:spPr/>
      <dgm:t>
        <a:bodyPr/>
        <a:lstStyle/>
        <a:p>
          <a:endParaRPr lang="zh-CN" altLang="en-US"/>
        </a:p>
      </dgm:t>
    </dgm:pt>
    <dgm:pt modelId="{E588C806-9931-4E21-BB6E-F600E9F15F70}" type="sibTrans" cxnId="{6BF13F0E-2028-4E94-9802-962BE8E36F48}">
      <dgm:prSet/>
      <dgm:spPr/>
      <dgm:t>
        <a:bodyPr/>
        <a:lstStyle/>
        <a:p>
          <a:endParaRPr lang="zh-CN" altLang="en-US"/>
        </a:p>
      </dgm:t>
    </dgm:pt>
    <dgm:pt modelId="{A301AA58-C32A-4B16-A6D7-42D69B4E486B}">
      <dgm:prSet phldrT="[文本]"/>
      <dgm:spPr/>
      <dgm:t>
        <a:bodyPr/>
        <a:lstStyle/>
        <a:p>
          <a:r>
            <a:rPr lang="zh-CN" altLang="en-US" dirty="0" smtClean="0"/>
            <a:t>管理员管理</a:t>
          </a:r>
          <a:endParaRPr lang="zh-CN" altLang="en-US" dirty="0"/>
        </a:p>
      </dgm:t>
    </dgm:pt>
    <dgm:pt modelId="{66482817-D7AD-4E34-B898-BD6D972B41DE}" type="parTrans" cxnId="{B9BB65A7-FCAB-4F18-ACF9-33446481655E}">
      <dgm:prSet/>
      <dgm:spPr/>
      <dgm:t>
        <a:bodyPr/>
        <a:lstStyle/>
        <a:p>
          <a:endParaRPr lang="zh-CN" altLang="en-US"/>
        </a:p>
      </dgm:t>
    </dgm:pt>
    <dgm:pt modelId="{1B999E34-7F81-464B-9BC5-2EB79F03EFA3}" type="sibTrans" cxnId="{B9BB65A7-FCAB-4F18-ACF9-33446481655E}">
      <dgm:prSet/>
      <dgm:spPr/>
      <dgm:t>
        <a:bodyPr/>
        <a:lstStyle/>
        <a:p>
          <a:endParaRPr lang="zh-CN" altLang="en-US"/>
        </a:p>
      </dgm:t>
    </dgm:pt>
    <dgm:pt modelId="{26F4FF1C-C96F-4DCB-8D09-92EF4B8A4134}" type="pres">
      <dgm:prSet presAssocID="{08FA8495-BAD3-4F4C-BB34-96FA7441DEB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AB48562-87B2-46F8-B68C-8C422165FC5E}" type="pres">
      <dgm:prSet presAssocID="{A5170341-EC76-49DE-A39B-3DFF3F0E2A07}" presName="root" presStyleCnt="0"/>
      <dgm:spPr/>
    </dgm:pt>
    <dgm:pt modelId="{A98311A1-46CF-47F0-BA87-D0667FDEDAE7}" type="pres">
      <dgm:prSet presAssocID="{A5170341-EC76-49DE-A39B-3DFF3F0E2A07}" presName="rootComposite" presStyleCnt="0"/>
      <dgm:spPr/>
    </dgm:pt>
    <dgm:pt modelId="{2D638C22-640F-4840-8605-393708DCE8F8}" type="pres">
      <dgm:prSet presAssocID="{A5170341-EC76-49DE-A39B-3DFF3F0E2A07}" presName="rootText" presStyleLbl="node1" presStyleIdx="0" presStyleCnt="5"/>
      <dgm:spPr/>
      <dgm:t>
        <a:bodyPr/>
        <a:lstStyle/>
        <a:p>
          <a:endParaRPr lang="zh-CN" altLang="en-US"/>
        </a:p>
      </dgm:t>
    </dgm:pt>
    <dgm:pt modelId="{14E4DE5F-D912-43A5-B456-6CBFDCC1DB70}" type="pres">
      <dgm:prSet presAssocID="{A5170341-EC76-49DE-A39B-3DFF3F0E2A07}" presName="rootConnector" presStyleLbl="node1" presStyleIdx="0" presStyleCnt="5"/>
      <dgm:spPr/>
      <dgm:t>
        <a:bodyPr/>
        <a:lstStyle/>
        <a:p>
          <a:endParaRPr lang="zh-CN" altLang="en-US"/>
        </a:p>
      </dgm:t>
    </dgm:pt>
    <dgm:pt modelId="{5C12D294-71C6-410F-8280-A9AB914B95EF}" type="pres">
      <dgm:prSet presAssocID="{A5170341-EC76-49DE-A39B-3DFF3F0E2A07}" presName="childShape" presStyleCnt="0"/>
      <dgm:spPr/>
    </dgm:pt>
    <dgm:pt modelId="{A0AA6F6E-CFF0-4DC4-AFEF-B1ADA9D84004}" type="pres">
      <dgm:prSet presAssocID="{50C87475-3636-40C4-8530-E8ACBC55F2D5}" presName="Name13" presStyleLbl="parChTrans1D2" presStyleIdx="0" presStyleCnt="9"/>
      <dgm:spPr/>
      <dgm:t>
        <a:bodyPr/>
        <a:lstStyle/>
        <a:p>
          <a:endParaRPr lang="zh-CN" altLang="en-US"/>
        </a:p>
      </dgm:t>
    </dgm:pt>
    <dgm:pt modelId="{6E9F9066-B4E2-4486-A7C7-8C4766358513}" type="pres">
      <dgm:prSet presAssocID="{66E69A79-9886-4AE5-BE8C-727A25163186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565317-CBB3-4E79-B456-9053C1EDF0BE}" type="pres">
      <dgm:prSet presAssocID="{92378843-16C3-4FBF-AA53-E03CC945433E}" presName="Name13" presStyleLbl="parChTrans1D2" presStyleIdx="1" presStyleCnt="9"/>
      <dgm:spPr/>
      <dgm:t>
        <a:bodyPr/>
        <a:lstStyle/>
        <a:p>
          <a:endParaRPr lang="zh-CN" altLang="en-US"/>
        </a:p>
      </dgm:t>
    </dgm:pt>
    <dgm:pt modelId="{5302EE2F-0013-4AD1-B734-BF10DE92479F}" type="pres">
      <dgm:prSet presAssocID="{9FEA861F-1C68-4BFC-B623-A2817FA8BA92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DF43CA-48A8-49A7-990E-D40771C33BFB}" type="pres">
      <dgm:prSet presAssocID="{8C20BAE9-58CD-4031-8331-830DBCE2168E}" presName="root" presStyleCnt="0"/>
      <dgm:spPr/>
    </dgm:pt>
    <dgm:pt modelId="{36D38FAC-6A6C-44B4-A97B-553D1A08C208}" type="pres">
      <dgm:prSet presAssocID="{8C20BAE9-58CD-4031-8331-830DBCE2168E}" presName="rootComposite" presStyleCnt="0"/>
      <dgm:spPr/>
    </dgm:pt>
    <dgm:pt modelId="{9DB5DA9A-3629-4842-A768-51E60BFE35E3}" type="pres">
      <dgm:prSet presAssocID="{8C20BAE9-58CD-4031-8331-830DBCE2168E}" presName="rootText" presStyleLbl="node1" presStyleIdx="1" presStyleCnt="5"/>
      <dgm:spPr/>
      <dgm:t>
        <a:bodyPr/>
        <a:lstStyle/>
        <a:p>
          <a:endParaRPr lang="zh-CN" altLang="en-US"/>
        </a:p>
      </dgm:t>
    </dgm:pt>
    <dgm:pt modelId="{4544AF0F-8D26-416E-8F8E-A5EAFC8ACD5B}" type="pres">
      <dgm:prSet presAssocID="{8C20BAE9-58CD-4031-8331-830DBCE2168E}" presName="rootConnector" presStyleLbl="node1" presStyleIdx="1" presStyleCnt="5"/>
      <dgm:spPr/>
      <dgm:t>
        <a:bodyPr/>
        <a:lstStyle/>
        <a:p>
          <a:endParaRPr lang="zh-CN" altLang="en-US"/>
        </a:p>
      </dgm:t>
    </dgm:pt>
    <dgm:pt modelId="{A5E7C2DB-795A-4C88-BFA1-E02315526E49}" type="pres">
      <dgm:prSet presAssocID="{8C20BAE9-58CD-4031-8331-830DBCE2168E}" presName="childShape" presStyleCnt="0"/>
      <dgm:spPr/>
    </dgm:pt>
    <dgm:pt modelId="{1C93786E-39CC-4E64-81FD-1A4DB8CAD4C0}" type="pres">
      <dgm:prSet presAssocID="{FD873490-0EBA-49B8-97C1-CA8DE1F8DD80}" presName="Name13" presStyleLbl="parChTrans1D2" presStyleIdx="2" presStyleCnt="9"/>
      <dgm:spPr/>
    </dgm:pt>
    <dgm:pt modelId="{864DF1FE-BD85-470C-9A43-F59AA21B71E7}" type="pres">
      <dgm:prSet presAssocID="{D8C41A5F-B8B1-4B34-9940-E809F3BA8AAC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7197A7-D45E-4CA9-B890-46CA6CE81193}" type="pres">
      <dgm:prSet presAssocID="{D3265C72-36AA-4810-A716-AB34851CDEFD}" presName="root" presStyleCnt="0"/>
      <dgm:spPr/>
    </dgm:pt>
    <dgm:pt modelId="{D8ABC1A8-944B-4CD2-9726-4208A9F625AF}" type="pres">
      <dgm:prSet presAssocID="{D3265C72-36AA-4810-A716-AB34851CDEFD}" presName="rootComposite" presStyleCnt="0"/>
      <dgm:spPr/>
    </dgm:pt>
    <dgm:pt modelId="{C196B40F-D5BC-45DB-BB00-A2C27AE29306}" type="pres">
      <dgm:prSet presAssocID="{D3265C72-36AA-4810-A716-AB34851CDEFD}" presName="rootText" presStyleLbl="node1" presStyleIdx="2" presStyleCnt="5"/>
      <dgm:spPr/>
      <dgm:t>
        <a:bodyPr/>
        <a:lstStyle/>
        <a:p>
          <a:endParaRPr lang="zh-CN" altLang="en-US"/>
        </a:p>
      </dgm:t>
    </dgm:pt>
    <dgm:pt modelId="{28585612-CFBF-4F05-AB12-8E5253678FAB}" type="pres">
      <dgm:prSet presAssocID="{D3265C72-36AA-4810-A716-AB34851CDEFD}" presName="rootConnector" presStyleLbl="node1" presStyleIdx="2" presStyleCnt="5"/>
      <dgm:spPr/>
      <dgm:t>
        <a:bodyPr/>
        <a:lstStyle/>
        <a:p>
          <a:endParaRPr lang="zh-CN" altLang="en-US"/>
        </a:p>
      </dgm:t>
    </dgm:pt>
    <dgm:pt modelId="{F6D064BA-5928-406F-854F-6664112C28B3}" type="pres">
      <dgm:prSet presAssocID="{D3265C72-36AA-4810-A716-AB34851CDEFD}" presName="childShape" presStyleCnt="0"/>
      <dgm:spPr/>
    </dgm:pt>
    <dgm:pt modelId="{4CFFB351-F81E-4F4A-86DA-5D5D4439DB78}" type="pres">
      <dgm:prSet presAssocID="{F32081E0-8AB4-4C33-AE1E-744F2F6BEA2E}" presName="Name13" presStyleLbl="parChTrans1D2" presStyleIdx="3" presStyleCnt="9"/>
      <dgm:spPr/>
      <dgm:t>
        <a:bodyPr/>
        <a:lstStyle/>
        <a:p>
          <a:endParaRPr lang="zh-CN" altLang="en-US"/>
        </a:p>
      </dgm:t>
    </dgm:pt>
    <dgm:pt modelId="{5262ADB4-B3DB-4A17-8E99-DDB2FC80163B}" type="pres">
      <dgm:prSet presAssocID="{40133694-F899-49DD-9D9D-BFC459A07564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D06DD2-3C5F-4DBF-96EF-B570EF4263F1}" type="pres">
      <dgm:prSet presAssocID="{19CBEBF3-873F-46A6-BB0B-E3842E208548}" presName="root" presStyleCnt="0"/>
      <dgm:spPr/>
    </dgm:pt>
    <dgm:pt modelId="{769F5C07-69E3-4C96-8698-4842E09557C4}" type="pres">
      <dgm:prSet presAssocID="{19CBEBF3-873F-46A6-BB0B-E3842E208548}" presName="rootComposite" presStyleCnt="0"/>
      <dgm:spPr/>
    </dgm:pt>
    <dgm:pt modelId="{ABF28272-744B-46F9-985E-5E130D81CF25}" type="pres">
      <dgm:prSet presAssocID="{19CBEBF3-873F-46A6-BB0B-E3842E208548}" presName="rootText" presStyleLbl="node1" presStyleIdx="3" presStyleCnt="5"/>
      <dgm:spPr/>
      <dgm:t>
        <a:bodyPr/>
        <a:lstStyle/>
        <a:p>
          <a:endParaRPr lang="zh-CN" altLang="en-US"/>
        </a:p>
      </dgm:t>
    </dgm:pt>
    <dgm:pt modelId="{B61625ED-5286-40B7-A618-E9EACA4E8460}" type="pres">
      <dgm:prSet presAssocID="{19CBEBF3-873F-46A6-BB0B-E3842E208548}" presName="rootConnector" presStyleLbl="node1" presStyleIdx="3" presStyleCnt="5"/>
      <dgm:spPr/>
      <dgm:t>
        <a:bodyPr/>
        <a:lstStyle/>
        <a:p>
          <a:endParaRPr lang="zh-CN" altLang="en-US"/>
        </a:p>
      </dgm:t>
    </dgm:pt>
    <dgm:pt modelId="{24BAF1FC-A9E9-4095-A89C-FEFD43B6EB22}" type="pres">
      <dgm:prSet presAssocID="{19CBEBF3-873F-46A6-BB0B-E3842E208548}" presName="childShape" presStyleCnt="0"/>
      <dgm:spPr/>
    </dgm:pt>
    <dgm:pt modelId="{28BCC43B-B829-4FC9-B148-4F8A2BEF1870}" type="pres">
      <dgm:prSet presAssocID="{3F3B9A0A-E1A9-4B16-95A9-6DBCC78B7D6A}" presName="Name13" presStyleLbl="parChTrans1D2" presStyleIdx="4" presStyleCnt="9"/>
      <dgm:spPr/>
      <dgm:t>
        <a:bodyPr/>
        <a:lstStyle/>
        <a:p>
          <a:endParaRPr lang="zh-CN" altLang="en-US"/>
        </a:p>
      </dgm:t>
    </dgm:pt>
    <dgm:pt modelId="{7CC7A14B-A455-4A48-A9AF-709F0839FD6C}" type="pres">
      <dgm:prSet presAssocID="{906475D5-FE4B-4C3A-9941-59AE747B43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8FAA7C-D829-4342-BAEA-6D6EDB8F27DE}" type="pres">
      <dgm:prSet presAssocID="{66482817-D7AD-4E34-B898-BD6D972B41DE}" presName="Name13" presStyleLbl="parChTrans1D2" presStyleIdx="5" presStyleCnt="9"/>
      <dgm:spPr/>
    </dgm:pt>
    <dgm:pt modelId="{91B92B68-D58B-4AEE-87C3-7EB32FD90BA9}" type="pres">
      <dgm:prSet presAssocID="{A301AA58-C32A-4B16-A6D7-42D69B4E486B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36E9A-064F-4D5F-93ED-C10B2AE08605}" type="pres">
      <dgm:prSet presAssocID="{4959771C-39FC-4848-B7EC-DF1E1AD3B6C4}" presName="root" presStyleCnt="0"/>
      <dgm:spPr/>
    </dgm:pt>
    <dgm:pt modelId="{2C917A87-0BAE-4D91-8B8C-64C10E192CB7}" type="pres">
      <dgm:prSet presAssocID="{4959771C-39FC-4848-B7EC-DF1E1AD3B6C4}" presName="rootComposite" presStyleCnt="0"/>
      <dgm:spPr/>
    </dgm:pt>
    <dgm:pt modelId="{EFB5F3A2-424D-4D15-98A8-143FC599DCBF}" type="pres">
      <dgm:prSet presAssocID="{4959771C-39FC-4848-B7EC-DF1E1AD3B6C4}" presName="rootText" presStyleLbl="node1" presStyleIdx="4" presStyleCnt="5"/>
      <dgm:spPr/>
      <dgm:t>
        <a:bodyPr/>
        <a:lstStyle/>
        <a:p>
          <a:endParaRPr lang="zh-CN" altLang="en-US"/>
        </a:p>
      </dgm:t>
    </dgm:pt>
    <dgm:pt modelId="{5DB2AC0D-F48F-488C-8508-9342AAB4C678}" type="pres">
      <dgm:prSet presAssocID="{4959771C-39FC-4848-B7EC-DF1E1AD3B6C4}" presName="rootConnector" presStyleLbl="node1" presStyleIdx="4" presStyleCnt="5"/>
      <dgm:spPr/>
      <dgm:t>
        <a:bodyPr/>
        <a:lstStyle/>
        <a:p>
          <a:endParaRPr lang="zh-CN" altLang="en-US"/>
        </a:p>
      </dgm:t>
    </dgm:pt>
    <dgm:pt modelId="{94CA8830-0383-4991-8B4E-20B2F33831BA}" type="pres">
      <dgm:prSet presAssocID="{4959771C-39FC-4848-B7EC-DF1E1AD3B6C4}" presName="childShape" presStyleCnt="0"/>
      <dgm:spPr/>
    </dgm:pt>
    <dgm:pt modelId="{6348BB00-22B0-4351-8579-18BE8DAB1785}" type="pres">
      <dgm:prSet presAssocID="{C834D80B-64F4-4F4E-9E5D-12C80A463A01}" presName="Name13" presStyleLbl="parChTrans1D2" presStyleIdx="6" presStyleCnt="9"/>
      <dgm:spPr/>
      <dgm:t>
        <a:bodyPr/>
        <a:lstStyle/>
        <a:p>
          <a:endParaRPr lang="zh-CN" altLang="en-US"/>
        </a:p>
      </dgm:t>
    </dgm:pt>
    <dgm:pt modelId="{BC9A051F-1D6C-4ABB-AFF5-4E37755E5440}" type="pres">
      <dgm:prSet presAssocID="{B8D11E4D-FB9C-4F67-BED6-BFFF92342F7F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3BD5-2161-4C75-8D7A-4CC1282DEACF}" type="pres">
      <dgm:prSet presAssocID="{E4803758-44DF-4C27-8ADF-A26BD256DCC7}" presName="Name13" presStyleLbl="parChTrans1D2" presStyleIdx="7" presStyleCnt="9"/>
      <dgm:spPr/>
      <dgm:t>
        <a:bodyPr/>
        <a:lstStyle/>
        <a:p>
          <a:endParaRPr lang="zh-CN" altLang="en-US"/>
        </a:p>
      </dgm:t>
    </dgm:pt>
    <dgm:pt modelId="{C1DB0321-0568-4517-9ADE-B81B972B7668}" type="pres">
      <dgm:prSet presAssocID="{F58ACFCA-4DE2-4C6B-BAD3-233F7D26FC3E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2121B4-E2D5-4AA5-BE14-4F806485D293}" type="pres">
      <dgm:prSet presAssocID="{1E021C2E-8B24-45EA-B0EE-84B6C7C5989C}" presName="Name13" presStyleLbl="parChTrans1D2" presStyleIdx="8" presStyleCnt="9"/>
      <dgm:spPr/>
      <dgm:t>
        <a:bodyPr/>
        <a:lstStyle/>
        <a:p>
          <a:endParaRPr lang="zh-CN" altLang="en-US"/>
        </a:p>
      </dgm:t>
    </dgm:pt>
    <dgm:pt modelId="{833F872D-EA3C-4C2D-9625-7EA951CF905C}" type="pres">
      <dgm:prSet presAssocID="{8A0BCCE6-39BB-406A-BBB6-0E6782C7AB6F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22006A-3B08-407B-A2CE-BFF07303F991}" type="presOf" srcId="{F32081E0-8AB4-4C33-AE1E-744F2F6BEA2E}" destId="{4CFFB351-F81E-4F4A-86DA-5D5D4439DB78}" srcOrd="0" destOrd="0" presId="urn:microsoft.com/office/officeart/2005/8/layout/hierarchy3"/>
    <dgm:cxn modelId="{13CD55F0-CD93-4E3D-86E8-6F6CA95BF5FA}" type="presOf" srcId="{66482817-D7AD-4E34-B898-BD6D972B41DE}" destId="{E88FAA7C-D829-4342-BAEA-6D6EDB8F27DE}" srcOrd="0" destOrd="0" presId="urn:microsoft.com/office/officeart/2005/8/layout/hierarchy3"/>
    <dgm:cxn modelId="{D063B311-0131-41E7-832B-8768AEF6E145}" type="presOf" srcId="{1E021C2E-8B24-45EA-B0EE-84B6C7C5989C}" destId="{882121B4-E2D5-4AA5-BE14-4F806485D293}" srcOrd="0" destOrd="0" presId="urn:microsoft.com/office/officeart/2005/8/layout/hierarchy3"/>
    <dgm:cxn modelId="{C105BF23-08AF-4279-AEED-C18D9DE40107}" type="presOf" srcId="{D8C41A5F-B8B1-4B34-9940-E809F3BA8AAC}" destId="{864DF1FE-BD85-470C-9A43-F59AA21B71E7}" srcOrd="0" destOrd="0" presId="urn:microsoft.com/office/officeart/2005/8/layout/hierarchy3"/>
    <dgm:cxn modelId="{9F1DDD5D-ED9D-4334-8599-E6B322016369}" type="presOf" srcId="{A301AA58-C32A-4B16-A6D7-42D69B4E486B}" destId="{91B92B68-D58B-4AEE-87C3-7EB32FD90BA9}" srcOrd="0" destOrd="0" presId="urn:microsoft.com/office/officeart/2005/8/layout/hierarchy3"/>
    <dgm:cxn modelId="{C1ADFA3A-AE83-4648-B3EE-9D61BF2465F9}" type="presOf" srcId="{40133694-F899-49DD-9D9D-BFC459A07564}" destId="{5262ADB4-B3DB-4A17-8E99-DDB2FC80163B}" srcOrd="0" destOrd="0" presId="urn:microsoft.com/office/officeart/2005/8/layout/hierarchy3"/>
    <dgm:cxn modelId="{02FFAEDD-1AD9-4EDA-ADB9-CFDCA12DD26F}" type="presOf" srcId="{D3265C72-36AA-4810-A716-AB34851CDEFD}" destId="{C196B40F-D5BC-45DB-BB00-A2C27AE29306}" srcOrd="0" destOrd="0" presId="urn:microsoft.com/office/officeart/2005/8/layout/hierarchy3"/>
    <dgm:cxn modelId="{DB191188-9615-448A-8DB0-8A7ECA856B9D}" type="presOf" srcId="{8A0BCCE6-39BB-406A-BBB6-0E6782C7AB6F}" destId="{833F872D-EA3C-4C2D-9625-7EA951CF905C}" srcOrd="0" destOrd="0" presId="urn:microsoft.com/office/officeart/2005/8/layout/hierarchy3"/>
    <dgm:cxn modelId="{28EC104E-5D94-4945-BEB3-43D9777A2C60}" srcId="{08FA8495-BAD3-4F4C-BB34-96FA7441DEB7}" destId="{19CBEBF3-873F-46A6-BB0B-E3842E208548}" srcOrd="3" destOrd="0" parTransId="{5F98A9DE-5564-4C14-90CE-AA7FF1DD9658}" sibTransId="{0B6AC466-4B0D-4E91-AAA7-E7C9F93077B4}"/>
    <dgm:cxn modelId="{B9BB65A7-FCAB-4F18-ACF9-33446481655E}" srcId="{19CBEBF3-873F-46A6-BB0B-E3842E208548}" destId="{A301AA58-C32A-4B16-A6D7-42D69B4E486B}" srcOrd="1" destOrd="0" parTransId="{66482817-D7AD-4E34-B898-BD6D972B41DE}" sibTransId="{1B999E34-7F81-464B-9BC5-2EB79F03EFA3}"/>
    <dgm:cxn modelId="{3C02DDBF-7C02-472A-AF67-281FC7463B59}" type="presOf" srcId="{92378843-16C3-4FBF-AA53-E03CC945433E}" destId="{ED565317-CBB3-4E79-B456-9053C1EDF0BE}" srcOrd="0" destOrd="0" presId="urn:microsoft.com/office/officeart/2005/8/layout/hierarchy3"/>
    <dgm:cxn modelId="{CF23B645-7ADE-49E2-9CAE-2682BEECC96F}" type="presOf" srcId="{D3265C72-36AA-4810-A716-AB34851CDEFD}" destId="{28585612-CFBF-4F05-AB12-8E5253678FAB}" srcOrd="1" destOrd="0" presId="urn:microsoft.com/office/officeart/2005/8/layout/hierarchy3"/>
    <dgm:cxn modelId="{CC69864C-8EA8-4372-82C8-FB1EF5210701}" type="presOf" srcId="{19CBEBF3-873F-46A6-BB0B-E3842E208548}" destId="{B61625ED-5286-40B7-A618-E9EACA4E8460}" srcOrd="1" destOrd="0" presId="urn:microsoft.com/office/officeart/2005/8/layout/hierarchy3"/>
    <dgm:cxn modelId="{E8152DD3-386B-4FE5-9D11-5E3384F56020}" type="presOf" srcId="{9FEA861F-1C68-4BFC-B623-A2817FA8BA92}" destId="{5302EE2F-0013-4AD1-B734-BF10DE92479F}" srcOrd="0" destOrd="0" presId="urn:microsoft.com/office/officeart/2005/8/layout/hierarchy3"/>
    <dgm:cxn modelId="{2A1AED8C-DCDE-49FF-939A-CA46DD5C4F9D}" srcId="{D3265C72-36AA-4810-A716-AB34851CDEFD}" destId="{40133694-F899-49DD-9D9D-BFC459A07564}" srcOrd="0" destOrd="0" parTransId="{F32081E0-8AB4-4C33-AE1E-744F2F6BEA2E}" sibTransId="{1DD67E61-A341-4DC7-8DDE-60547A366DBC}"/>
    <dgm:cxn modelId="{87C406E4-8AFD-4407-9B1D-1A02F9EDCB29}" type="presOf" srcId="{08FA8495-BAD3-4F4C-BB34-96FA7441DEB7}" destId="{26F4FF1C-C96F-4DCB-8D09-92EF4B8A4134}" srcOrd="0" destOrd="0" presId="urn:microsoft.com/office/officeart/2005/8/layout/hierarchy3"/>
    <dgm:cxn modelId="{69073EFC-2DC1-4CEA-A4B7-7A092A9BAD35}" type="presOf" srcId="{3F3B9A0A-E1A9-4B16-95A9-6DBCC78B7D6A}" destId="{28BCC43B-B829-4FC9-B148-4F8A2BEF1870}" srcOrd="0" destOrd="0" presId="urn:microsoft.com/office/officeart/2005/8/layout/hierarchy3"/>
    <dgm:cxn modelId="{016A5E31-2DB6-4944-A946-11390614F52E}" type="presOf" srcId="{A5170341-EC76-49DE-A39B-3DFF3F0E2A07}" destId="{14E4DE5F-D912-43A5-B456-6CBFDCC1DB70}" srcOrd="1" destOrd="0" presId="urn:microsoft.com/office/officeart/2005/8/layout/hierarchy3"/>
    <dgm:cxn modelId="{B98E34C1-F46F-4E11-9434-D1485617F84D}" srcId="{19CBEBF3-873F-46A6-BB0B-E3842E208548}" destId="{906475D5-FE4B-4C3A-9941-59AE747B4352}" srcOrd="0" destOrd="0" parTransId="{3F3B9A0A-E1A9-4B16-95A9-6DBCC78B7D6A}" sibTransId="{7540DE8A-57A5-4025-BA05-AE7FD03975B0}"/>
    <dgm:cxn modelId="{7D0AA6CD-73F1-4BBF-AB25-BCF475EE7C44}" srcId="{A5170341-EC76-49DE-A39B-3DFF3F0E2A07}" destId="{9FEA861F-1C68-4BFC-B623-A2817FA8BA92}" srcOrd="1" destOrd="0" parTransId="{92378843-16C3-4FBF-AA53-E03CC945433E}" sibTransId="{50CAC787-6692-4605-A73A-9DF9C10C0063}"/>
    <dgm:cxn modelId="{8FBF2B5C-1D1F-432F-9EE5-14A74B76896B}" type="presOf" srcId="{50C87475-3636-40C4-8530-E8ACBC55F2D5}" destId="{A0AA6F6E-CFF0-4DC4-AFEF-B1ADA9D84004}" srcOrd="0" destOrd="0" presId="urn:microsoft.com/office/officeart/2005/8/layout/hierarchy3"/>
    <dgm:cxn modelId="{8F8D1FCB-57B5-4873-8054-2C79878F5478}" type="presOf" srcId="{E4803758-44DF-4C27-8ADF-A26BD256DCC7}" destId="{B9FD3BD5-2161-4C75-8D7A-4CC1282DEACF}" srcOrd="0" destOrd="0" presId="urn:microsoft.com/office/officeart/2005/8/layout/hierarchy3"/>
    <dgm:cxn modelId="{80F9E41C-0358-4AE1-BB72-6BD7368D2F6C}" type="presOf" srcId="{4959771C-39FC-4848-B7EC-DF1E1AD3B6C4}" destId="{5DB2AC0D-F48F-488C-8508-9342AAB4C678}" srcOrd="1" destOrd="0" presId="urn:microsoft.com/office/officeart/2005/8/layout/hierarchy3"/>
    <dgm:cxn modelId="{059E1C3F-BD76-43CD-AFEB-1F6A26504829}" type="presOf" srcId="{8C20BAE9-58CD-4031-8331-830DBCE2168E}" destId="{4544AF0F-8D26-416E-8F8E-A5EAFC8ACD5B}" srcOrd="1" destOrd="0" presId="urn:microsoft.com/office/officeart/2005/8/layout/hierarchy3"/>
    <dgm:cxn modelId="{7ABA0C1D-B956-44EA-8541-7D986A46BE2F}" srcId="{08FA8495-BAD3-4F4C-BB34-96FA7441DEB7}" destId="{8C20BAE9-58CD-4031-8331-830DBCE2168E}" srcOrd="1" destOrd="0" parTransId="{0A268DA7-6DB0-4088-8E2C-294202FB3D50}" sibTransId="{B39C2FB7-E208-4535-98C5-51C2ACBD7EB3}"/>
    <dgm:cxn modelId="{7F8BBD41-E9E3-426B-BFB7-71AC9FE10646}" type="presOf" srcId="{F58ACFCA-4DE2-4C6B-BAD3-233F7D26FC3E}" destId="{C1DB0321-0568-4517-9ADE-B81B972B7668}" srcOrd="0" destOrd="0" presId="urn:microsoft.com/office/officeart/2005/8/layout/hierarchy3"/>
    <dgm:cxn modelId="{2759ACC1-982B-4CC0-975D-82EFAA047D10}" type="presOf" srcId="{A5170341-EC76-49DE-A39B-3DFF3F0E2A07}" destId="{2D638C22-640F-4840-8605-393708DCE8F8}" srcOrd="0" destOrd="0" presId="urn:microsoft.com/office/officeart/2005/8/layout/hierarchy3"/>
    <dgm:cxn modelId="{84214C35-D845-4C0C-9B16-CA913F8DED7B}" type="presOf" srcId="{66E69A79-9886-4AE5-BE8C-727A25163186}" destId="{6E9F9066-B4E2-4486-A7C7-8C4766358513}" srcOrd="0" destOrd="0" presId="urn:microsoft.com/office/officeart/2005/8/layout/hierarchy3"/>
    <dgm:cxn modelId="{9EB27874-2632-49FB-8FD6-4A402A511A81}" type="presOf" srcId="{B8D11E4D-FB9C-4F67-BED6-BFFF92342F7F}" destId="{BC9A051F-1D6C-4ABB-AFF5-4E37755E5440}" srcOrd="0" destOrd="0" presId="urn:microsoft.com/office/officeart/2005/8/layout/hierarchy3"/>
    <dgm:cxn modelId="{EE3966DE-8888-4E66-B54E-43138AC44C63}" type="presOf" srcId="{4959771C-39FC-4848-B7EC-DF1E1AD3B6C4}" destId="{EFB5F3A2-424D-4D15-98A8-143FC599DCBF}" srcOrd="0" destOrd="0" presId="urn:microsoft.com/office/officeart/2005/8/layout/hierarchy3"/>
    <dgm:cxn modelId="{05B20C2E-4ED1-4F87-8EAC-241090D052DB}" type="presOf" srcId="{8C20BAE9-58CD-4031-8331-830DBCE2168E}" destId="{9DB5DA9A-3629-4842-A768-51E60BFE35E3}" srcOrd="0" destOrd="0" presId="urn:microsoft.com/office/officeart/2005/8/layout/hierarchy3"/>
    <dgm:cxn modelId="{4EF11FFC-7F5C-475D-AEA6-15E9E1953CAD}" srcId="{08FA8495-BAD3-4F4C-BB34-96FA7441DEB7}" destId="{4959771C-39FC-4848-B7EC-DF1E1AD3B6C4}" srcOrd="4" destOrd="0" parTransId="{FFE708B1-067B-4181-BA89-98612125E61E}" sibTransId="{CBA01314-C7D6-4DA7-B356-A1EFCA45615D}"/>
    <dgm:cxn modelId="{6F79B806-B7C5-4A3F-BD41-84B090004BEA}" type="presOf" srcId="{C834D80B-64F4-4F4E-9E5D-12C80A463A01}" destId="{6348BB00-22B0-4351-8579-18BE8DAB1785}" srcOrd="0" destOrd="0" presId="urn:microsoft.com/office/officeart/2005/8/layout/hierarchy3"/>
    <dgm:cxn modelId="{75C05566-2C36-4E1E-850B-136CF38A9A9C}" srcId="{4959771C-39FC-4848-B7EC-DF1E1AD3B6C4}" destId="{B8D11E4D-FB9C-4F67-BED6-BFFF92342F7F}" srcOrd="0" destOrd="0" parTransId="{C834D80B-64F4-4F4E-9E5D-12C80A463A01}" sibTransId="{43C7A574-E0ED-47E8-8FEF-9B123EB39242}"/>
    <dgm:cxn modelId="{438C2BF4-08BB-4B56-A634-CA2C6E22121D}" type="presOf" srcId="{19CBEBF3-873F-46A6-BB0B-E3842E208548}" destId="{ABF28272-744B-46F9-985E-5E130D81CF25}" srcOrd="0" destOrd="0" presId="urn:microsoft.com/office/officeart/2005/8/layout/hierarchy3"/>
    <dgm:cxn modelId="{92170D30-2133-4381-90A0-AFAE5EC07679}" srcId="{08FA8495-BAD3-4F4C-BB34-96FA7441DEB7}" destId="{D3265C72-36AA-4810-A716-AB34851CDEFD}" srcOrd="2" destOrd="0" parTransId="{6230A785-467B-40F2-86E8-E4F1E19F659F}" sibTransId="{E9B6A61C-C06C-4C10-A631-3FB87E6DEBE9}"/>
    <dgm:cxn modelId="{89049507-57F4-4FC2-91A2-76B840BC61F2}" srcId="{A5170341-EC76-49DE-A39B-3DFF3F0E2A07}" destId="{66E69A79-9886-4AE5-BE8C-727A25163186}" srcOrd="0" destOrd="0" parTransId="{50C87475-3636-40C4-8530-E8ACBC55F2D5}" sibTransId="{D0297C46-ADE9-4E56-843A-629E9C5FDCE3}"/>
    <dgm:cxn modelId="{2AA848B2-5788-4238-ABBA-F63A1300C083}" type="presOf" srcId="{FD873490-0EBA-49B8-97C1-CA8DE1F8DD80}" destId="{1C93786E-39CC-4E64-81FD-1A4DB8CAD4C0}" srcOrd="0" destOrd="0" presId="urn:microsoft.com/office/officeart/2005/8/layout/hierarchy3"/>
    <dgm:cxn modelId="{A0FAC1CC-687D-4F27-A517-0BB1DCE2A4A2}" type="presOf" srcId="{906475D5-FE4B-4C3A-9941-59AE747B4352}" destId="{7CC7A14B-A455-4A48-A9AF-709F0839FD6C}" srcOrd="0" destOrd="0" presId="urn:microsoft.com/office/officeart/2005/8/layout/hierarchy3"/>
    <dgm:cxn modelId="{8ACF74DF-3564-4DCE-B500-7964DBF55612}" srcId="{4959771C-39FC-4848-B7EC-DF1E1AD3B6C4}" destId="{8A0BCCE6-39BB-406A-BBB6-0E6782C7AB6F}" srcOrd="2" destOrd="0" parTransId="{1E021C2E-8B24-45EA-B0EE-84B6C7C5989C}" sibTransId="{8879CE41-6797-41F2-8528-8333BA49E8A9}"/>
    <dgm:cxn modelId="{EACD48C8-75F4-4842-90B8-D8EC8CF2E46E}" srcId="{4959771C-39FC-4848-B7EC-DF1E1AD3B6C4}" destId="{F58ACFCA-4DE2-4C6B-BAD3-233F7D26FC3E}" srcOrd="1" destOrd="0" parTransId="{E4803758-44DF-4C27-8ADF-A26BD256DCC7}" sibTransId="{C58F6E26-A558-4604-81AE-145CBB5494E2}"/>
    <dgm:cxn modelId="{6BF13F0E-2028-4E94-9802-962BE8E36F48}" srcId="{8C20BAE9-58CD-4031-8331-830DBCE2168E}" destId="{D8C41A5F-B8B1-4B34-9940-E809F3BA8AAC}" srcOrd="0" destOrd="0" parTransId="{FD873490-0EBA-49B8-97C1-CA8DE1F8DD80}" sibTransId="{E588C806-9931-4E21-BB6E-F600E9F15F70}"/>
    <dgm:cxn modelId="{1B2D70DC-B6B3-4CFD-91C7-8124366B32B6}" srcId="{08FA8495-BAD3-4F4C-BB34-96FA7441DEB7}" destId="{A5170341-EC76-49DE-A39B-3DFF3F0E2A07}" srcOrd="0" destOrd="0" parTransId="{2DA83D7C-EF82-4EA1-9A2D-0102270C35C2}" sibTransId="{4637BFF7-D3B7-4558-B5D6-6BD4A07D04E6}"/>
    <dgm:cxn modelId="{C1C33593-D2F8-4B50-ACE0-A757C925576B}" type="presParOf" srcId="{26F4FF1C-C96F-4DCB-8D09-92EF4B8A4134}" destId="{FAB48562-87B2-46F8-B68C-8C422165FC5E}" srcOrd="0" destOrd="0" presId="urn:microsoft.com/office/officeart/2005/8/layout/hierarchy3"/>
    <dgm:cxn modelId="{671DCEA5-7735-46BE-9E03-042CCD07C941}" type="presParOf" srcId="{FAB48562-87B2-46F8-B68C-8C422165FC5E}" destId="{A98311A1-46CF-47F0-BA87-D0667FDEDAE7}" srcOrd="0" destOrd="0" presId="urn:microsoft.com/office/officeart/2005/8/layout/hierarchy3"/>
    <dgm:cxn modelId="{1BFAC5E1-0994-468E-808B-92BA93D24693}" type="presParOf" srcId="{A98311A1-46CF-47F0-BA87-D0667FDEDAE7}" destId="{2D638C22-640F-4840-8605-393708DCE8F8}" srcOrd="0" destOrd="0" presId="urn:microsoft.com/office/officeart/2005/8/layout/hierarchy3"/>
    <dgm:cxn modelId="{E979F9DC-E106-4B07-9446-799CC3C468C6}" type="presParOf" srcId="{A98311A1-46CF-47F0-BA87-D0667FDEDAE7}" destId="{14E4DE5F-D912-43A5-B456-6CBFDCC1DB70}" srcOrd="1" destOrd="0" presId="urn:microsoft.com/office/officeart/2005/8/layout/hierarchy3"/>
    <dgm:cxn modelId="{B57729B2-888A-4438-9940-A10ADAD8B603}" type="presParOf" srcId="{FAB48562-87B2-46F8-B68C-8C422165FC5E}" destId="{5C12D294-71C6-410F-8280-A9AB914B95EF}" srcOrd="1" destOrd="0" presId="urn:microsoft.com/office/officeart/2005/8/layout/hierarchy3"/>
    <dgm:cxn modelId="{D857AF28-A5C2-4F9B-B2A2-D062449AB78E}" type="presParOf" srcId="{5C12D294-71C6-410F-8280-A9AB914B95EF}" destId="{A0AA6F6E-CFF0-4DC4-AFEF-B1ADA9D84004}" srcOrd="0" destOrd="0" presId="urn:microsoft.com/office/officeart/2005/8/layout/hierarchy3"/>
    <dgm:cxn modelId="{547A1716-DC2F-4247-899C-8C4D09E05862}" type="presParOf" srcId="{5C12D294-71C6-410F-8280-A9AB914B95EF}" destId="{6E9F9066-B4E2-4486-A7C7-8C4766358513}" srcOrd="1" destOrd="0" presId="urn:microsoft.com/office/officeart/2005/8/layout/hierarchy3"/>
    <dgm:cxn modelId="{FBFFD3B9-20CE-4FD9-9007-6FFBBEF97D73}" type="presParOf" srcId="{5C12D294-71C6-410F-8280-A9AB914B95EF}" destId="{ED565317-CBB3-4E79-B456-9053C1EDF0BE}" srcOrd="2" destOrd="0" presId="urn:microsoft.com/office/officeart/2005/8/layout/hierarchy3"/>
    <dgm:cxn modelId="{89FA868E-398C-4628-A394-F9EC464E8F79}" type="presParOf" srcId="{5C12D294-71C6-410F-8280-A9AB914B95EF}" destId="{5302EE2F-0013-4AD1-B734-BF10DE92479F}" srcOrd="3" destOrd="0" presId="urn:microsoft.com/office/officeart/2005/8/layout/hierarchy3"/>
    <dgm:cxn modelId="{788BF7A7-1A0D-471F-8864-BC6EDF5858A2}" type="presParOf" srcId="{26F4FF1C-C96F-4DCB-8D09-92EF4B8A4134}" destId="{93DF43CA-48A8-49A7-990E-D40771C33BFB}" srcOrd="1" destOrd="0" presId="urn:microsoft.com/office/officeart/2005/8/layout/hierarchy3"/>
    <dgm:cxn modelId="{27D366EB-86E7-46C1-B0CC-C9819A7603F7}" type="presParOf" srcId="{93DF43CA-48A8-49A7-990E-D40771C33BFB}" destId="{36D38FAC-6A6C-44B4-A97B-553D1A08C208}" srcOrd="0" destOrd="0" presId="urn:microsoft.com/office/officeart/2005/8/layout/hierarchy3"/>
    <dgm:cxn modelId="{13D96579-1E60-4B1F-9A53-5934C208A3DB}" type="presParOf" srcId="{36D38FAC-6A6C-44B4-A97B-553D1A08C208}" destId="{9DB5DA9A-3629-4842-A768-51E60BFE35E3}" srcOrd="0" destOrd="0" presId="urn:microsoft.com/office/officeart/2005/8/layout/hierarchy3"/>
    <dgm:cxn modelId="{EDE8D4F7-3E56-4495-9998-6F4B8EFB4E06}" type="presParOf" srcId="{36D38FAC-6A6C-44B4-A97B-553D1A08C208}" destId="{4544AF0F-8D26-416E-8F8E-A5EAFC8ACD5B}" srcOrd="1" destOrd="0" presId="urn:microsoft.com/office/officeart/2005/8/layout/hierarchy3"/>
    <dgm:cxn modelId="{FE686627-C83B-447D-8A4A-3C5DC1599B3F}" type="presParOf" srcId="{93DF43CA-48A8-49A7-990E-D40771C33BFB}" destId="{A5E7C2DB-795A-4C88-BFA1-E02315526E49}" srcOrd="1" destOrd="0" presId="urn:microsoft.com/office/officeart/2005/8/layout/hierarchy3"/>
    <dgm:cxn modelId="{B342AFB6-F9E6-49FF-9E40-A8549A51E3A3}" type="presParOf" srcId="{A5E7C2DB-795A-4C88-BFA1-E02315526E49}" destId="{1C93786E-39CC-4E64-81FD-1A4DB8CAD4C0}" srcOrd="0" destOrd="0" presId="urn:microsoft.com/office/officeart/2005/8/layout/hierarchy3"/>
    <dgm:cxn modelId="{8F5D0573-9548-4CD1-905A-7AAA6E1064D3}" type="presParOf" srcId="{A5E7C2DB-795A-4C88-BFA1-E02315526E49}" destId="{864DF1FE-BD85-470C-9A43-F59AA21B71E7}" srcOrd="1" destOrd="0" presId="urn:microsoft.com/office/officeart/2005/8/layout/hierarchy3"/>
    <dgm:cxn modelId="{F8A95579-B73F-40BC-8925-3514E04C4032}" type="presParOf" srcId="{26F4FF1C-C96F-4DCB-8D09-92EF4B8A4134}" destId="{897197A7-D45E-4CA9-B890-46CA6CE81193}" srcOrd="2" destOrd="0" presId="urn:microsoft.com/office/officeart/2005/8/layout/hierarchy3"/>
    <dgm:cxn modelId="{5639E552-6E2F-4C65-A257-908A23B4B140}" type="presParOf" srcId="{897197A7-D45E-4CA9-B890-46CA6CE81193}" destId="{D8ABC1A8-944B-4CD2-9726-4208A9F625AF}" srcOrd="0" destOrd="0" presId="urn:microsoft.com/office/officeart/2005/8/layout/hierarchy3"/>
    <dgm:cxn modelId="{65A87E0D-6B39-4C28-BEDF-AC72998823A0}" type="presParOf" srcId="{D8ABC1A8-944B-4CD2-9726-4208A9F625AF}" destId="{C196B40F-D5BC-45DB-BB00-A2C27AE29306}" srcOrd="0" destOrd="0" presId="urn:microsoft.com/office/officeart/2005/8/layout/hierarchy3"/>
    <dgm:cxn modelId="{A28CF644-370D-4F57-A32B-8E569F59F0C0}" type="presParOf" srcId="{D8ABC1A8-944B-4CD2-9726-4208A9F625AF}" destId="{28585612-CFBF-4F05-AB12-8E5253678FAB}" srcOrd="1" destOrd="0" presId="urn:microsoft.com/office/officeart/2005/8/layout/hierarchy3"/>
    <dgm:cxn modelId="{6E29BBDB-796A-4318-86F8-7F7AF86521DF}" type="presParOf" srcId="{897197A7-D45E-4CA9-B890-46CA6CE81193}" destId="{F6D064BA-5928-406F-854F-6664112C28B3}" srcOrd="1" destOrd="0" presId="urn:microsoft.com/office/officeart/2005/8/layout/hierarchy3"/>
    <dgm:cxn modelId="{97C5392B-0106-47EE-989D-31E6AEE6A077}" type="presParOf" srcId="{F6D064BA-5928-406F-854F-6664112C28B3}" destId="{4CFFB351-F81E-4F4A-86DA-5D5D4439DB78}" srcOrd="0" destOrd="0" presId="urn:microsoft.com/office/officeart/2005/8/layout/hierarchy3"/>
    <dgm:cxn modelId="{BE4A9535-9AE7-4623-B310-7F921EEF39B0}" type="presParOf" srcId="{F6D064BA-5928-406F-854F-6664112C28B3}" destId="{5262ADB4-B3DB-4A17-8E99-DDB2FC80163B}" srcOrd="1" destOrd="0" presId="urn:microsoft.com/office/officeart/2005/8/layout/hierarchy3"/>
    <dgm:cxn modelId="{536DE1FE-5FF7-4922-9755-29BDB207476A}" type="presParOf" srcId="{26F4FF1C-C96F-4DCB-8D09-92EF4B8A4134}" destId="{EED06DD2-3C5F-4DBF-96EF-B570EF4263F1}" srcOrd="3" destOrd="0" presId="urn:microsoft.com/office/officeart/2005/8/layout/hierarchy3"/>
    <dgm:cxn modelId="{70A456F2-2AC7-4B0F-93A3-88C27D2AE35B}" type="presParOf" srcId="{EED06DD2-3C5F-4DBF-96EF-B570EF4263F1}" destId="{769F5C07-69E3-4C96-8698-4842E09557C4}" srcOrd="0" destOrd="0" presId="urn:microsoft.com/office/officeart/2005/8/layout/hierarchy3"/>
    <dgm:cxn modelId="{A56D1E0A-27F4-4C8A-8F21-3EAB001C5DB7}" type="presParOf" srcId="{769F5C07-69E3-4C96-8698-4842E09557C4}" destId="{ABF28272-744B-46F9-985E-5E130D81CF25}" srcOrd="0" destOrd="0" presId="urn:microsoft.com/office/officeart/2005/8/layout/hierarchy3"/>
    <dgm:cxn modelId="{2CC774B6-665B-4ECB-9125-A5B419E66F9A}" type="presParOf" srcId="{769F5C07-69E3-4C96-8698-4842E09557C4}" destId="{B61625ED-5286-40B7-A618-E9EACA4E8460}" srcOrd="1" destOrd="0" presId="urn:microsoft.com/office/officeart/2005/8/layout/hierarchy3"/>
    <dgm:cxn modelId="{51585E7B-224C-4A31-9C5A-A56A7397E83B}" type="presParOf" srcId="{EED06DD2-3C5F-4DBF-96EF-B570EF4263F1}" destId="{24BAF1FC-A9E9-4095-A89C-FEFD43B6EB22}" srcOrd="1" destOrd="0" presId="urn:microsoft.com/office/officeart/2005/8/layout/hierarchy3"/>
    <dgm:cxn modelId="{59051B89-C06D-4CEB-8027-DDB7F77D0F13}" type="presParOf" srcId="{24BAF1FC-A9E9-4095-A89C-FEFD43B6EB22}" destId="{28BCC43B-B829-4FC9-B148-4F8A2BEF1870}" srcOrd="0" destOrd="0" presId="urn:microsoft.com/office/officeart/2005/8/layout/hierarchy3"/>
    <dgm:cxn modelId="{31FF6B64-B812-486C-B4CA-B3AC19F71688}" type="presParOf" srcId="{24BAF1FC-A9E9-4095-A89C-FEFD43B6EB22}" destId="{7CC7A14B-A455-4A48-A9AF-709F0839FD6C}" srcOrd="1" destOrd="0" presId="urn:microsoft.com/office/officeart/2005/8/layout/hierarchy3"/>
    <dgm:cxn modelId="{8D4E68B9-80BC-469C-B8FE-D397FE7B846E}" type="presParOf" srcId="{24BAF1FC-A9E9-4095-A89C-FEFD43B6EB22}" destId="{E88FAA7C-D829-4342-BAEA-6D6EDB8F27DE}" srcOrd="2" destOrd="0" presId="urn:microsoft.com/office/officeart/2005/8/layout/hierarchy3"/>
    <dgm:cxn modelId="{525DA6BC-7E5E-4807-9286-FF4664AE452D}" type="presParOf" srcId="{24BAF1FC-A9E9-4095-A89C-FEFD43B6EB22}" destId="{91B92B68-D58B-4AEE-87C3-7EB32FD90BA9}" srcOrd="3" destOrd="0" presId="urn:microsoft.com/office/officeart/2005/8/layout/hierarchy3"/>
    <dgm:cxn modelId="{5C45A6E2-2AD2-4CE5-8FC4-E6C78ADE055E}" type="presParOf" srcId="{26F4FF1C-C96F-4DCB-8D09-92EF4B8A4134}" destId="{DFA36E9A-064F-4D5F-93ED-C10B2AE08605}" srcOrd="4" destOrd="0" presId="urn:microsoft.com/office/officeart/2005/8/layout/hierarchy3"/>
    <dgm:cxn modelId="{7E4499A7-6CC2-4EAD-A9BA-2A4973A84AEA}" type="presParOf" srcId="{DFA36E9A-064F-4D5F-93ED-C10B2AE08605}" destId="{2C917A87-0BAE-4D91-8B8C-64C10E192CB7}" srcOrd="0" destOrd="0" presId="urn:microsoft.com/office/officeart/2005/8/layout/hierarchy3"/>
    <dgm:cxn modelId="{9754059D-F96A-4D16-BB6A-B514C0FA0374}" type="presParOf" srcId="{2C917A87-0BAE-4D91-8B8C-64C10E192CB7}" destId="{EFB5F3A2-424D-4D15-98A8-143FC599DCBF}" srcOrd="0" destOrd="0" presId="urn:microsoft.com/office/officeart/2005/8/layout/hierarchy3"/>
    <dgm:cxn modelId="{3DB79E55-A3C1-4EC1-B5B8-5D6F6A78E7F2}" type="presParOf" srcId="{2C917A87-0BAE-4D91-8B8C-64C10E192CB7}" destId="{5DB2AC0D-F48F-488C-8508-9342AAB4C678}" srcOrd="1" destOrd="0" presId="urn:microsoft.com/office/officeart/2005/8/layout/hierarchy3"/>
    <dgm:cxn modelId="{498E782C-3A21-4038-BE08-0DA019936669}" type="presParOf" srcId="{DFA36E9A-064F-4D5F-93ED-C10B2AE08605}" destId="{94CA8830-0383-4991-8B4E-20B2F33831BA}" srcOrd="1" destOrd="0" presId="urn:microsoft.com/office/officeart/2005/8/layout/hierarchy3"/>
    <dgm:cxn modelId="{CA6D4291-4FAE-4D3C-93C9-FD1E8E3EFC6E}" type="presParOf" srcId="{94CA8830-0383-4991-8B4E-20B2F33831BA}" destId="{6348BB00-22B0-4351-8579-18BE8DAB1785}" srcOrd="0" destOrd="0" presId="urn:microsoft.com/office/officeart/2005/8/layout/hierarchy3"/>
    <dgm:cxn modelId="{AD5BE11F-52DA-4D2C-AE59-0CA7D367B95E}" type="presParOf" srcId="{94CA8830-0383-4991-8B4E-20B2F33831BA}" destId="{BC9A051F-1D6C-4ABB-AFF5-4E37755E5440}" srcOrd="1" destOrd="0" presId="urn:microsoft.com/office/officeart/2005/8/layout/hierarchy3"/>
    <dgm:cxn modelId="{7ECF8715-F77D-46E0-A4DF-0848DB969535}" type="presParOf" srcId="{94CA8830-0383-4991-8B4E-20B2F33831BA}" destId="{B9FD3BD5-2161-4C75-8D7A-4CC1282DEACF}" srcOrd="2" destOrd="0" presId="urn:microsoft.com/office/officeart/2005/8/layout/hierarchy3"/>
    <dgm:cxn modelId="{66881DB7-3B48-4EC6-9BBE-3234A553EAF4}" type="presParOf" srcId="{94CA8830-0383-4991-8B4E-20B2F33831BA}" destId="{C1DB0321-0568-4517-9ADE-B81B972B7668}" srcOrd="3" destOrd="0" presId="urn:microsoft.com/office/officeart/2005/8/layout/hierarchy3"/>
    <dgm:cxn modelId="{EBA09ADA-AA23-46BC-8536-9BC568B1748C}" type="presParOf" srcId="{94CA8830-0383-4991-8B4E-20B2F33831BA}" destId="{882121B4-E2D5-4AA5-BE14-4F806485D293}" srcOrd="4" destOrd="0" presId="urn:microsoft.com/office/officeart/2005/8/layout/hierarchy3"/>
    <dgm:cxn modelId="{43C0FFC5-9CAD-437A-BB8A-95698E9B3AD1}" type="presParOf" srcId="{94CA8830-0383-4991-8B4E-20B2F33831BA}" destId="{833F872D-EA3C-4C2D-9625-7EA951CF90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FA8495-BAD3-4F4C-BB34-96FA7441DEB7}" type="doc">
      <dgm:prSet loTypeId="urn:microsoft.com/office/officeart/2005/8/layout/hierarchy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170341-EC76-49DE-A39B-3DFF3F0E2A07}">
      <dgm:prSet phldrT="[文本]"/>
      <dgm:spPr/>
      <dgm:t>
        <a:bodyPr/>
        <a:lstStyle/>
        <a:p>
          <a:r>
            <a:rPr lang="zh-CN" altLang="en-US" dirty="0" smtClean="0"/>
            <a:t>日常管理</a:t>
          </a:r>
          <a:endParaRPr lang="zh-CN" altLang="en-US" dirty="0"/>
        </a:p>
      </dgm:t>
    </dgm:pt>
    <dgm:pt modelId="{2DA83D7C-EF82-4EA1-9A2D-0102270C35C2}" type="parTrans" cxnId="{1B2D70DC-B6B3-4CFD-91C7-8124366B32B6}">
      <dgm:prSet/>
      <dgm:spPr/>
      <dgm:t>
        <a:bodyPr/>
        <a:lstStyle/>
        <a:p>
          <a:endParaRPr lang="zh-CN" altLang="en-US"/>
        </a:p>
      </dgm:t>
    </dgm:pt>
    <dgm:pt modelId="{4637BFF7-D3B7-4558-B5D6-6BD4A07D04E6}" type="sibTrans" cxnId="{1B2D70DC-B6B3-4CFD-91C7-8124366B32B6}">
      <dgm:prSet/>
      <dgm:spPr/>
      <dgm:t>
        <a:bodyPr/>
        <a:lstStyle/>
        <a:p>
          <a:endParaRPr lang="zh-CN" altLang="en-US"/>
        </a:p>
      </dgm:t>
    </dgm:pt>
    <dgm:pt modelId="{66E69A79-9886-4AE5-BE8C-727A25163186}">
      <dgm:prSet phldrT="[文本]"/>
      <dgm:spPr/>
      <dgm:t>
        <a:bodyPr/>
        <a:lstStyle/>
        <a:p>
          <a:r>
            <a:rPr lang="zh-CN" altLang="en-US" dirty="0" smtClean="0"/>
            <a:t>会议记录</a:t>
          </a:r>
          <a:endParaRPr lang="zh-CN" altLang="en-US" dirty="0"/>
        </a:p>
      </dgm:t>
    </dgm:pt>
    <dgm:pt modelId="{50C87475-3636-40C4-8530-E8ACBC55F2D5}" type="parTrans" cxnId="{89049507-57F4-4FC2-91A2-76B840BC61F2}">
      <dgm:prSet/>
      <dgm:spPr/>
      <dgm:t>
        <a:bodyPr/>
        <a:lstStyle/>
        <a:p>
          <a:endParaRPr lang="zh-CN" altLang="en-US"/>
        </a:p>
      </dgm:t>
    </dgm:pt>
    <dgm:pt modelId="{D0297C46-ADE9-4E56-843A-629E9C5FDCE3}" type="sibTrans" cxnId="{89049507-57F4-4FC2-91A2-76B840BC61F2}">
      <dgm:prSet/>
      <dgm:spPr/>
      <dgm:t>
        <a:bodyPr/>
        <a:lstStyle/>
        <a:p>
          <a:endParaRPr lang="zh-CN" altLang="en-US"/>
        </a:p>
      </dgm:t>
    </dgm:pt>
    <dgm:pt modelId="{9FEA861F-1C68-4BFC-B623-A2817FA8BA92}">
      <dgm:prSet phldrT="[文本]"/>
      <dgm:spPr/>
      <dgm:t>
        <a:bodyPr/>
        <a:lstStyle/>
        <a:p>
          <a:r>
            <a:rPr lang="zh-CN" altLang="en-US" dirty="0" smtClean="0"/>
            <a:t>公告查询</a:t>
          </a:r>
          <a:endParaRPr lang="zh-CN" altLang="en-US" dirty="0"/>
        </a:p>
      </dgm:t>
    </dgm:pt>
    <dgm:pt modelId="{92378843-16C3-4FBF-AA53-E03CC945433E}" type="parTrans" cxnId="{7D0AA6CD-73F1-4BBF-AB25-BCF475EE7C44}">
      <dgm:prSet/>
      <dgm:spPr/>
      <dgm:t>
        <a:bodyPr/>
        <a:lstStyle/>
        <a:p>
          <a:endParaRPr lang="zh-CN" altLang="en-US"/>
        </a:p>
      </dgm:t>
    </dgm:pt>
    <dgm:pt modelId="{50CAC787-6692-4605-A73A-9DF9C10C0063}" type="sibTrans" cxnId="{7D0AA6CD-73F1-4BBF-AB25-BCF475EE7C44}">
      <dgm:prSet/>
      <dgm:spPr/>
      <dgm:t>
        <a:bodyPr/>
        <a:lstStyle/>
        <a:p>
          <a:endParaRPr lang="zh-CN" altLang="en-US"/>
        </a:p>
      </dgm:t>
    </dgm:pt>
    <dgm:pt modelId="{8C20BAE9-58CD-4031-8331-830DBCE2168E}">
      <dgm:prSet phldrT="[文本]"/>
      <dgm:spPr/>
      <dgm:t>
        <a:bodyPr/>
        <a:lstStyle/>
        <a:p>
          <a:r>
            <a:rPr lang="zh-CN" altLang="en-US" dirty="0" smtClean="0"/>
            <a:t>考勤管理</a:t>
          </a:r>
          <a:endParaRPr lang="zh-CN" altLang="en-US" dirty="0"/>
        </a:p>
      </dgm:t>
    </dgm:pt>
    <dgm:pt modelId="{0A268DA7-6DB0-4088-8E2C-294202FB3D50}" type="parTrans" cxnId="{7ABA0C1D-B956-44EA-8541-7D986A46BE2F}">
      <dgm:prSet/>
      <dgm:spPr/>
      <dgm:t>
        <a:bodyPr/>
        <a:lstStyle/>
        <a:p>
          <a:endParaRPr lang="zh-CN" altLang="en-US"/>
        </a:p>
      </dgm:t>
    </dgm:pt>
    <dgm:pt modelId="{B39C2FB7-E208-4535-98C5-51C2ACBD7EB3}" type="sibTrans" cxnId="{7ABA0C1D-B956-44EA-8541-7D986A46BE2F}">
      <dgm:prSet/>
      <dgm:spPr/>
      <dgm:t>
        <a:bodyPr/>
        <a:lstStyle/>
        <a:p>
          <a:endParaRPr lang="zh-CN" altLang="en-US"/>
        </a:p>
      </dgm:t>
    </dgm:pt>
    <dgm:pt modelId="{48761930-01C8-48BB-B18C-8FBCC63C3994}">
      <dgm:prSet phldrT="[文本]"/>
      <dgm:spPr/>
      <dgm:t>
        <a:bodyPr/>
        <a:lstStyle/>
        <a:p>
          <a:r>
            <a:rPr lang="zh-CN" altLang="en-US" dirty="0" smtClean="0"/>
            <a:t>请假登记</a:t>
          </a:r>
          <a:endParaRPr lang="zh-CN" altLang="en-US" dirty="0"/>
        </a:p>
      </dgm:t>
    </dgm:pt>
    <dgm:pt modelId="{CFD35F04-B3AB-4A1C-9BB1-F79E021923E5}" type="parTrans" cxnId="{EAF6A6D4-018B-4883-AB3F-A567E3EAF1B4}">
      <dgm:prSet/>
      <dgm:spPr/>
      <dgm:t>
        <a:bodyPr/>
        <a:lstStyle/>
        <a:p>
          <a:endParaRPr lang="zh-CN" altLang="en-US"/>
        </a:p>
      </dgm:t>
    </dgm:pt>
    <dgm:pt modelId="{C823DA7F-9F2E-4684-8923-B639A4DCAB54}" type="sibTrans" cxnId="{EAF6A6D4-018B-4883-AB3F-A567E3EAF1B4}">
      <dgm:prSet/>
      <dgm:spPr/>
      <dgm:t>
        <a:bodyPr/>
        <a:lstStyle/>
        <a:p>
          <a:endParaRPr lang="zh-CN" altLang="en-US"/>
        </a:p>
      </dgm:t>
    </dgm:pt>
    <dgm:pt modelId="{D3265C72-36AA-4810-A716-AB34851CDEFD}">
      <dgm:prSet phldrT="[文本]"/>
      <dgm:spPr/>
      <dgm:t>
        <a:bodyPr/>
        <a:lstStyle/>
        <a:p>
          <a:r>
            <a:rPr lang="zh-CN" altLang="en-US" dirty="0" smtClean="0"/>
            <a:t>申请管理</a:t>
          </a:r>
          <a:endParaRPr lang="zh-CN" altLang="en-US" dirty="0"/>
        </a:p>
      </dgm:t>
    </dgm:pt>
    <dgm:pt modelId="{6230A785-467B-40F2-86E8-E4F1E19F659F}" type="parTrans" cxnId="{92170D30-2133-4381-90A0-AFAE5EC07679}">
      <dgm:prSet/>
      <dgm:spPr/>
      <dgm:t>
        <a:bodyPr/>
        <a:lstStyle/>
        <a:p>
          <a:endParaRPr lang="zh-CN" altLang="en-US"/>
        </a:p>
      </dgm:t>
    </dgm:pt>
    <dgm:pt modelId="{E9B6A61C-C06C-4C10-A631-3FB87E6DEBE9}" type="sibTrans" cxnId="{92170D30-2133-4381-90A0-AFAE5EC07679}">
      <dgm:prSet/>
      <dgm:spPr/>
      <dgm:t>
        <a:bodyPr/>
        <a:lstStyle/>
        <a:p>
          <a:endParaRPr lang="zh-CN" altLang="en-US"/>
        </a:p>
      </dgm:t>
    </dgm:pt>
    <dgm:pt modelId="{FECE5166-5AC4-416F-8616-46191B265CCF}">
      <dgm:prSet phldrT="[文本]"/>
      <dgm:spPr/>
      <dgm:t>
        <a:bodyPr/>
        <a:lstStyle/>
        <a:p>
          <a:r>
            <a:rPr lang="zh-CN" altLang="en-US" dirty="0" smtClean="0"/>
            <a:t>发布申请</a:t>
          </a:r>
          <a:endParaRPr lang="zh-CN" altLang="en-US" dirty="0"/>
        </a:p>
      </dgm:t>
    </dgm:pt>
    <dgm:pt modelId="{604C7326-E4B5-43AB-8D71-F28D0D338B97}" type="parTrans" cxnId="{30D0EBB0-0F62-4207-8929-C2F7F5226364}">
      <dgm:prSet/>
      <dgm:spPr/>
      <dgm:t>
        <a:bodyPr/>
        <a:lstStyle/>
        <a:p>
          <a:endParaRPr lang="zh-CN" altLang="en-US"/>
        </a:p>
      </dgm:t>
    </dgm:pt>
    <dgm:pt modelId="{FDE433E9-6C76-44D4-8917-44215885741D}" type="sibTrans" cxnId="{30D0EBB0-0F62-4207-8929-C2F7F5226364}">
      <dgm:prSet/>
      <dgm:spPr/>
      <dgm:t>
        <a:bodyPr/>
        <a:lstStyle/>
        <a:p>
          <a:endParaRPr lang="zh-CN" altLang="en-US"/>
        </a:p>
      </dgm:t>
    </dgm:pt>
    <dgm:pt modelId="{19CBEBF3-873F-46A6-BB0B-E3842E208548}">
      <dgm:prSet phldrT="[文本]"/>
      <dgm:spPr/>
      <dgm:t>
        <a:bodyPr/>
        <a:lstStyle/>
        <a:p>
          <a:r>
            <a:rPr lang="zh-CN" altLang="en-US" dirty="0" smtClean="0"/>
            <a:t>员工管理</a:t>
          </a:r>
          <a:endParaRPr lang="zh-CN" altLang="en-US" dirty="0"/>
        </a:p>
      </dgm:t>
    </dgm:pt>
    <dgm:pt modelId="{5F98A9DE-5564-4C14-90CE-AA7FF1DD9658}" type="parTrans" cxnId="{28EC104E-5D94-4945-BEB3-43D9777A2C60}">
      <dgm:prSet/>
      <dgm:spPr/>
      <dgm:t>
        <a:bodyPr/>
        <a:lstStyle/>
        <a:p>
          <a:endParaRPr lang="zh-CN" altLang="en-US"/>
        </a:p>
      </dgm:t>
    </dgm:pt>
    <dgm:pt modelId="{0B6AC466-4B0D-4E91-AAA7-E7C9F93077B4}" type="sibTrans" cxnId="{28EC104E-5D94-4945-BEB3-43D9777A2C60}">
      <dgm:prSet/>
      <dgm:spPr/>
      <dgm:t>
        <a:bodyPr/>
        <a:lstStyle/>
        <a:p>
          <a:endParaRPr lang="zh-CN" altLang="en-US"/>
        </a:p>
      </dgm:t>
    </dgm:pt>
    <dgm:pt modelId="{15656ECD-EA87-48C2-8F5D-374CAD6D6E71}">
      <dgm:prSet phldrT="[文本]"/>
      <dgm:spPr/>
      <dgm:t>
        <a:bodyPr/>
        <a:lstStyle/>
        <a:p>
          <a:r>
            <a:rPr lang="zh-CN" altLang="en-US" dirty="0" smtClean="0"/>
            <a:t>员工查询</a:t>
          </a:r>
          <a:endParaRPr lang="zh-CN" altLang="en-US" dirty="0"/>
        </a:p>
      </dgm:t>
    </dgm:pt>
    <dgm:pt modelId="{A54706B2-F0A5-4719-AED4-86679F14CF28}" type="parTrans" cxnId="{771A1778-AD0B-49CE-89D8-73C4F13041E0}">
      <dgm:prSet/>
      <dgm:spPr/>
      <dgm:t>
        <a:bodyPr/>
        <a:lstStyle/>
        <a:p>
          <a:endParaRPr lang="zh-CN" altLang="en-US"/>
        </a:p>
      </dgm:t>
    </dgm:pt>
    <dgm:pt modelId="{66ADE583-E18E-4496-9D14-66B000CE5198}" type="sibTrans" cxnId="{771A1778-AD0B-49CE-89D8-73C4F13041E0}">
      <dgm:prSet/>
      <dgm:spPr/>
      <dgm:t>
        <a:bodyPr/>
        <a:lstStyle/>
        <a:p>
          <a:endParaRPr lang="zh-CN" altLang="en-US"/>
        </a:p>
      </dgm:t>
    </dgm:pt>
    <dgm:pt modelId="{4959771C-39FC-4848-B7EC-DF1E1AD3B6C4}">
      <dgm:prSet phldrT="[文本]"/>
      <dgm:spPr/>
      <dgm:t>
        <a:bodyPr/>
        <a:lstStyle/>
        <a:p>
          <a:r>
            <a:rPr lang="zh-CN" altLang="en-US" dirty="0" smtClean="0"/>
            <a:t>系统管理</a:t>
          </a:r>
          <a:endParaRPr lang="zh-CN" altLang="en-US" dirty="0"/>
        </a:p>
      </dgm:t>
    </dgm:pt>
    <dgm:pt modelId="{FFE708B1-067B-4181-BA89-98612125E61E}" type="parTrans" cxnId="{4EF11FFC-7F5C-475D-AEA6-15E9E1953CAD}">
      <dgm:prSet/>
      <dgm:spPr/>
      <dgm:t>
        <a:bodyPr/>
        <a:lstStyle/>
        <a:p>
          <a:endParaRPr lang="zh-CN" altLang="en-US"/>
        </a:p>
      </dgm:t>
    </dgm:pt>
    <dgm:pt modelId="{CBA01314-C7D6-4DA7-B356-A1EFCA45615D}" type="sibTrans" cxnId="{4EF11FFC-7F5C-475D-AEA6-15E9E1953CAD}">
      <dgm:prSet/>
      <dgm:spPr/>
      <dgm:t>
        <a:bodyPr/>
        <a:lstStyle/>
        <a:p>
          <a:endParaRPr lang="zh-CN" altLang="en-US"/>
        </a:p>
      </dgm:t>
    </dgm:pt>
    <dgm:pt modelId="{B8D11E4D-FB9C-4F67-BED6-BFFF92342F7F}">
      <dgm:prSet phldrT="[文本]"/>
      <dgm:spPr/>
      <dgm:t>
        <a:bodyPr/>
        <a:lstStyle/>
        <a:p>
          <a:r>
            <a:rPr lang="zh-CN" altLang="en-US" dirty="0" smtClean="0"/>
            <a:t>个人信息</a:t>
          </a:r>
          <a:endParaRPr lang="zh-CN" altLang="en-US" dirty="0"/>
        </a:p>
      </dgm:t>
    </dgm:pt>
    <dgm:pt modelId="{C834D80B-64F4-4F4E-9E5D-12C80A463A01}" type="parTrans" cxnId="{75C05566-2C36-4E1E-850B-136CF38A9A9C}">
      <dgm:prSet/>
      <dgm:spPr/>
      <dgm:t>
        <a:bodyPr/>
        <a:lstStyle/>
        <a:p>
          <a:endParaRPr lang="zh-CN" altLang="en-US"/>
        </a:p>
      </dgm:t>
    </dgm:pt>
    <dgm:pt modelId="{43C7A574-E0ED-47E8-8FEF-9B123EB39242}" type="sibTrans" cxnId="{75C05566-2C36-4E1E-850B-136CF38A9A9C}">
      <dgm:prSet/>
      <dgm:spPr/>
      <dgm:t>
        <a:bodyPr/>
        <a:lstStyle/>
        <a:p>
          <a:endParaRPr lang="zh-CN" altLang="en-US"/>
        </a:p>
      </dgm:t>
    </dgm:pt>
    <dgm:pt modelId="{F58ACFCA-4DE2-4C6B-BAD3-233F7D26FC3E}">
      <dgm:prSet phldrT="[文本]"/>
      <dgm:spPr/>
      <dgm:t>
        <a:bodyPr/>
        <a:lstStyle/>
        <a:p>
          <a:r>
            <a:rPr lang="zh-CN" altLang="en-US" dirty="0" smtClean="0"/>
            <a:t>修改密码</a:t>
          </a:r>
          <a:endParaRPr lang="zh-CN" altLang="en-US" dirty="0"/>
        </a:p>
      </dgm:t>
    </dgm:pt>
    <dgm:pt modelId="{E4803758-44DF-4C27-8ADF-A26BD256DCC7}" type="parTrans" cxnId="{EACD48C8-75F4-4842-90B8-D8EC8CF2E46E}">
      <dgm:prSet/>
      <dgm:spPr/>
      <dgm:t>
        <a:bodyPr/>
        <a:lstStyle/>
        <a:p>
          <a:endParaRPr lang="zh-CN" altLang="en-US"/>
        </a:p>
      </dgm:t>
    </dgm:pt>
    <dgm:pt modelId="{C58F6E26-A558-4604-81AE-145CBB5494E2}" type="sibTrans" cxnId="{EACD48C8-75F4-4842-90B8-D8EC8CF2E46E}">
      <dgm:prSet/>
      <dgm:spPr/>
      <dgm:t>
        <a:bodyPr/>
        <a:lstStyle/>
        <a:p>
          <a:endParaRPr lang="zh-CN" altLang="en-US"/>
        </a:p>
      </dgm:t>
    </dgm:pt>
    <dgm:pt modelId="{8A0BCCE6-39BB-406A-BBB6-0E6782C7AB6F}">
      <dgm:prSet phldrT="[文本]"/>
      <dgm:spPr/>
      <dgm:t>
        <a:bodyPr/>
        <a:lstStyle/>
        <a:p>
          <a:r>
            <a:rPr lang="zh-CN" altLang="en-US" dirty="0" smtClean="0"/>
            <a:t>退出系统</a:t>
          </a:r>
          <a:endParaRPr lang="zh-CN" altLang="en-US" dirty="0"/>
        </a:p>
      </dgm:t>
    </dgm:pt>
    <dgm:pt modelId="{1E021C2E-8B24-45EA-B0EE-84B6C7C5989C}" type="parTrans" cxnId="{8ACF74DF-3564-4DCE-B500-7964DBF55612}">
      <dgm:prSet/>
      <dgm:spPr/>
      <dgm:t>
        <a:bodyPr/>
        <a:lstStyle/>
        <a:p>
          <a:endParaRPr lang="zh-CN" altLang="en-US"/>
        </a:p>
      </dgm:t>
    </dgm:pt>
    <dgm:pt modelId="{8879CE41-6797-41F2-8528-8333BA49E8A9}" type="sibTrans" cxnId="{8ACF74DF-3564-4DCE-B500-7964DBF55612}">
      <dgm:prSet/>
      <dgm:spPr/>
      <dgm:t>
        <a:bodyPr/>
        <a:lstStyle/>
        <a:p>
          <a:endParaRPr lang="zh-CN" altLang="en-US"/>
        </a:p>
      </dgm:t>
    </dgm:pt>
    <dgm:pt modelId="{26F4FF1C-C96F-4DCB-8D09-92EF4B8A4134}" type="pres">
      <dgm:prSet presAssocID="{08FA8495-BAD3-4F4C-BB34-96FA7441DEB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AB48562-87B2-46F8-B68C-8C422165FC5E}" type="pres">
      <dgm:prSet presAssocID="{A5170341-EC76-49DE-A39B-3DFF3F0E2A07}" presName="root" presStyleCnt="0"/>
      <dgm:spPr/>
    </dgm:pt>
    <dgm:pt modelId="{A98311A1-46CF-47F0-BA87-D0667FDEDAE7}" type="pres">
      <dgm:prSet presAssocID="{A5170341-EC76-49DE-A39B-3DFF3F0E2A07}" presName="rootComposite" presStyleCnt="0"/>
      <dgm:spPr/>
    </dgm:pt>
    <dgm:pt modelId="{2D638C22-640F-4840-8605-393708DCE8F8}" type="pres">
      <dgm:prSet presAssocID="{A5170341-EC76-49DE-A39B-3DFF3F0E2A07}" presName="rootText" presStyleLbl="node1" presStyleIdx="0" presStyleCnt="5"/>
      <dgm:spPr/>
      <dgm:t>
        <a:bodyPr/>
        <a:lstStyle/>
        <a:p>
          <a:endParaRPr lang="zh-CN" altLang="en-US"/>
        </a:p>
      </dgm:t>
    </dgm:pt>
    <dgm:pt modelId="{14E4DE5F-D912-43A5-B456-6CBFDCC1DB70}" type="pres">
      <dgm:prSet presAssocID="{A5170341-EC76-49DE-A39B-3DFF3F0E2A07}" presName="rootConnector" presStyleLbl="node1" presStyleIdx="0" presStyleCnt="5"/>
      <dgm:spPr/>
      <dgm:t>
        <a:bodyPr/>
        <a:lstStyle/>
        <a:p>
          <a:endParaRPr lang="zh-CN" altLang="en-US"/>
        </a:p>
      </dgm:t>
    </dgm:pt>
    <dgm:pt modelId="{5C12D294-71C6-410F-8280-A9AB914B95EF}" type="pres">
      <dgm:prSet presAssocID="{A5170341-EC76-49DE-A39B-3DFF3F0E2A07}" presName="childShape" presStyleCnt="0"/>
      <dgm:spPr/>
    </dgm:pt>
    <dgm:pt modelId="{A0AA6F6E-CFF0-4DC4-AFEF-B1ADA9D84004}" type="pres">
      <dgm:prSet presAssocID="{50C87475-3636-40C4-8530-E8ACBC55F2D5}" presName="Name13" presStyleLbl="parChTrans1D2" presStyleIdx="0" presStyleCnt="8"/>
      <dgm:spPr/>
      <dgm:t>
        <a:bodyPr/>
        <a:lstStyle/>
        <a:p>
          <a:endParaRPr lang="zh-CN" altLang="en-US"/>
        </a:p>
      </dgm:t>
    </dgm:pt>
    <dgm:pt modelId="{6E9F9066-B4E2-4486-A7C7-8C4766358513}" type="pres">
      <dgm:prSet presAssocID="{66E69A79-9886-4AE5-BE8C-727A25163186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565317-CBB3-4E79-B456-9053C1EDF0BE}" type="pres">
      <dgm:prSet presAssocID="{92378843-16C3-4FBF-AA53-E03CC945433E}" presName="Name13" presStyleLbl="parChTrans1D2" presStyleIdx="1" presStyleCnt="8"/>
      <dgm:spPr/>
      <dgm:t>
        <a:bodyPr/>
        <a:lstStyle/>
        <a:p>
          <a:endParaRPr lang="zh-CN" altLang="en-US"/>
        </a:p>
      </dgm:t>
    </dgm:pt>
    <dgm:pt modelId="{5302EE2F-0013-4AD1-B734-BF10DE92479F}" type="pres">
      <dgm:prSet presAssocID="{9FEA861F-1C68-4BFC-B623-A2817FA8BA92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DF43CA-48A8-49A7-990E-D40771C33BFB}" type="pres">
      <dgm:prSet presAssocID="{8C20BAE9-58CD-4031-8331-830DBCE2168E}" presName="root" presStyleCnt="0"/>
      <dgm:spPr/>
    </dgm:pt>
    <dgm:pt modelId="{36D38FAC-6A6C-44B4-A97B-553D1A08C208}" type="pres">
      <dgm:prSet presAssocID="{8C20BAE9-58CD-4031-8331-830DBCE2168E}" presName="rootComposite" presStyleCnt="0"/>
      <dgm:spPr/>
    </dgm:pt>
    <dgm:pt modelId="{9DB5DA9A-3629-4842-A768-51E60BFE35E3}" type="pres">
      <dgm:prSet presAssocID="{8C20BAE9-58CD-4031-8331-830DBCE2168E}" presName="rootText" presStyleLbl="node1" presStyleIdx="1" presStyleCnt="5"/>
      <dgm:spPr/>
      <dgm:t>
        <a:bodyPr/>
        <a:lstStyle/>
        <a:p>
          <a:endParaRPr lang="zh-CN" altLang="en-US"/>
        </a:p>
      </dgm:t>
    </dgm:pt>
    <dgm:pt modelId="{4544AF0F-8D26-416E-8F8E-A5EAFC8ACD5B}" type="pres">
      <dgm:prSet presAssocID="{8C20BAE9-58CD-4031-8331-830DBCE2168E}" presName="rootConnector" presStyleLbl="node1" presStyleIdx="1" presStyleCnt="5"/>
      <dgm:spPr/>
      <dgm:t>
        <a:bodyPr/>
        <a:lstStyle/>
        <a:p>
          <a:endParaRPr lang="zh-CN" altLang="en-US"/>
        </a:p>
      </dgm:t>
    </dgm:pt>
    <dgm:pt modelId="{A5E7C2DB-795A-4C88-BFA1-E02315526E49}" type="pres">
      <dgm:prSet presAssocID="{8C20BAE9-58CD-4031-8331-830DBCE2168E}" presName="childShape" presStyleCnt="0"/>
      <dgm:spPr/>
    </dgm:pt>
    <dgm:pt modelId="{FD542B4F-F183-4862-A39D-F6CD776C0D6C}" type="pres">
      <dgm:prSet presAssocID="{CFD35F04-B3AB-4A1C-9BB1-F79E021923E5}" presName="Name13" presStyleLbl="parChTrans1D2" presStyleIdx="2" presStyleCnt="8"/>
      <dgm:spPr/>
      <dgm:t>
        <a:bodyPr/>
        <a:lstStyle/>
        <a:p>
          <a:endParaRPr lang="zh-CN" altLang="en-US"/>
        </a:p>
      </dgm:t>
    </dgm:pt>
    <dgm:pt modelId="{595DE491-296F-4243-9843-E9DD40EE5B33}" type="pres">
      <dgm:prSet presAssocID="{48761930-01C8-48BB-B18C-8FBCC63C3994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7197A7-D45E-4CA9-B890-46CA6CE81193}" type="pres">
      <dgm:prSet presAssocID="{D3265C72-36AA-4810-A716-AB34851CDEFD}" presName="root" presStyleCnt="0"/>
      <dgm:spPr/>
    </dgm:pt>
    <dgm:pt modelId="{D8ABC1A8-944B-4CD2-9726-4208A9F625AF}" type="pres">
      <dgm:prSet presAssocID="{D3265C72-36AA-4810-A716-AB34851CDEFD}" presName="rootComposite" presStyleCnt="0"/>
      <dgm:spPr/>
    </dgm:pt>
    <dgm:pt modelId="{C196B40F-D5BC-45DB-BB00-A2C27AE29306}" type="pres">
      <dgm:prSet presAssocID="{D3265C72-36AA-4810-A716-AB34851CDEFD}" presName="rootText" presStyleLbl="node1" presStyleIdx="2" presStyleCnt="5"/>
      <dgm:spPr/>
      <dgm:t>
        <a:bodyPr/>
        <a:lstStyle/>
        <a:p>
          <a:endParaRPr lang="zh-CN" altLang="en-US"/>
        </a:p>
      </dgm:t>
    </dgm:pt>
    <dgm:pt modelId="{28585612-CFBF-4F05-AB12-8E5253678FAB}" type="pres">
      <dgm:prSet presAssocID="{D3265C72-36AA-4810-A716-AB34851CDEFD}" presName="rootConnector" presStyleLbl="node1" presStyleIdx="2" presStyleCnt="5"/>
      <dgm:spPr/>
      <dgm:t>
        <a:bodyPr/>
        <a:lstStyle/>
        <a:p>
          <a:endParaRPr lang="zh-CN" altLang="en-US"/>
        </a:p>
      </dgm:t>
    </dgm:pt>
    <dgm:pt modelId="{F6D064BA-5928-406F-854F-6664112C28B3}" type="pres">
      <dgm:prSet presAssocID="{D3265C72-36AA-4810-A716-AB34851CDEFD}" presName="childShape" presStyleCnt="0"/>
      <dgm:spPr/>
    </dgm:pt>
    <dgm:pt modelId="{8A71102E-1E86-412C-B607-356C01EFF747}" type="pres">
      <dgm:prSet presAssocID="{604C7326-E4B5-43AB-8D71-F28D0D338B97}" presName="Name13" presStyleLbl="parChTrans1D2" presStyleIdx="3" presStyleCnt="8"/>
      <dgm:spPr/>
      <dgm:t>
        <a:bodyPr/>
        <a:lstStyle/>
        <a:p>
          <a:endParaRPr lang="zh-CN" altLang="en-US"/>
        </a:p>
      </dgm:t>
    </dgm:pt>
    <dgm:pt modelId="{0ADA5386-9EBB-4CBC-A76F-A7DC691D9CCF}" type="pres">
      <dgm:prSet presAssocID="{FECE5166-5AC4-416F-8616-46191B265CCF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D06DD2-3C5F-4DBF-96EF-B570EF4263F1}" type="pres">
      <dgm:prSet presAssocID="{19CBEBF3-873F-46A6-BB0B-E3842E208548}" presName="root" presStyleCnt="0"/>
      <dgm:spPr/>
    </dgm:pt>
    <dgm:pt modelId="{769F5C07-69E3-4C96-8698-4842E09557C4}" type="pres">
      <dgm:prSet presAssocID="{19CBEBF3-873F-46A6-BB0B-E3842E208548}" presName="rootComposite" presStyleCnt="0"/>
      <dgm:spPr/>
    </dgm:pt>
    <dgm:pt modelId="{ABF28272-744B-46F9-985E-5E130D81CF25}" type="pres">
      <dgm:prSet presAssocID="{19CBEBF3-873F-46A6-BB0B-E3842E208548}" presName="rootText" presStyleLbl="node1" presStyleIdx="3" presStyleCnt="5"/>
      <dgm:spPr/>
      <dgm:t>
        <a:bodyPr/>
        <a:lstStyle/>
        <a:p>
          <a:endParaRPr lang="zh-CN" altLang="en-US"/>
        </a:p>
      </dgm:t>
    </dgm:pt>
    <dgm:pt modelId="{B61625ED-5286-40B7-A618-E9EACA4E8460}" type="pres">
      <dgm:prSet presAssocID="{19CBEBF3-873F-46A6-BB0B-E3842E208548}" presName="rootConnector" presStyleLbl="node1" presStyleIdx="3" presStyleCnt="5"/>
      <dgm:spPr/>
      <dgm:t>
        <a:bodyPr/>
        <a:lstStyle/>
        <a:p>
          <a:endParaRPr lang="zh-CN" altLang="en-US"/>
        </a:p>
      </dgm:t>
    </dgm:pt>
    <dgm:pt modelId="{24BAF1FC-A9E9-4095-A89C-FEFD43B6EB22}" type="pres">
      <dgm:prSet presAssocID="{19CBEBF3-873F-46A6-BB0B-E3842E208548}" presName="childShape" presStyleCnt="0"/>
      <dgm:spPr/>
    </dgm:pt>
    <dgm:pt modelId="{8A02146F-10A8-4B88-8B7E-15468EEE2763}" type="pres">
      <dgm:prSet presAssocID="{A54706B2-F0A5-4719-AED4-86679F14CF28}" presName="Name13" presStyleLbl="parChTrans1D2" presStyleIdx="4" presStyleCnt="8"/>
      <dgm:spPr/>
      <dgm:t>
        <a:bodyPr/>
        <a:lstStyle/>
        <a:p>
          <a:endParaRPr lang="zh-CN" altLang="en-US"/>
        </a:p>
      </dgm:t>
    </dgm:pt>
    <dgm:pt modelId="{6029E5C4-9312-4CFC-B967-A71F53E97ED9}" type="pres">
      <dgm:prSet presAssocID="{15656ECD-EA87-48C2-8F5D-374CAD6D6E71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36E9A-064F-4D5F-93ED-C10B2AE08605}" type="pres">
      <dgm:prSet presAssocID="{4959771C-39FC-4848-B7EC-DF1E1AD3B6C4}" presName="root" presStyleCnt="0"/>
      <dgm:spPr/>
    </dgm:pt>
    <dgm:pt modelId="{2C917A87-0BAE-4D91-8B8C-64C10E192CB7}" type="pres">
      <dgm:prSet presAssocID="{4959771C-39FC-4848-B7EC-DF1E1AD3B6C4}" presName="rootComposite" presStyleCnt="0"/>
      <dgm:spPr/>
    </dgm:pt>
    <dgm:pt modelId="{EFB5F3A2-424D-4D15-98A8-143FC599DCBF}" type="pres">
      <dgm:prSet presAssocID="{4959771C-39FC-4848-B7EC-DF1E1AD3B6C4}" presName="rootText" presStyleLbl="node1" presStyleIdx="4" presStyleCnt="5"/>
      <dgm:spPr/>
      <dgm:t>
        <a:bodyPr/>
        <a:lstStyle/>
        <a:p>
          <a:endParaRPr lang="zh-CN" altLang="en-US"/>
        </a:p>
      </dgm:t>
    </dgm:pt>
    <dgm:pt modelId="{5DB2AC0D-F48F-488C-8508-9342AAB4C678}" type="pres">
      <dgm:prSet presAssocID="{4959771C-39FC-4848-B7EC-DF1E1AD3B6C4}" presName="rootConnector" presStyleLbl="node1" presStyleIdx="4" presStyleCnt="5"/>
      <dgm:spPr/>
      <dgm:t>
        <a:bodyPr/>
        <a:lstStyle/>
        <a:p>
          <a:endParaRPr lang="zh-CN" altLang="en-US"/>
        </a:p>
      </dgm:t>
    </dgm:pt>
    <dgm:pt modelId="{94CA8830-0383-4991-8B4E-20B2F33831BA}" type="pres">
      <dgm:prSet presAssocID="{4959771C-39FC-4848-B7EC-DF1E1AD3B6C4}" presName="childShape" presStyleCnt="0"/>
      <dgm:spPr/>
    </dgm:pt>
    <dgm:pt modelId="{6348BB00-22B0-4351-8579-18BE8DAB1785}" type="pres">
      <dgm:prSet presAssocID="{C834D80B-64F4-4F4E-9E5D-12C80A463A01}" presName="Name13" presStyleLbl="parChTrans1D2" presStyleIdx="5" presStyleCnt="8"/>
      <dgm:spPr/>
      <dgm:t>
        <a:bodyPr/>
        <a:lstStyle/>
        <a:p>
          <a:endParaRPr lang="zh-CN" altLang="en-US"/>
        </a:p>
      </dgm:t>
    </dgm:pt>
    <dgm:pt modelId="{BC9A051F-1D6C-4ABB-AFF5-4E37755E5440}" type="pres">
      <dgm:prSet presAssocID="{B8D11E4D-FB9C-4F67-BED6-BFFF92342F7F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3BD5-2161-4C75-8D7A-4CC1282DEACF}" type="pres">
      <dgm:prSet presAssocID="{E4803758-44DF-4C27-8ADF-A26BD256DCC7}" presName="Name13" presStyleLbl="parChTrans1D2" presStyleIdx="6" presStyleCnt="8"/>
      <dgm:spPr/>
      <dgm:t>
        <a:bodyPr/>
        <a:lstStyle/>
        <a:p>
          <a:endParaRPr lang="zh-CN" altLang="en-US"/>
        </a:p>
      </dgm:t>
    </dgm:pt>
    <dgm:pt modelId="{C1DB0321-0568-4517-9ADE-B81B972B7668}" type="pres">
      <dgm:prSet presAssocID="{F58ACFCA-4DE2-4C6B-BAD3-233F7D26FC3E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2121B4-E2D5-4AA5-BE14-4F806485D293}" type="pres">
      <dgm:prSet presAssocID="{1E021C2E-8B24-45EA-B0EE-84B6C7C5989C}" presName="Name13" presStyleLbl="parChTrans1D2" presStyleIdx="7" presStyleCnt="8"/>
      <dgm:spPr/>
      <dgm:t>
        <a:bodyPr/>
        <a:lstStyle/>
        <a:p>
          <a:endParaRPr lang="zh-CN" altLang="en-US"/>
        </a:p>
      </dgm:t>
    </dgm:pt>
    <dgm:pt modelId="{833F872D-EA3C-4C2D-9625-7EA951CF905C}" type="pres">
      <dgm:prSet presAssocID="{8A0BCCE6-39BB-406A-BBB6-0E6782C7AB6F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3B2338-4F7C-41D0-8689-853B4151E8AD}" type="presOf" srcId="{50C87475-3636-40C4-8530-E8ACBC55F2D5}" destId="{A0AA6F6E-CFF0-4DC4-AFEF-B1ADA9D84004}" srcOrd="0" destOrd="0" presId="urn:microsoft.com/office/officeart/2005/8/layout/hierarchy3"/>
    <dgm:cxn modelId="{92170D30-2133-4381-90A0-AFAE5EC07679}" srcId="{08FA8495-BAD3-4F4C-BB34-96FA7441DEB7}" destId="{D3265C72-36AA-4810-A716-AB34851CDEFD}" srcOrd="2" destOrd="0" parTransId="{6230A785-467B-40F2-86E8-E4F1E19F659F}" sibTransId="{E9B6A61C-C06C-4C10-A631-3FB87E6DEBE9}"/>
    <dgm:cxn modelId="{DF3FA195-7798-4B20-B70C-AE4AB5E24810}" type="presOf" srcId="{C834D80B-64F4-4F4E-9E5D-12C80A463A01}" destId="{6348BB00-22B0-4351-8579-18BE8DAB1785}" srcOrd="0" destOrd="0" presId="urn:microsoft.com/office/officeart/2005/8/layout/hierarchy3"/>
    <dgm:cxn modelId="{FA5C24FA-9129-4560-948A-4EE27199AA28}" type="presOf" srcId="{4959771C-39FC-4848-B7EC-DF1E1AD3B6C4}" destId="{EFB5F3A2-424D-4D15-98A8-143FC599DCBF}" srcOrd="0" destOrd="0" presId="urn:microsoft.com/office/officeart/2005/8/layout/hierarchy3"/>
    <dgm:cxn modelId="{925B8027-A6E7-427A-8EAB-B53F16832EEA}" type="presOf" srcId="{8A0BCCE6-39BB-406A-BBB6-0E6782C7AB6F}" destId="{833F872D-EA3C-4C2D-9625-7EA951CF905C}" srcOrd="0" destOrd="0" presId="urn:microsoft.com/office/officeart/2005/8/layout/hierarchy3"/>
    <dgm:cxn modelId="{094E9724-9D47-4770-B3A3-D09947A5EBF8}" type="presOf" srcId="{4959771C-39FC-4848-B7EC-DF1E1AD3B6C4}" destId="{5DB2AC0D-F48F-488C-8508-9342AAB4C678}" srcOrd="1" destOrd="0" presId="urn:microsoft.com/office/officeart/2005/8/layout/hierarchy3"/>
    <dgm:cxn modelId="{4EF11FFC-7F5C-475D-AEA6-15E9E1953CAD}" srcId="{08FA8495-BAD3-4F4C-BB34-96FA7441DEB7}" destId="{4959771C-39FC-4848-B7EC-DF1E1AD3B6C4}" srcOrd="4" destOrd="0" parTransId="{FFE708B1-067B-4181-BA89-98612125E61E}" sibTransId="{CBA01314-C7D6-4DA7-B356-A1EFCA45615D}"/>
    <dgm:cxn modelId="{28EC104E-5D94-4945-BEB3-43D9777A2C60}" srcId="{08FA8495-BAD3-4F4C-BB34-96FA7441DEB7}" destId="{19CBEBF3-873F-46A6-BB0B-E3842E208548}" srcOrd="3" destOrd="0" parTransId="{5F98A9DE-5564-4C14-90CE-AA7FF1DD9658}" sibTransId="{0B6AC466-4B0D-4E91-AAA7-E7C9F93077B4}"/>
    <dgm:cxn modelId="{13EA941F-6D29-4CFA-9242-242AA54F8A58}" type="presOf" srcId="{B8D11E4D-FB9C-4F67-BED6-BFFF92342F7F}" destId="{BC9A051F-1D6C-4ABB-AFF5-4E37755E5440}" srcOrd="0" destOrd="0" presId="urn:microsoft.com/office/officeart/2005/8/layout/hierarchy3"/>
    <dgm:cxn modelId="{1E7D229B-A552-406C-99DD-AE4111A2EA93}" type="presOf" srcId="{8C20BAE9-58CD-4031-8331-830DBCE2168E}" destId="{4544AF0F-8D26-416E-8F8E-A5EAFC8ACD5B}" srcOrd="1" destOrd="0" presId="urn:microsoft.com/office/officeart/2005/8/layout/hierarchy3"/>
    <dgm:cxn modelId="{EACD48C8-75F4-4842-90B8-D8EC8CF2E46E}" srcId="{4959771C-39FC-4848-B7EC-DF1E1AD3B6C4}" destId="{F58ACFCA-4DE2-4C6B-BAD3-233F7D26FC3E}" srcOrd="1" destOrd="0" parTransId="{E4803758-44DF-4C27-8ADF-A26BD256DCC7}" sibTransId="{C58F6E26-A558-4604-81AE-145CBB5494E2}"/>
    <dgm:cxn modelId="{EDCA8074-5C32-45DD-A5B3-2E5164766B0A}" type="presOf" srcId="{A54706B2-F0A5-4719-AED4-86679F14CF28}" destId="{8A02146F-10A8-4B88-8B7E-15468EEE2763}" srcOrd="0" destOrd="0" presId="urn:microsoft.com/office/officeart/2005/8/layout/hierarchy3"/>
    <dgm:cxn modelId="{0F9D9C8F-370A-4B25-AF07-0D3A9D2937AB}" type="presOf" srcId="{F58ACFCA-4DE2-4C6B-BAD3-233F7D26FC3E}" destId="{C1DB0321-0568-4517-9ADE-B81B972B7668}" srcOrd="0" destOrd="0" presId="urn:microsoft.com/office/officeart/2005/8/layout/hierarchy3"/>
    <dgm:cxn modelId="{7ABA0C1D-B956-44EA-8541-7D986A46BE2F}" srcId="{08FA8495-BAD3-4F4C-BB34-96FA7441DEB7}" destId="{8C20BAE9-58CD-4031-8331-830DBCE2168E}" srcOrd="1" destOrd="0" parTransId="{0A268DA7-6DB0-4088-8E2C-294202FB3D50}" sibTransId="{B39C2FB7-E208-4535-98C5-51C2ACBD7EB3}"/>
    <dgm:cxn modelId="{5B103B64-7FED-446E-95B8-5F80285E4A7D}" type="presOf" srcId="{19CBEBF3-873F-46A6-BB0B-E3842E208548}" destId="{B61625ED-5286-40B7-A618-E9EACA4E8460}" srcOrd="1" destOrd="0" presId="urn:microsoft.com/office/officeart/2005/8/layout/hierarchy3"/>
    <dgm:cxn modelId="{9FA044CC-8208-44F3-AE64-A63660D54E5E}" type="presOf" srcId="{D3265C72-36AA-4810-A716-AB34851CDEFD}" destId="{C196B40F-D5BC-45DB-BB00-A2C27AE29306}" srcOrd="0" destOrd="0" presId="urn:microsoft.com/office/officeart/2005/8/layout/hierarchy3"/>
    <dgm:cxn modelId="{C4CB3FDE-DF7C-4E66-9D04-77453DB56699}" type="presOf" srcId="{A5170341-EC76-49DE-A39B-3DFF3F0E2A07}" destId="{14E4DE5F-D912-43A5-B456-6CBFDCC1DB70}" srcOrd="1" destOrd="0" presId="urn:microsoft.com/office/officeart/2005/8/layout/hierarchy3"/>
    <dgm:cxn modelId="{49B82BE4-79C8-4F5E-ACDA-F1843B0B5EFA}" type="presOf" srcId="{604C7326-E4B5-43AB-8D71-F28D0D338B97}" destId="{8A71102E-1E86-412C-B607-356C01EFF747}" srcOrd="0" destOrd="0" presId="urn:microsoft.com/office/officeart/2005/8/layout/hierarchy3"/>
    <dgm:cxn modelId="{1B2D70DC-B6B3-4CFD-91C7-8124366B32B6}" srcId="{08FA8495-BAD3-4F4C-BB34-96FA7441DEB7}" destId="{A5170341-EC76-49DE-A39B-3DFF3F0E2A07}" srcOrd="0" destOrd="0" parTransId="{2DA83D7C-EF82-4EA1-9A2D-0102270C35C2}" sibTransId="{4637BFF7-D3B7-4558-B5D6-6BD4A07D04E6}"/>
    <dgm:cxn modelId="{75C05566-2C36-4E1E-850B-136CF38A9A9C}" srcId="{4959771C-39FC-4848-B7EC-DF1E1AD3B6C4}" destId="{B8D11E4D-FB9C-4F67-BED6-BFFF92342F7F}" srcOrd="0" destOrd="0" parTransId="{C834D80B-64F4-4F4E-9E5D-12C80A463A01}" sibTransId="{43C7A574-E0ED-47E8-8FEF-9B123EB39242}"/>
    <dgm:cxn modelId="{98D3D870-E360-4327-8D44-A3C71F8DA092}" type="presOf" srcId="{D3265C72-36AA-4810-A716-AB34851CDEFD}" destId="{28585612-CFBF-4F05-AB12-8E5253678FAB}" srcOrd="1" destOrd="0" presId="urn:microsoft.com/office/officeart/2005/8/layout/hierarchy3"/>
    <dgm:cxn modelId="{CA6C3FED-9513-45B5-91FF-77D4B86F7004}" type="presOf" srcId="{08FA8495-BAD3-4F4C-BB34-96FA7441DEB7}" destId="{26F4FF1C-C96F-4DCB-8D09-92EF4B8A4134}" srcOrd="0" destOrd="0" presId="urn:microsoft.com/office/officeart/2005/8/layout/hierarchy3"/>
    <dgm:cxn modelId="{E55552D9-81FA-4F7E-97F7-AA1671F3BEC4}" type="presOf" srcId="{15656ECD-EA87-48C2-8F5D-374CAD6D6E71}" destId="{6029E5C4-9312-4CFC-B967-A71F53E97ED9}" srcOrd="0" destOrd="0" presId="urn:microsoft.com/office/officeart/2005/8/layout/hierarchy3"/>
    <dgm:cxn modelId="{F63D09B6-A1B9-44CF-869B-50CC1E1BB319}" type="presOf" srcId="{1E021C2E-8B24-45EA-B0EE-84B6C7C5989C}" destId="{882121B4-E2D5-4AA5-BE14-4F806485D293}" srcOrd="0" destOrd="0" presId="urn:microsoft.com/office/officeart/2005/8/layout/hierarchy3"/>
    <dgm:cxn modelId="{30D0EBB0-0F62-4207-8929-C2F7F5226364}" srcId="{D3265C72-36AA-4810-A716-AB34851CDEFD}" destId="{FECE5166-5AC4-416F-8616-46191B265CCF}" srcOrd="0" destOrd="0" parTransId="{604C7326-E4B5-43AB-8D71-F28D0D338B97}" sibTransId="{FDE433E9-6C76-44D4-8917-44215885741D}"/>
    <dgm:cxn modelId="{EAF6A6D4-018B-4883-AB3F-A567E3EAF1B4}" srcId="{8C20BAE9-58CD-4031-8331-830DBCE2168E}" destId="{48761930-01C8-48BB-B18C-8FBCC63C3994}" srcOrd="0" destOrd="0" parTransId="{CFD35F04-B3AB-4A1C-9BB1-F79E021923E5}" sibTransId="{C823DA7F-9F2E-4684-8923-B639A4DCAB54}"/>
    <dgm:cxn modelId="{7D0AA6CD-73F1-4BBF-AB25-BCF475EE7C44}" srcId="{A5170341-EC76-49DE-A39B-3DFF3F0E2A07}" destId="{9FEA861F-1C68-4BFC-B623-A2817FA8BA92}" srcOrd="1" destOrd="0" parTransId="{92378843-16C3-4FBF-AA53-E03CC945433E}" sibTransId="{50CAC787-6692-4605-A73A-9DF9C10C0063}"/>
    <dgm:cxn modelId="{E111571A-83A8-4CCA-AAE3-82F42F727FCC}" type="presOf" srcId="{FECE5166-5AC4-416F-8616-46191B265CCF}" destId="{0ADA5386-9EBB-4CBC-A76F-A7DC691D9CCF}" srcOrd="0" destOrd="0" presId="urn:microsoft.com/office/officeart/2005/8/layout/hierarchy3"/>
    <dgm:cxn modelId="{FC79FA98-0C00-40E3-8E19-6E52E45A7961}" type="presOf" srcId="{19CBEBF3-873F-46A6-BB0B-E3842E208548}" destId="{ABF28272-744B-46F9-985E-5E130D81CF25}" srcOrd="0" destOrd="0" presId="urn:microsoft.com/office/officeart/2005/8/layout/hierarchy3"/>
    <dgm:cxn modelId="{760AC89F-2393-4723-8106-E895CBF02330}" type="presOf" srcId="{E4803758-44DF-4C27-8ADF-A26BD256DCC7}" destId="{B9FD3BD5-2161-4C75-8D7A-4CC1282DEACF}" srcOrd="0" destOrd="0" presId="urn:microsoft.com/office/officeart/2005/8/layout/hierarchy3"/>
    <dgm:cxn modelId="{E834325A-33D6-4268-8F7C-928ACC5CE449}" type="presOf" srcId="{8C20BAE9-58CD-4031-8331-830DBCE2168E}" destId="{9DB5DA9A-3629-4842-A768-51E60BFE35E3}" srcOrd="0" destOrd="0" presId="urn:microsoft.com/office/officeart/2005/8/layout/hierarchy3"/>
    <dgm:cxn modelId="{771A1778-AD0B-49CE-89D8-73C4F13041E0}" srcId="{19CBEBF3-873F-46A6-BB0B-E3842E208548}" destId="{15656ECD-EA87-48C2-8F5D-374CAD6D6E71}" srcOrd="0" destOrd="0" parTransId="{A54706B2-F0A5-4719-AED4-86679F14CF28}" sibTransId="{66ADE583-E18E-4496-9D14-66B000CE5198}"/>
    <dgm:cxn modelId="{4099F9F3-0210-4121-971F-6076E4160F9C}" type="presOf" srcId="{CFD35F04-B3AB-4A1C-9BB1-F79E021923E5}" destId="{FD542B4F-F183-4862-A39D-F6CD776C0D6C}" srcOrd="0" destOrd="0" presId="urn:microsoft.com/office/officeart/2005/8/layout/hierarchy3"/>
    <dgm:cxn modelId="{8ACF74DF-3564-4DCE-B500-7964DBF55612}" srcId="{4959771C-39FC-4848-B7EC-DF1E1AD3B6C4}" destId="{8A0BCCE6-39BB-406A-BBB6-0E6782C7AB6F}" srcOrd="2" destOrd="0" parTransId="{1E021C2E-8B24-45EA-B0EE-84B6C7C5989C}" sibTransId="{8879CE41-6797-41F2-8528-8333BA49E8A9}"/>
    <dgm:cxn modelId="{E5D15CE9-9F9E-4DBA-A171-39F6C17419C7}" type="presOf" srcId="{66E69A79-9886-4AE5-BE8C-727A25163186}" destId="{6E9F9066-B4E2-4486-A7C7-8C4766358513}" srcOrd="0" destOrd="0" presId="urn:microsoft.com/office/officeart/2005/8/layout/hierarchy3"/>
    <dgm:cxn modelId="{DE64C24E-DB95-44FE-B499-F24CDD88E96F}" type="presOf" srcId="{92378843-16C3-4FBF-AA53-E03CC945433E}" destId="{ED565317-CBB3-4E79-B456-9053C1EDF0BE}" srcOrd="0" destOrd="0" presId="urn:microsoft.com/office/officeart/2005/8/layout/hierarchy3"/>
    <dgm:cxn modelId="{3879E80D-A770-4DDF-8045-AE5209972B76}" type="presOf" srcId="{48761930-01C8-48BB-B18C-8FBCC63C3994}" destId="{595DE491-296F-4243-9843-E9DD40EE5B33}" srcOrd="0" destOrd="0" presId="urn:microsoft.com/office/officeart/2005/8/layout/hierarchy3"/>
    <dgm:cxn modelId="{5A764CAD-0260-4410-8B27-B2151496AD84}" type="presOf" srcId="{9FEA861F-1C68-4BFC-B623-A2817FA8BA92}" destId="{5302EE2F-0013-4AD1-B734-BF10DE92479F}" srcOrd="0" destOrd="0" presId="urn:microsoft.com/office/officeart/2005/8/layout/hierarchy3"/>
    <dgm:cxn modelId="{025389BC-E2DC-4078-A4A9-CA2315F6BBAC}" type="presOf" srcId="{A5170341-EC76-49DE-A39B-3DFF3F0E2A07}" destId="{2D638C22-640F-4840-8605-393708DCE8F8}" srcOrd="0" destOrd="0" presId="urn:microsoft.com/office/officeart/2005/8/layout/hierarchy3"/>
    <dgm:cxn modelId="{89049507-57F4-4FC2-91A2-76B840BC61F2}" srcId="{A5170341-EC76-49DE-A39B-3DFF3F0E2A07}" destId="{66E69A79-9886-4AE5-BE8C-727A25163186}" srcOrd="0" destOrd="0" parTransId="{50C87475-3636-40C4-8530-E8ACBC55F2D5}" sibTransId="{D0297C46-ADE9-4E56-843A-629E9C5FDCE3}"/>
    <dgm:cxn modelId="{50F10695-42DD-44F0-90C7-B45FE182A602}" type="presParOf" srcId="{26F4FF1C-C96F-4DCB-8D09-92EF4B8A4134}" destId="{FAB48562-87B2-46F8-B68C-8C422165FC5E}" srcOrd="0" destOrd="0" presId="urn:microsoft.com/office/officeart/2005/8/layout/hierarchy3"/>
    <dgm:cxn modelId="{0F4DD097-0BAC-4B5D-B38B-23FEE1AA691A}" type="presParOf" srcId="{FAB48562-87B2-46F8-B68C-8C422165FC5E}" destId="{A98311A1-46CF-47F0-BA87-D0667FDEDAE7}" srcOrd="0" destOrd="0" presId="urn:microsoft.com/office/officeart/2005/8/layout/hierarchy3"/>
    <dgm:cxn modelId="{5641B27C-E981-49BE-BF34-D0CE609307CA}" type="presParOf" srcId="{A98311A1-46CF-47F0-BA87-D0667FDEDAE7}" destId="{2D638C22-640F-4840-8605-393708DCE8F8}" srcOrd="0" destOrd="0" presId="urn:microsoft.com/office/officeart/2005/8/layout/hierarchy3"/>
    <dgm:cxn modelId="{7CC5FD68-1BEE-49FE-8DF8-5A48A05C9386}" type="presParOf" srcId="{A98311A1-46CF-47F0-BA87-D0667FDEDAE7}" destId="{14E4DE5F-D912-43A5-B456-6CBFDCC1DB70}" srcOrd="1" destOrd="0" presId="urn:microsoft.com/office/officeart/2005/8/layout/hierarchy3"/>
    <dgm:cxn modelId="{DAF41518-B1FB-46DE-AF69-71D1D9FA5C23}" type="presParOf" srcId="{FAB48562-87B2-46F8-B68C-8C422165FC5E}" destId="{5C12D294-71C6-410F-8280-A9AB914B95EF}" srcOrd="1" destOrd="0" presId="urn:microsoft.com/office/officeart/2005/8/layout/hierarchy3"/>
    <dgm:cxn modelId="{89275CFF-3836-4B63-8917-AEFBB1E1FC3F}" type="presParOf" srcId="{5C12D294-71C6-410F-8280-A9AB914B95EF}" destId="{A0AA6F6E-CFF0-4DC4-AFEF-B1ADA9D84004}" srcOrd="0" destOrd="0" presId="urn:microsoft.com/office/officeart/2005/8/layout/hierarchy3"/>
    <dgm:cxn modelId="{2DC21421-3CE7-4805-97BE-8EEB38EB46E4}" type="presParOf" srcId="{5C12D294-71C6-410F-8280-A9AB914B95EF}" destId="{6E9F9066-B4E2-4486-A7C7-8C4766358513}" srcOrd="1" destOrd="0" presId="urn:microsoft.com/office/officeart/2005/8/layout/hierarchy3"/>
    <dgm:cxn modelId="{FF9B6163-36A2-4A8E-8E7B-87130E1AC24F}" type="presParOf" srcId="{5C12D294-71C6-410F-8280-A9AB914B95EF}" destId="{ED565317-CBB3-4E79-B456-9053C1EDF0BE}" srcOrd="2" destOrd="0" presId="urn:microsoft.com/office/officeart/2005/8/layout/hierarchy3"/>
    <dgm:cxn modelId="{C19AE5EB-AEEE-405D-ABE5-83A299D7B38F}" type="presParOf" srcId="{5C12D294-71C6-410F-8280-A9AB914B95EF}" destId="{5302EE2F-0013-4AD1-B734-BF10DE92479F}" srcOrd="3" destOrd="0" presId="urn:microsoft.com/office/officeart/2005/8/layout/hierarchy3"/>
    <dgm:cxn modelId="{B05CF902-A42B-42D6-8AEA-4F2F3088C320}" type="presParOf" srcId="{26F4FF1C-C96F-4DCB-8D09-92EF4B8A4134}" destId="{93DF43CA-48A8-49A7-990E-D40771C33BFB}" srcOrd="1" destOrd="0" presId="urn:microsoft.com/office/officeart/2005/8/layout/hierarchy3"/>
    <dgm:cxn modelId="{8DB883B1-CBE1-4B7C-956E-752C7725FAA4}" type="presParOf" srcId="{93DF43CA-48A8-49A7-990E-D40771C33BFB}" destId="{36D38FAC-6A6C-44B4-A97B-553D1A08C208}" srcOrd="0" destOrd="0" presId="urn:microsoft.com/office/officeart/2005/8/layout/hierarchy3"/>
    <dgm:cxn modelId="{78E5FCB4-8315-493F-930B-5E3E66CDA066}" type="presParOf" srcId="{36D38FAC-6A6C-44B4-A97B-553D1A08C208}" destId="{9DB5DA9A-3629-4842-A768-51E60BFE35E3}" srcOrd="0" destOrd="0" presId="urn:microsoft.com/office/officeart/2005/8/layout/hierarchy3"/>
    <dgm:cxn modelId="{F4A7DEE1-A2BA-4DCD-9116-B640B84FA583}" type="presParOf" srcId="{36D38FAC-6A6C-44B4-A97B-553D1A08C208}" destId="{4544AF0F-8D26-416E-8F8E-A5EAFC8ACD5B}" srcOrd="1" destOrd="0" presId="urn:microsoft.com/office/officeart/2005/8/layout/hierarchy3"/>
    <dgm:cxn modelId="{77E7B153-B965-479E-9C64-95DFCB98CA76}" type="presParOf" srcId="{93DF43CA-48A8-49A7-990E-D40771C33BFB}" destId="{A5E7C2DB-795A-4C88-BFA1-E02315526E49}" srcOrd="1" destOrd="0" presId="urn:microsoft.com/office/officeart/2005/8/layout/hierarchy3"/>
    <dgm:cxn modelId="{005C2262-E81A-4090-B0D7-092A5DA6BEF5}" type="presParOf" srcId="{A5E7C2DB-795A-4C88-BFA1-E02315526E49}" destId="{FD542B4F-F183-4862-A39D-F6CD776C0D6C}" srcOrd="0" destOrd="0" presId="urn:microsoft.com/office/officeart/2005/8/layout/hierarchy3"/>
    <dgm:cxn modelId="{0D56E116-A2EA-4DF2-8787-4CDA768341F2}" type="presParOf" srcId="{A5E7C2DB-795A-4C88-BFA1-E02315526E49}" destId="{595DE491-296F-4243-9843-E9DD40EE5B33}" srcOrd="1" destOrd="0" presId="urn:microsoft.com/office/officeart/2005/8/layout/hierarchy3"/>
    <dgm:cxn modelId="{7F42F096-0CC2-4A44-95B6-C2C393B947BC}" type="presParOf" srcId="{26F4FF1C-C96F-4DCB-8D09-92EF4B8A4134}" destId="{897197A7-D45E-4CA9-B890-46CA6CE81193}" srcOrd="2" destOrd="0" presId="urn:microsoft.com/office/officeart/2005/8/layout/hierarchy3"/>
    <dgm:cxn modelId="{81DED058-5BED-455F-8902-233250D4DEFA}" type="presParOf" srcId="{897197A7-D45E-4CA9-B890-46CA6CE81193}" destId="{D8ABC1A8-944B-4CD2-9726-4208A9F625AF}" srcOrd="0" destOrd="0" presId="urn:microsoft.com/office/officeart/2005/8/layout/hierarchy3"/>
    <dgm:cxn modelId="{48A966B8-8F55-4DB3-9DB1-E8E62F42D8F1}" type="presParOf" srcId="{D8ABC1A8-944B-4CD2-9726-4208A9F625AF}" destId="{C196B40F-D5BC-45DB-BB00-A2C27AE29306}" srcOrd="0" destOrd="0" presId="urn:microsoft.com/office/officeart/2005/8/layout/hierarchy3"/>
    <dgm:cxn modelId="{939E0208-9948-4CC7-8788-CD2384C903EA}" type="presParOf" srcId="{D8ABC1A8-944B-4CD2-9726-4208A9F625AF}" destId="{28585612-CFBF-4F05-AB12-8E5253678FAB}" srcOrd="1" destOrd="0" presId="urn:microsoft.com/office/officeart/2005/8/layout/hierarchy3"/>
    <dgm:cxn modelId="{0EDD0F9F-DA65-401C-A676-39E8653C0976}" type="presParOf" srcId="{897197A7-D45E-4CA9-B890-46CA6CE81193}" destId="{F6D064BA-5928-406F-854F-6664112C28B3}" srcOrd="1" destOrd="0" presId="urn:microsoft.com/office/officeart/2005/8/layout/hierarchy3"/>
    <dgm:cxn modelId="{D3810E53-33A3-4DE2-B159-5F05030ED8C3}" type="presParOf" srcId="{F6D064BA-5928-406F-854F-6664112C28B3}" destId="{8A71102E-1E86-412C-B607-356C01EFF747}" srcOrd="0" destOrd="0" presId="urn:microsoft.com/office/officeart/2005/8/layout/hierarchy3"/>
    <dgm:cxn modelId="{D6F2411D-163E-495A-AEC4-1DAF08A2FC67}" type="presParOf" srcId="{F6D064BA-5928-406F-854F-6664112C28B3}" destId="{0ADA5386-9EBB-4CBC-A76F-A7DC691D9CCF}" srcOrd="1" destOrd="0" presId="urn:microsoft.com/office/officeart/2005/8/layout/hierarchy3"/>
    <dgm:cxn modelId="{0CF47E25-2FF4-4B21-9D37-7665D7F21EEC}" type="presParOf" srcId="{26F4FF1C-C96F-4DCB-8D09-92EF4B8A4134}" destId="{EED06DD2-3C5F-4DBF-96EF-B570EF4263F1}" srcOrd="3" destOrd="0" presId="urn:microsoft.com/office/officeart/2005/8/layout/hierarchy3"/>
    <dgm:cxn modelId="{760FFF57-AC49-4E23-97F9-847D971CB402}" type="presParOf" srcId="{EED06DD2-3C5F-4DBF-96EF-B570EF4263F1}" destId="{769F5C07-69E3-4C96-8698-4842E09557C4}" srcOrd="0" destOrd="0" presId="urn:microsoft.com/office/officeart/2005/8/layout/hierarchy3"/>
    <dgm:cxn modelId="{AD3A8D2A-D4A4-4619-8BC7-B2EBB0E2DFC0}" type="presParOf" srcId="{769F5C07-69E3-4C96-8698-4842E09557C4}" destId="{ABF28272-744B-46F9-985E-5E130D81CF25}" srcOrd="0" destOrd="0" presId="urn:microsoft.com/office/officeart/2005/8/layout/hierarchy3"/>
    <dgm:cxn modelId="{79F741CC-06B6-4361-B341-1CC3F03FD08F}" type="presParOf" srcId="{769F5C07-69E3-4C96-8698-4842E09557C4}" destId="{B61625ED-5286-40B7-A618-E9EACA4E8460}" srcOrd="1" destOrd="0" presId="urn:microsoft.com/office/officeart/2005/8/layout/hierarchy3"/>
    <dgm:cxn modelId="{8B3954B9-4E02-4DCC-B1FB-C19157F2AA99}" type="presParOf" srcId="{EED06DD2-3C5F-4DBF-96EF-B570EF4263F1}" destId="{24BAF1FC-A9E9-4095-A89C-FEFD43B6EB22}" srcOrd="1" destOrd="0" presId="urn:microsoft.com/office/officeart/2005/8/layout/hierarchy3"/>
    <dgm:cxn modelId="{A34D0A72-968A-4308-B53C-6736452903E2}" type="presParOf" srcId="{24BAF1FC-A9E9-4095-A89C-FEFD43B6EB22}" destId="{8A02146F-10A8-4B88-8B7E-15468EEE2763}" srcOrd="0" destOrd="0" presId="urn:microsoft.com/office/officeart/2005/8/layout/hierarchy3"/>
    <dgm:cxn modelId="{369E7732-5A34-4C0C-A883-A8E07A332ADF}" type="presParOf" srcId="{24BAF1FC-A9E9-4095-A89C-FEFD43B6EB22}" destId="{6029E5C4-9312-4CFC-B967-A71F53E97ED9}" srcOrd="1" destOrd="0" presId="urn:microsoft.com/office/officeart/2005/8/layout/hierarchy3"/>
    <dgm:cxn modelId="{64CA9C04-C746-4877-A9B6-6D3F223EEC8C}" type="presParOf" srcId="{26F4FF1C-C96F-4DCB-8D09-92EF4B8A4134}" destId="{DFA36E9A-064F-4D5F-93ED-C10B2AE08605}" srcOrd="4" destOrd="0" presId="urn:microsoft.com/office/officeart/2005/8/layout/hierarchy3"/>
    <dgm:cxn modelId="{2C040E09-ABF5-4F40-A893-5CA9887E83E2}" type="presParOf" srcId="{DFA36E9A-064F-4D5F-93ED-C10B2AE08605}" destId="{2C917A87-0BAE-4D91-8B8C-64C10E192CB7}" srcOrd="0" destOrd="0" presId="urn:microsoft.com/office/officeart/2005/8/layout/hierarchy3"/>
    <dgm:cxn modelId="{1738F8A7-E76F-4857-A645-9FFC87DC8B97}" type="presParOf" srcId="{2C917A87-0BAE-4D91-8B8C-64C10E192CB7}" destId="{EFB5F3A2-424D-4D15-98A8-143FC599DCBF}" srcOrd="0" destOrd="0" presId="urn:microsoft.com/office/officeart/2005/8/layout/hierarchy3"/>
    <dgm:cxn modelId="{98CFE3FA-FADD-4972-8F9F-D78DF7EEB042}" type="presParOf" srcId="{2C917A87-0BAE-4D91-8B8C-64C10E192CB7}" destId="{5DB2AC0D-F48F-488C-8508-9342AAB4C678}" srcOrd="1" destOrd="0" presId="urn:microsoft.com/office/officeart/2005/8/layout/hierarchy3"/>
    <dgm:cxn modelId="{39358A28-E303-4001-BFFE-CA6B27934E93}" type="presParOf" srcId="{DFA36E9A-064F-4D5F-93ED-C10B2AE08605}" destId="{94CA8830-0383-4991-8B4E-20B2F33831BA}" srcOrd="1" destOrd="0" presId="urn:microsoft.com/office/officeart/2005/8/layout/hierarchy3"/>
    <dgm:cxn modelId="{9EE3A760-2507-4EAE-B7AB-C51235114A20}" type="presParOf" srcId="{94CA8830-0383-4991-8B4E-20B2F33831BA}" destId="{6348BB00-22B0-4351-8579-18BE8DAB1785}" srcOrd="0" destOrd="0" presId="urn:microsoft.com/office/officeart/2005/8/layout/hierarchy3"/>
    <dgm:cxn modelId="{F6900304-E720-4DDF-B39C-3FDC0FE96A87}" type="presParOf" srcId="{94CA8830-0383-4991-8B4E-20B2F33831BA}" destId="{BC9A051F-1D6C-4ABB-AFF5-4E37755E5440}" srcOrd="1" destOrd="0" presId="urn:microsoft.com/office/officeart/2005/8/layout/hierarchy3"/>
    <dgm:cxn modelId="{C843DA4D-43BC-4EBF-A3FC-6F9939CD0C0F}" type="presParOf" srcId="{94CA8830-0383-4991-8B4E-20B2F33831BA}" destId="{B9FD3BD5-2161-4C75-8D7A-4CC1282DEACF}" srcOrd="2" destOrd="0" presId="urn:microsoft.com/office/officeart/2005/8/layout/hierarchy3"/>
    <dgm:cxn modelId="{A82DE89E-8268-4604-9E04-0B110F058AB5}" type="presParOf" srcId="{94CA8830-0383-4991-8B4E-20B2F33831BA}" destId="{C1DB0321-0568-4517-9ADE-B81B972B7668}" srcOrd="3" destOrd="0" presId="urn:microsoft.com/office/officeart/2005/8/layout/hierarchy3"/>
    <dgm:cxn modelId="{AD7ABDF1-2F9F-4D23-A971-185AEDAF6AA3}" type="presParOf" srcId="{94CA8830-0383-4991-8B4E-20B2F33831BA}" destId="{882121B4-E2D5-4AA5-BE14-4F806485D293}" srcOrd="4" destOrd="0" presId="urn:microsoft.com/office/officeart/2005/8/layout/hierarchy3"/>
    <dgm:cxn modelId="{9ECBF2BE-6102-4350-BFDD-478241CC30AD}" type="presParOf" srcId="{94CA8830-0383-4991-8B4E-20B2F33831BA}" destId="{833F872D-EA3C-4C2D-9625-7EA951CF90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6781-36D8-40BB-A602-B6388586E38F}">
      <dsp:nvSpPr>
        <dsp:cNvPr id="0" name=""/>
        <dsp:cNvSpPr/>
      </dsp:nvSpPr>
      <dsp:spPr>
        <a:xfrm>
          <a:off x="3460237" y="2132653"/>
          <a:ext cx="1827988" cy="18279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Database</a:t>
          </a:r>
          <a:endParaRPr lang="zh-CN" altLang="en-US" sz="3100" kern="1200" dirty="0"/>
        </a:p>
      </dsp:txBody>
      <dsp:txXfrm>
        <a:off x="3549472" y="2221888"/>
        <a:ext cx="1649518" cy="1649518"/>
      </dsp:txXfrm>
    </dsp:sp>
    <dsp:sp modelId="{193B5311-FF28-4DAC-A46A-4815D9C53796}">
      <dsp:nvSpPr>
        <dsp:cNvPr id="0" name=""/>
        <dsp:cNvSpPr/>
      </dsp:nvSpPr>
      <dsp:spPr>
        <a:xfrm rot="16200000">
          <a:off x="3920543" y="1678964"/>
          <a:ext cx="9073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737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CFF02-7DDD-490D-BAE7-296424351850}">
      <dsp:nvSpPr>
        <dsp:cNvPr id="0" name=""/>
        <dsp:cNvSpPr/>
      </dsp:nvSpPr>
      <dsp:spPr>
        <a:xfrm>
          <a:off x="3761855" y="523"/>
          <a:ext cx="1224752" cy="12247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Admin</a:t>
          </a:r>
          <a:endParaRPr lang="zh-CN" altLang="en-US" sz="2800" kern="1200" dirty="0"/>
        </a:p>
      </dsp:txBody>
      <dsp:txXfrm>
        <a:off x="3821642" y="60310"/>
        <a:ext cx="1105178" cy="1105178"/>
      </dsp:txXfrm>
    </dsp:sp>
    <dsp:sp modelId="{2DDFA6BE-6955-4E0C-B3C7-FC570EB04F3B}">
      <dsp:nvSpPr>
        <dsp:cNvPr id="0" name=""/>
        <dsp:cNvSpPr/>
      </dsp:nvSpPr>
      <dsp:spPr>
        <a:xfrm rot="19800000">
          <a:off x="5243261" y="2351141"/>
          <a:ext cx="671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24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58C72-679D-441C-94CA-1B6DC40191F5}">
      <dsp:nvSpPr>
        <dsp:cNvPr id="0" name=""/>
        <dsp:cNvSpPr/>
      </dsp:nvSpPr>
      <dsp:spPr>
        <a:xfrm>
          <a:off x="5869543" y="1217397"/>
          <a:ext cx="1224752" cy="12247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User</a:t>
          </a:r>
          <a:endParaRPr lang="zh-CN" altLang="en-US" sz="3600" kern="1200" dirty="0"/>
        </a:p>
      </dsp:txBody>
      <dsp:txXfrm>
        <a:off x="5929330" y="1277184"/>
        <a:ext cx="1105178" cy="1105178"/>
      </dsp:txXfrm>
    </dsp:sp>
    <dsp:sp modelId="{51F68694-B369-498F-8813-62ABBAE8BF99}">
      <dsp:nvSpPr>
        <dsp:cNvPr id="0" name=""/>
        <dsp:cNvSpPr/>
      </dsp:nvSpPr>
      <dsp:spPr>
        <a:xfrm rot="1800000">
          <a:off x="5243261" y="3742154"/>
          <a:ext cx="671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24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40C5-9C02-4EB7-8815-588180E36346}">
      <dsp:nvSpPr>
        <dsp:cNvPr id="0" name=""/>
        <dsp:cNvSpPr/>
      </dsp:nvSpPr>
      <dsp:spPr>
        <a:xfrm>
          <a:off x="5869543" y="3651145"/>
          <a:ext cx="1224752" cy="12247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Meeting</a:t>
          </a:r>
          <a:endParaRPr lang="zh-CN" altLang="en-US" sz="2200" kern="1200" dirty="0"/>
        </a:p>
      </dsp:txBody>
      <dsp:txXfrm>
        <a:off x="5929330" y="3710932"/>
        <a:ext cx="1105178" cy="1105178"/>
      </dsp:txXfrm>
    </dsp:sp>
    <dsp:sp modelId="{4316EB64-8E64-4EC1-A8CB-9D18EC0D1784}">
      <dsp:nvSpPr>
        <dsp:cNvPr id="0" name=""/>
        <dsp:cNvSpPr/>
      </dsp:nvSpPr>
      <dsp:spPr>
        <a:xfrm rot="5400000">
          <a:off x="3920543" y="4414331"/>
          <a:ext cx="9073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737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1392C-26FE-4EA8-956B-774E1DD19820}">
      <dsp:nvSpPr>
        <dsp:cNvPr id="0" name=""/>
        <dsp:cNvSpPr/>
      </dsp:nvSpPr>
      <dsp:spPr>
        <a:xfrm>
          <a:off x="3761855" y="4868019"/>
          <a:ext cx="1224752" cy="12247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Notice</a:t>
          </a:r>
          <a:endParaRPr lang="zh-CN" altLang="en-US" sz="2800" kern="1200" dirty="0"/>
        </a:p>
      </dsp:txBody>
      <dsp:txXfrm>
        <a:off x="3821642" y="4927806"/>
        <a:ext cx="1105178" cy="1105178"/>
      </dsp:txXfrm>
    </dsp:sp>
    <dsp:sp modelId="{3ED497FC-04BC-415B-9047-BA930221E4D3}">
      <dsp:nvSpPr>
        <dsp:cNvPr id="0" name=""/>
        <dsp:cNvSpPr/>
      </dsp:nvSpPr>
      <dsp:spPr>
        <a:xfrm rot="9000000">
          <a:off x="2833955" y="3742154"/>
          <a:ext cx="671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24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09910-3BED-4B5B-804D-420E31744993}">
      <dsp:nvSpPr>
        <dsp:cNvPr id="0" name=""/>
        <dsp:cNvSpPr/>
      </dsp:nvSpPr>
      <dsp:spPr>
        <a:xfrm>
          <a:off x="1654168" y="3651145"/>
          <a:ext cx="1224752" cy="12247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Leave</a:t>
          </a:r>
          <a:endParaRPr lang="zh-CN" altLang="en-US" sz="3100" kern="1200" dirty="0"/>
        </a:p>
      </dsp:txBody>
      <dsp:txXfrm>
        <a:off x="1713955" y="3710932"/>
        <a:ext cx="1105178" cy="1105178"/>
      </dsp:txXfrm>
    </dsp:sp>
    <dsp:sp modelId="{B371F790-EC70-47F4-995D-78207CD812A8}">
      <dsp:nvSpPr>
        <dsp:cNvPr id="0" name=""/>
        <dsp:cNvSpPr/>
      </dsp:nvSpPr>
      <dsp:spPr>
        <a:xfrm rot="12600000">
          <a:off x="2833955" y="2351141"/>
          <a:ext cx="671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24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8CD2B-C443-4513-A625-17131484A38F}">
      <dsp:nvSpPr>
        <dsp:cNvPr id="0" name=""/>
        <dsp:cNvSpPr/>
      </dsp:nvSpPr>
      <dsp:spPr>
        <a:xfrm>
          <a:off x="1654168" y="1217397"/>
          <a:ext cx="1224752" cy="12247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Request</a:t>
          </a:r>
          <a:endParaRPr lang="zh-CN" altLang="en-US" sz="2300" kern="1200" dirty="0"/>
        </a:p>
      </dsp:txBody>
      <dsp:txXfrm>
        <a:off x="1713955" y="1277184"/>
        <a:ext cx="1105178" cy="1105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6781-36D8-40BB-A602-B6388586E38F}">
      <dsp:nvSpPr>
        <dsp:cNvPr id="0" name=""/>
        <dsp:cNvSpPr/>
      </dsp:nvSpPr>
      <dsp:spPr>
        <a:xfrm>
          <a:off x="3460237" y="2376988"/>
          <a:ext cx="1827988" cy="182798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Admin</a:t>
          </a:r>
          <a:endParaRPr lang="zh-CN" altLang="en-US" sz="3600" kern="1200" dirty="0"/>
        </a:p>
      </dsp:txBody>
      <dsp:txXfrm>
        <a:off x="3549472" y="2466223"/>
        <a:ext cx="1649518" cy="1649518"/>
      </dsp:txXfrm>
    </dsp:sp>
    <dsp:sp modelId="{193B5311-FF28-4DAC-A46A-4815D9C53796}">
      <dsp:nvSpPr>
        <dsp:cNvPr id="0" name=""/>
        <dsp:cNvSpPr/>
      </dsp:nvSpPr>
      <dsp:spPr>
        <a:xfrm rot="16200000">
          <a:off x="3858063" y="1860819"/>
          <a:ext cx="10323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233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CFF02-7DDD-490D-BAE7-296424351850}">
      <dsp:nvSpPr>
        <dsp:cNvPr id="0" name=""/>
        <dsp:cNvSpPr/>
      </dsp:nvSpPr>
      <dsp:spPr>
        <a:xfrm>
          <a:off x="3761855" y="119898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id</a:t>
          </a:r>
          <a:endParaRPr lang="zh-CN" altLang="en-US" sz="3600" kern="1200" dirty="0"/>
        </a:p>
      </dsp:txBody>
      <dsp:txXfrm>
        <a:off x="3941216" y="299259"/>
        <a:ext cx="866030" cy="866030"/>
      </dsp:txXfrm>
    </dsp:sp>
    <dsp:sp modelId="{2DDFA6BE-6955-4E0C-B3C7-FC570EB04F3B}">
      <dsp:nvSpPr>
        <dsp:cNvPr id="0" name=""/>
        <dsp:cNvSpPr/>
      </dsp:nvSpPr>
      <dsp:spPr>
        <a:xfrm rot="20520000">
          <a:off x="5264885" y="2846639"/>
          <a:ext cx="9537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378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58C72-679D-441C-94CA-1B6DC40191F5}">
      <dsp:nvSpPr>
        <dsp:cNvPr id="0" name=""/>
        <dsp:cNvSpPr/>
      </dsp:nvSpPr>
      <dsp:spPr>
        <a:xfrm>
          <a:off x="6195331" y="1887922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cell</a:t>
          </a:r>
          <a:endParaRPr lang="zh-CN" altLang="en-US" sz="3600" kern="1200" dirty="0"/>
        </a:p>
      </dsp:txBody>
      <dsp:txXfrm>
        <a:off x="6374692" y="2067283"/>
        <a:ext cx="866030" cy="866030"/>
      </dsp:txXfrm>
    </dsp:sp>
    <dsp:sp modelId="{51F68694-B369-498F-8813-62ABBAE8BF99}">
      <dsp:nvSpPr>
        <dsp:cNvPr id="0" name=""/>
        <dsp:cNvSpPr/>
      </dsp:nvSpPr>
      <dsp:spPr>
        <a:xfrm rot="3240000">
          <a:off x="4899781" y="4476811"/>
          <a:ext cx="6720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2010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40C5-9C02-4EB7-8815-588180E36346}">
      <dsp:nvSpPr>
        <dsp:cNvPr id="0" name=""/>
        <dsp:cNvSpPr/>
      </dsp:nvSpPr>
      <dsp:spPr>
        <a:xfrm>
          <a:off x="5265826" y="4748645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name</a:t>
          </a:r>
          <a:endParaRPr lang="zh-CN" altLang="en-US" sz="2500" kern="1200" dirty="0"/>
        </a:p>
      </dsp:txBody>
      <dsp:txXfrm>
        <a:off x="5445187" y="4928006"/>
        <a:ext cx="866030" cy="866030"/>
      </dsp:txXfrm>
    </dsp:sp>
    <dsp:sp modelId="{4B0E7BF0-6877-4183-90BC-39A448232FEB}">
      <dsp:nvSpPr>
        <dsp:cNvPr id="0" name=""/>
        <dsp:cNvSpPr/>
      </dsp:nvSpPr>
      <dsp:spPr>
        <a:xfrm rot="7560000">
          <a:off x="3176672" y="4476811"/>
          <a:ext cx="6720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2010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298D9-AB87-4409-92BF-520C634883C3}">
      <dsp:nvSpPr>
        <dsp:cNvPr id="0" name=""/>
        <dsp:cNvSpPr/>
      </dsp:nvSpPr>
      <dsp:spPr>
        <a:xfrm>
          <a:off x="2257884" y="4748645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password</a:t>
          </a:r>
          <a:endParaRPr lang="zh-CN" altLang="en-US" sz="1500" kern="1200" dirty="0"/>
        </a:p>
      </dsp:txBody>
      <dsp:txXfrm>
        <a:off x="2437245" y="4928006"/>
        <a:ext cx="866030" cy="866030"/>
      </dsp:txXfrm>
    </dsp:sp>
    <dsp:sp modelId="{4316EB64-8E64-4EC1-A8CB-9D18EC0D1784}">
      <dsp:nvSpPr>
        <dsp:cNvPr id="0" name=""/>
        <dsp:cNvSpPr/>
      </dsp:nvSpPr>
      <dsp:spPr>
        <a:xfrm rot="11880000">
          <a:off x="2529791" y="2846639"/>
          <a:ext cx="9537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378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1392C-26FE-4EA8-956B-774E1DD19820}">
      <dsp:nvSpPr>
        <dsp:cNvPr id="0" name=""/>
        <dsp:cNvSpPr/>
      </dsp:nvSpPr>
      <dsp:spPr>
        <a:xfrm>
          <a:off x="1328379" y="1887922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email</a:t>
          </a:r>
          <a:endParaRPr lang="zh-CN" altLang="en-US" sz="2500" kern="1200" dirty="0"/>
        </a:p>
      </dsp:txBody>
      <dsp:txXfrm>
        <a:off x="1507740" y="2067283"/>
        <a:ext cx="866030" cy="866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6781-36D8-40BB-A602-B6388586E38F}">
      <dsp:nvSpPr>
        <dsp:cNvPr id="0" name=""/>
        <dsp:cNvSpPr/>
      </dsp:nvSpPr>
      <dsp:spPr>
        <a:xfrm>
          <a:off x="3460237" y="2256255"/>
          <a:ext cx="1827988" cy="182798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User</a:t>
          </a:r>
          <a:endParaRPr lang="zh-CN" altLang="en-US" sz="3600" kern="1200" dirty="0"/>
        </a:p>
      </dsp:txBody>
      <dsp:txXfrm>
        <a:off x="3549472" y="2345490"/>
        <a:ext cx="1649518" cy="1649518"/>
      </dsp:txXfrm>
    </dsp:sp>
    <dsp:sp modelId="{F6955ABC-751C-445A-8D59-3AAA54AB0CD9}">
      <dsp:nvSpPr>
        <dsp:cNvPr id="0" name=""/>
        <dsp:cNvSpPr/>
      </dsp:nvSpPr>
      <dsp:spPr>
        <a:xfrm rot="16200000">
          <a:off x="3889303" y="1771326"/>
          <a:ext cx="9698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85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70A30-72DB-465F-83C3-4DC7CAEA909A}">
      <dsp:nvSpPr>
        <dsp:cNvPr id="0" name=""/>
        <dsp:cNvSpPr/>
      </dsp:nvSpPr>
      <dsp:spPr>
        <a:xfrm>
          <a:off x="3761855" y="61645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id</a:t>
          </a:r>
          <a:endParaRPr lang="zh-CN" altLang="en-US" sz="3600" kern="1200" dirty="0"/>
        </a:p>
      </dsp:txBody>
      <dsp:txXfrm>
        <a:off x="3941216" y="241006"/>
        <a:ext cx="866030" cy="866030"/>
      </dsp:txXfrm>
    </dsp:sp>
    <dsp:sp modelId="{084488EA-39B4-4CAD-8553-B11EDA730F01}">
      <dsp:nvSpPr>
        <dsp:cNvPr id="0" name=""/>
        <dsp:cNvSpPr/>
      </dsp:nvSpPr>
      <dsp:spPr>
        <a:xfrm rot="19285714">
          <a:off x="5228892" y="2271797"/>
          <a:ext cx="5439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3926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5E546-BD8F-49B1-8EB2-BA1CDFF49361}">
      <dsp:nvSpPr>
        <dsp:cNvPr id="0" name=""/>
        <dsp:cNvSpPr/>
      </dsp:nvSpPr>
      <dsp:spPr>
        <a:xfrm>
          <a:off x="5713485" y="1001501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cell</a:t>
          </a:r>
          <a:endParaRPr lang="zh-CN" altLang="en-US" sz="3600" kern="1200" dirty="0"/>
        </a:p>
      </dsp:txBody>
      <dsp:txXfrm>
        <a:off x="5892846" y="1180862"/>
        <a:ext cx="866030" cy="866030"/>
      </dsp:txXfrm>
    </dsp:sp>
    <dsp:sp modelId="{4B35866E-BA6E-4C43-86F9-DEA136D48BCC}">
      <dsp:nvSpPr>
        <dsp:cNvPr id="0" name=""/>
        <dsp:cNvSpPr/>
      </dsp:nvSpPr>
      <dsp:spPr>
        <a:xfrm rot="771429">
          <a:off x="5276560" y="3482402"/>
          <a:ext cx="9306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60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F687C-12F9-4276-B6E3-B68B3E230681}">
      <dsp:nvSpPr>
        <dsp:cNvPr id="0" name=""/>
        <dsp:cNvSpPr/>
      </dsp:nvSpPr>
      <dsp:spPr>
        <a:xfrm>
          <a:off x="6195498" y="3113336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name</a:t>
          </a:r>
          <a:endParaRPr lang="zh-CN" altLang="en-US" sz="2500" kern="1200" dirty="0"/>
        </a:p>
      </dsp:txBody>
      <dsp:txXfrm>
        <a:off x="6374859" y="3292697"/>
        <a:ext cx="866030" cy="866030"/>
      </dsp:txXfrm>
    </dsp:sp>
    <dsp:sp modelId="{10AA7DF7-D736-4E3B-8C12-A19C659EE1FB}">
      <dsp:nvSpPr>
        <dsp:cNvPr id="0" name=""/>
        <dsp:cNvSpPr/>
      </dsp:nvSpPr>
      <dsp:spPr>
        <a:xfrm rot="3857143">
          <a:off x="4587351" y="4445571"/>
          <a:ext cx="8020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208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0B0D9-83DE-4484-A145-DF4F36666675}">
      <dsp:nvSpPr>
        <dsp:cNvPr id="0" name=""/>
        <dsp:cNvSpPr/>
      </dsp:nvSpPr>
      <dsp:spPr>
        <a:xfrm>
          <a:off x="4844928" y="4806897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password</a:t>
          </a:r>
          <a:endParaRPr lang="zh-CN" altLang="en-US" sz="2400" kern="1200" dirty="0"/>
        </a:p>
      </dsp:txBody>
      <dsp:txXfrm>
        <a:off x="5024289" y="4986258"/>
        <a:ext cx="866030" cy="866030"/>
      </dsp:txXfrm>
    </dsp:sp>
    <dsp:sp modelId="{60CFE65F-F23F-4BA5-947B-D398382042BD}">
      <dsp:nvSpPr>
        <dsp:cNvPr id="0" name=""/>
        <dsp:cNvSpPr/>
      </dsp:nvSpPr>
      <dsp:spPr>
        <a:xfrm rot="6942857">
          <a:off x="3359027" y="4445571"/>
          <a:ext cx="8020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208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DBB73-5165-4FE5-876A-F42BB7EBAFC1}">
      <dsp:nvSpPr>
        <dsp:cNvPr id="0" name=""/>
        <dsp:cNvSpPr/>
      </dsp:nvSpPr>
      <dsp:spPr>
        <a:xfrm>
          <a:off x="2678782" y="4806897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department</a:t>
          </a:r>
          <a:endParaRPr lang="zh-CN" altLang="en-US" sz="1800" kern="1200" dirty="0"/>
        </a:p>
      </dsp:txBody>
      <dsp:txXfrm>
        <a:off x="2858143" y="4986258"/>
        <a:ext cx="866030" cy="866030"/>
      </dsp:txXfrm>
    </dsp:sp>
    <dsp:sp modelId="{5E1EDAB7-8FE9-4042-9C91-93D0A13537BC}">
      <dsp:nvSpPr>
        <dsp:cNvPr id="0" name=""/>
        <dsp:cNvSpPr/>
      </dsp:nvSpPr>
      <dsp:spPr>
        <a:xfrm rot="10028571">
          <a:off x="2541299" y="3482402"/>
          <a:ext cx="9306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60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7AEF6-BD61-4454-8B9E-36C8B5C37FE2}">
      <dsp:nvSpPr>
        <dsp:cNvPr id="0" name=""/>
        <dsp:cNvSpPr/>
      </dsp:nvSpPr>
      <dsp:spPr>
        <a:xfrm>
          <a:off x="1328213" y="3113336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position</a:t>
          </a:r>
          <a:endParaRPr lang="zh-CN" altLang="en-US" sz="1800" kern="1200" dirty="0"/>
        </a:p>
      </dsp:txBody>
      <dsp:txXfrm>
        <a:off x="1507574" y="3292697"/>
        <a:ext cx="866030" cy="866030"/>
      </dsp:txXfrm>
    </dsp:sp>
    <dsp:sp modelId="{F48EC855-1D4E-423F-A764-F2DD754AB755}">
      <dsp:nvSpPr>
        <dsp:cNvPr id="0" name=""/>
        <dsp:cNvSpPr/>
      </dsp:nvSpPr>
      <dsp:spPr>
        <a:xfrm rot="13114286">
          <a:off x="2975644" y="2271797"/>
          <a:ext cx="5439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3926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E5477-18B1-4071-8AB3-B9CAFE7BC36F}">
      <dsp:nvSpPr>
        <dsp:cNvPr id="0" name=""/>
        <dsp:cNvSpPr/>
      </dsp:nvSpPr>
      <dsp:spPr>
        <a:xfrm>
          <a:off x="1810225" y="1001501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dirty="0" smtClean="0"/>
            <a:t>email</a:t>
          </a:r>
          <a:endParaRPr lang="zh-CN" altLang="en-US" sz="2500" kern="1200" dirty="0"/>
        </a:p>
      </dsp:txBody>
      <dsp:txXfrm>
        <a:off x="1989586" y="1180862"/>
        <a:ext cx="866030" cy="866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6781-36D8-40BB-A602-B6388586E38F}">
      <dsp:nvSpPr>
        <dsp:cNvPr id="0" name=""/>
        <dsp:cNvSpPr/>
      </dsp:nvSpPr>
      <dsp:spPr>
        <a:xfrm>
          <a:off x="3460237" y="2256255"/>
          <a:ext cx="1827988" cy="182798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Meeting</a:t>
          </a:r>
          <a:endParaRPr lang="zh-CN" altLang="en-US" sz="3400" kern="1200" dirty="0"/>
        </a:p>
      </dsp:txBody>
      <dsp:txXfrm>
        <a:off x="3549472" y="2345490"/>
        <a:ext cx="1649518" cy="1649518"/>
      </dsp:txXfrm>
    </dsp:sp>
    <dsp:sp modelId="{193B5311-FF28-4DAC-A46A-4815D9C53796}">
      <dsp:nvSpPr>
        <dsp:cNvPr id="0" name=""/>
        <dsp:cNvSpPr/>
      </dsp:nvSpPr>
      <dsp:spPr>
        <a:xfrm rot="16200000">
          <a:off x="3889303" y="1771326"/>
          <a:ext cx="9698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85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CFF02-7DDD-490D-BAE7-296424351850}">
      <dsp:nvSpPr>
        <dsp:cNvPr id="0" name=""/>
        <dsp:cNvSpPr/>
      </dsp:nvSpPr>
      <dsp:spPr>
        <a:xfrm>
          <a:off x="3761855" y="61645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id</a:t>
          </a:r>
          <a:endParaRPr lang="zh-CN" altLang="en-US" sz="3600" kern="1200" dirty="0"/>
        </a:p>
      </dsp:txBody>
      <dsp:txXfrm>
        <a:off x="3941216" y="241006"/>
        <a:ext cx="866030" cy="866030"/>
      </dsp:txXfrm>
    </dsp:sp>
    <dsp:sp modelId="{2DDFA6BE-6955-4E0C-B3C7-FC570EB04F3B}">
      <dsp:nvSpPr>
        <dsp:cNvPr id="0" name=""/>
        <dsp:cNvSpPr/>
      </dsp:nvSpPr>
      <dsp:spPr>
        <a:xfrm rot="19285714">
          <a:off x="5228892" y="2271797"/>
          <a:ext cx="5439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3926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58C72-679D-441C-94CA-1B6DC40191F5}">
      <dsp:nvSpPr>
        <dsp:cNvPr id="0" name=""/>
        <dsp:cNvSpPr/>
      </dsp:nvSpPr>
      <dsp:spPr>
        <a:xfrm>
          <a:off x="5713485" y="1001501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time</a:t>
          </a:r>
          <a:endParaRPr lang="zh-CN" altLang="en-US" sz="3000" kern="1200" dirty="0"/>
        </a:p>
      </dsp:txBody>
      <dsp:txXfrm>
        <a:off x="5892846" y="1180862"/>
        <a:ext cx="866030" cy="866030"/>
      </dsp:txXfrm>
    </dsp:sp>
    <dsp:sp modelId="{51F68694-B369-498F-8813-62ABBAE8BF99}">
      <dsp:nvSpPr>
        <dsp:cNvPr id="0" name=""/>
        <dsp:cNvSpPr/>
      </dsp:nvSpPr>
      <dsp:spPr>
        <a:xfrm rot="771429">
          <a:off x="5276560" y="3482402"/>
          <a:ext cx="9306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60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40C5-9C02-4EB7-8815-588180E36346}">
      <dsp:nvSpPr>
        <dsp:cNvPr id="0" name=""/>
        <dsp:cNvSpPr/>
      </dsp:nvSpPr>
      <dsp:spPr>
        <a:xfrm>
          <a:off x="6195498" y="3113336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compere</a:t>
          </a:r>
          <a:endParaRPr lang="zh-CN" altLang="en-US" sz="1700" kern="1200" dirty="0"/>
        </a:p>
      </dsp:txBody>
      <dsp:txXfrm>
        <a:off x="6374859" y="3292697"/>
        <a:ext cx="866030" cy="866030"/>
      </dsp:txXfrm>
    </dsp:sp>
    <dsp:sp modelId="{4B0E7BF0-6877-4183-90BC-39A448232FEB}">
      <dsp:nvSpPr>
        <dsp:cNvPr id="0" name=""/>
        <dsp:cNvSpPr/>
      </dsp:nvSpPr>
      <dsp:spPr>
        <a:xfrm rot="3857143">
          <a:off x="4587351" y="4445571"/>
          <a:ext cx="8020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208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298D9-AB87-4409-92BF-520C634883C3}">
      <dsp:nvSpPr>
        <dsp:cNvPr id="0" name=""/>
        <dsp:cNvSpPr/>
      </dsp:nvSpPr>
      <dsp:spPr>
        <a:xfrm>
          <a:off x="4844928" y="4806897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person</a:t>
          </a:r>
          <a:endParaRPr lang="zh-CN" altLang="en-US" sz="2100" kern="1200" dirty="0"/>
        </a:p>
      </dsp:txBody>
      <dsp:txXfrm>
        <a:off x="5024289" y="4986258"/>
        <a:ext cx="866030" cy="866030"/>
      </dsp:txXfrm>
    </dsp:sp>
    <dsp:sp modelId="{4316EB64-8E64-4EC1-A8CB-9D18EC0D1784}">
      <dsp:nvSpPr>
        <dsp:cNvPr id="0" name=""/>
        <dsp:cNvSpPr/>
      </dsp:nvSpPr>
      <dsp:spPr>
        <a:xfrm rot="6942857">
          <a:off x="3359027" y="4445571"/>
          <a:ext cx="8020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208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1392C-26FE-4EA8-956B-774E1DD19820}">
      <dsp:nvSpPr>
        <dsp:cNvPr id="0" name=""/>
        <dsp:cNvSpPr/>
      </dsp:nvSpPr>
      <dsp:spPr>
        <a:xfrm>
          <a:off x="2678782" y="4806897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subject</a:t>
          </a:r>
          <a:endParaRPr lang="zh-CN" altLang="en-US" sz="2000" kern="1200" dirty="0"/>
        </a:p>
      </dsp:txBody>
      <dsp:txXfrm>
        <a:off x="2858143" y="4986258"/>
        <a:ext cx="866030" cy="866030"/>
      </dsp:txXfrm>
    </dsp:sp>
    <dsp:sp modelId="{990D005A-F198-4570-929A-42004D44332F}">
      <dsp:nvSpPr>
        <dsp:cNvPr id="0" name=""/>
        <dsp:cNvSpPr/>
      </dsp:nvSpPr>
      <dsp:spPr>
        <a:xfrm rot="10028571">
          <a:off x="2541299" y="3482402"/>
          <a:ext cx="9306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604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72B7E-03F3-423A-9102-33BD760ABCB9}">
      <dsp:nvSpPr>
        <dsp:cNvPr id="0" name=""/>
        <dsp:cNvSpPr/>
      </dsp:nvSpPr>
      <dsp:spPr>
        <a:xfrm>
          <a:off x="1328213" y="3113336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address</a:t>
          </a:r>
          <a:endParaRPr lang="zh-CN" altLang="en-US" sz="1900" kern="1200" dirty="0"/>
        </a:p>
      </dsp:txBody>
      <dsp:txXfrm>
        <a:off x="1507574" y="3292697"/>
        <a:ext cx="866030" cy="866030"/>
      </dsp:txXfrm>
    </dsp:sp>
    <dsp:sp modelId="{FFE48D1F-6B63-4084-9A30-ABA3219D845F}">
      <dsp:nvSpPr>
        <dsp:cNvPr id="0" name=""/>
        <dsp:cNvSpPr/>
      </dsp:nvSpPr>
      <dsp:spPr>
        <a:xfrm rot="13114286">
          <a:off x="2975644" y="2271797"/>
          <a:ext cx="5439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3926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D3D1B-DDC5-4061-834F-6D3168FEF73E}">
      <dsp:nvSpPr>
        <dsp:cNvPr id="0" name=""/>
        <dsp:cNvSpPr/>
      </dsp:nvSpPr>
      <dsp:spPr>
        <a:xfrm>
          <a:off x="1810225" y="1001501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content</a:t>
          </a:r>
          <a:endParaRPr lang="zh-CN" altLang="en-US" sz="1900" kern="1200" dirty="0"/>
        </a:p>
      </dsp:txBody>
      <dsp:txXfrm>
        <a:off x="1989586" y="1180862"/>
        <a:ext cx="866030" cy="866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6781-36D8-40BB-A602-B6388586E38F}">
      <dsp:nvSpPr>
        <dsp:cNvPr id="0" name=""/>
        <dsp:cNvSpPr/>
      </dsp:nvSpPr>
      <dsp:spPr>
        <a:xfrm>
          <a:off x="3460237" y="2376988"/>
          <a:ext cx="1827988" cy="182798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Notice</a:t>
          </a:r>
          <a:endParaRPr lang="zh-CN" altLang="en-US" sz="3600" kern="1200" dirty="0"/>
        </a:p>
      </dsp:txBody>
      <dsp:txXfrm>
        <a:off x="3549472" y="2466223"/>
        <a:ext cx="1649518" cy="1649518"/>
      </dsp:txXfrm>
    </dsp:sp>
    <dsp:sp modelId="{193B5311-FF28-4DAC-A46A-4815D9C53796}">
      <dsp:nvSpPr>
        <dsp:cNvPr id="0" name=""/>
        <dsp:cNvSpPr/>
      </dsp:nvSpPr>
      <dsp:spPr>
        <a:xfrm rot="16200000">
          <a:off x="3858063" y="1860819"/>
          <a:ext cx="10323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233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CFF02-7DDD-490D-BAE7-296424351850}">
      <dsp:nvSpPr>
        <dsp:cNvPr id="0" name=""/>
        <dsp:cNvSpPr/>
      </dsp:nvSpPr>
      <dsp:spPr>
        <a:xfrm>
          <a:off x="3761855" y="119898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id</a:t>
          </a:r>
          <a:endParaRPr lang="zh-CN" altLang="en-US" sz="3600" kern="1200" dirty="0"/>
        </a:p>
      </dsp:txBody>
      <dsp:txXfrm>
        <a:off x="3941216" y="299259"/>
        <a:ext cx="866030" cy="866030"/>
      </dsp:txXfrm>
    </dsp:sp>
    <dsp:sp modelId="{2DDFA6BE-6955-4E0C-B3C7-FC570EB04F3B}">
      <dsp:nvSpPr>
        <dsp:cNvPr id="0" name=""/>
        <dsp:cNvSpPr/>
      </dsp:nvSpPr>
      <dsp:spPr>
        <a:xfrm rot="20520000">
          <a:off x="5264885" y="2846639"/>
          <a:ext cx="9537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378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58C72-679D-441C-94CA-1B6DC40191F5}">
      <dsp:nvSpPr>
        <dsp:cNvPr id="0" name=""/>
        <dsp:cNvSpPr/>
      </dsp:nvSpPr>
      <dsp:spPr>
        <a:xfrm>
          <a:off x="6195331" y="1887922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time</a:t>
          </a:r>
          <a:endParaRPr lang="zh-CN" altLang="en-US" sz="3000" kern="1200" dirty="0"/>
        </a:p>
      </dsp:txBody>
      <dsp:txXfrm>
        <a:off x="6374692" y="2067283"/>
        <a:ext cx="866030" cy="866030"/>
      </dsp:txXfrm>
    </dsp:sp>
    <dsp:sp modelId="{4B0E7BF0-6877-4183-90BC-39A448232FEB}">
      <dsp:nvSpPr>
        <dsp:cNvPr id="0" name=""/>
        <dsp:cNvSpPr/>
      </dsp:nvSpPr>
      <dsp:spPr>
        <a:xfrm rot="3240000">
          <a:off x="4899781" y="4476811"/>
          <a:ext cx="6720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2010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298D9-AB87-4409-92BF-520C634883C3}">
      <dsp:nvSpPr>
        <dsp:cNvPr id="0" name=""/>
        <dsp:cNvSpPr/>
      </dsp:nvSpPr>
      <dsp:spPr>
        <a:xfrm>
          <a:off x="5265826" y="4748645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person</a:t>
          </a:r>
          <a:endParaRPr lang="zh-CN" altLang="en-US" sz="2100" kern="1200" dirty="0"/>
        </a:p>
      </dsp:txBody>
      <dsp:txXfrm>
        <a:off x="5445187" y="4928006"/>
        <a:ext cx="866030" cy="866030"/>
      </dsp:txXfrm>
    </dsp:sp>
    <dsp:sp modelId="{4316EB64-8E64-4EC1-A8CB-9D18EC0D1784}">
      <dsp:nvSpPr>
        <dsp:cNvPr id="0" name=""/>
        <dsp:cNvSpPr/>
      </dsp:nvSpPr>
      <dsp:spPr>
        <a:xfrm rot="7560000">
          <a:off x="3176672" y="4476811"/>
          <a:ext cx="6720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2010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1392C-26FE-4EA8-956B-774E1DD19820}">
      <dsp:nvSpPr>
        <dsp:cNvPr id="0" name=""/>
        <dsp:cNvSpPr/>
      </dsp:nvSpPr>
      <dsp:spPr>
        <a:xfrm>
          <a:off x="2257884" y="4748645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subject</a:t>
          </a:r>
          <a:endParaRPr lang="zh-CN" altLang="en-US" sz="2000" kern="1200" dirty="0"/>
        </a:p>
      </dsp:txBody>
      <dsp:txXfrm>
        <a:off x="2437245" y="4928006"/>
        <a:ext cx="866030" cy="866030"/>
      </dsp:txXfrm>
    </dsp:sp>
    <dsp:sp modelId="{990D005A-F198-4570-929A-42004D44332F}">
      <dsp:nvSpPr>
        <dsp:cNvPr id="0" name=""/>
        <dsp:cNvSpPr/>
      </dsp:nvSpPr>
      <dsp:spPr>
        <a:xfrm rot="11880000">
          <a:off x="2529791" y="2846639"/>
          <a:ext cx="9537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378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72B7E-03F3-423A-9102-33BD760ABCB9}">
      <dsp:nvSpPr>
        <dsp:cNvPr id="0" name=""/>
        <dsp:cNvSpPr/>
      </dsp:nvSpPr>
      <dsp:spPr>
        <a:xfrm>
          <a:off x="1328379" y="1887922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content</a:t>
          </a:r>
          <a:endParaRPr lang="zh-CN" altLang="en-US" sz="1900" kern="1200" dirty="0"/>
        </a:p>
      </dsp:txBody>
      <dsp:txXfrm>
        <a:off x="1507740" y="2067283"/>
        <a:ext cx="866030" cy="866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6781-36D8-40BB-A602-B6388586E38F}">
      <dsp:nvSpPr>
        <dsp:cNvPr id="0" name=""/>
        <dsp:cNvSpPr/>
      </dsp:nvSpPr>
      <dsp:spPr>
        <a:xfrm>
          <a:off x="3460237" y="2376988"/>
          <a:ext cx="1827988" cy="182798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Request</a:t>
          </a:r>
          <a:endParaRPr lang="zh-CN" altLang="en-US" sz="3500" kern="1200" dirty="0"/>
        </a:p>
      </dsp:txBody>
      <dsp:txXfrm>
        <a:off x="3549472" y="2466223"/>
        <a:ext cx="1649518" cy="1649518"/>
      </dsp:txXfrm>
    </dsp:sp>
    <dsp:sp modelId="{193B5311-FF28-4DAC-A46A-4815D9C53796}">
      <dsp:nvSpPr>
        <dsp:cNvPr id="0" name=""/>
        <dsp:cNvSpPr/>
      </dsp:nvSpPr>
      <dsp:spPr>
        <a:xfrm rot="16200000">
          <a:off x="3858063" y="1860819"/>
          <a:ext cx="10323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233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CFF02-7DDD-490D-BAE7-296424351850}">
      <dsp:nvSpPr>
        <dsp:cNvPr id="0" name=""/>
        <dsp:cNvSpPr/>
      </dsp:nvSpPr>
      <dsp:spPr>
        <a:xfrm>
          <a:off x="3761855" y="119898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id</a:t>
          </a:r>
          <a:endParaRPr lang="zh-CN" altLang="en-US" sz="3600" kern="1200" dirty="0"/>
        </a:p>
      </dsp:txBody>
      <dsp:txXfrm>
        <a:off x="3941216" y="299259"/>
        <a:ext cx="866030" cy="866030"/>
      </dsp:txXfrm>
    </dsp:sp>
    <dsp:sp modelId="{2DDFA6BE-6955-4E0C-B3C7-FC570EB04F3B}">
      <dsp:nvSpPr>
        <dsp:cNvPr id="0" name=""/>
        <dsp:cNvSpPr/>
      </dsp:nvSpPr>
      <dsp:spPr>
        <a:xfrm rot="20520000">
          <a:off x="5264885" y="2846639"/>
          <a:ext cx="9537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378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58C72-679D-441C-94CA-1B6DC40191F5}">
      <dsp:nvSpPr>
        <dsp:cNvPr id="0" name=""/>
        <dsp:cNvSpPr/>
      </dsp:nvSpPr>
      <dsp:spPr>
        <a:xfrm>
          <a:off x="6195331" y="1887922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time</a:t>
          </a:r>
          <a:endParaRPr lang="zh-CN" altLang="en-US" sz="3000" kern="1200" dirty="0"/>
        </a:p>
      </dsp:txBody>
      <dsp:txXfrm>
        <a:off x="6374692" y="2067283"/>
        <a:ext cx="866030" cy="866030"/>
      </dsp:txXfrm>
    </dsp:sp>
    <dsp:sp modelId="{4B0E7BF0-6877-4183-90BC-39A448232FEB}">
      <dsp:nvSpPr>
        <dsp:cNvPr id="0" name=""/>
        <dsp:cNvSpPr/>
      </dsp:nvSpPr>
      <dsp:spPr>
        <a:xfrm rot="3240000">
          <a:off x="4899781" y="4476811"/>
          <a:ext cx="6720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2010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298D9-AB87-4409-92BF-520C634883C3}">
      <dsp:nvSpPr>
        <dsp:cNvPr id="0" name=""/>
        <dsp:cNvSpPr/>
      </dsp:nvSpPr>
      <dsp:spPr>
        <a:xfrm>
          <a:off x="5265826" y="4748645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person</a:t>
          </a:r>
          <a:endParaRPr lang="zh-CN" altLang="en-US" sz="2100" kern="1200" dirty="0"/>
        </a:p>
      </dsp:txBody>
      <dsp:txXfrm>
        <a:off x="5445187" y="4928006"/>
        <a:ext cx="866030" cy="866030"/>
      </dsp:txXfrm>
    </dsp:sp>
    <dsp:sp modelId="{1815079E-15D1-489F-821F-0C46E58110B7}">
      <dsp:nvSpPr>
        <dsp:cNvPr id="0" name=""/>
        <dsp:cNvSpPr/>
      </dsp:nvSpPr>
      <dsp:spPr>
        <a:xfrm rot="7560000">
          <a:off x="3176672" y="4476811"/>
          <a:ext cx="6720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2010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264D3-9AF8-4F5F-A39B-59B6A405460F}">
      <dsp:nvSpPr>
        <dsp:cNvPr id="0" name=""/>
        <dsp:cNvSpPr/>
      </dsp:nvSpPr>
      <dsp:spPr>
        <a:xfrm>
          <a:off x="2257884" y="4748645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subject</a:t>
          </a:r>
          <a:endParaRPr lang="zh-CN" altLang="en-US" sz="2000" kern="1200" dirty="0"/>
        </a:p>
      </dsp:txBody>
      <dsp:txXfrm>
        <a:off x="2437245" y="4928006"/>
        <a:ext cx="866030" cy="866030"/>
      </dsp:txXfrm>
    </dsp:sp>
    <dsp:sp modelId="{990D005A-F198-4570-929A-42004D44332F}">
      <dsp:nvSpPr>
        <dsp:cNvPr id="0" name=""/>
        <dsp:cNvSpPr/>
      </dsp:nvSpPr>
      <dsp:spPr>
        <a:xfrm rot="11880000">
          <a:off x="2529791" y="2846639"/>
          <a:ext cx="9537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378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72B7E-03F3-423A-9102-33BD760ABCB9}">
      <dsp:nvSpPr>
        <dsp:cNvPr id="0" name=""/>
        <dsp:cNvSpPr/>
      </dsp:nvSpPr>
      <dsp:spPr>
        <a:xfrm>
          <a:off x="1328379" y="1887922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content</a:t>
          </a:r>
          <a:endParaRPr lang="zh-CN" altLang="en-US" sz="1900" kern="1200" dirty="0"/>
        </a:p>
      </dsp:txBody>
      <dsp:txXfrm>
        <a:off x="1507740" y="2067283"/>
        <a:ext cx="866030" cy="8660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56781-36D8-40BB-A602-B6388586E38F}">
      <dsp:nvSpPr>
        <dsp:cNvPr id="0" name=""/>
        <dsp:cNvSpPr/>
      </dsp:nvSpPr>
      <dsp:spPr>
        <a:xfrm>
          <a:off x="3460237" y="2132653"/>
          <a:ext cx="1827988" cy="182798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Leave</a:t>
          </a:r>
          <a:endParaRPr lang="zh-CN" altLang="en-US" sz="3600" kern="1200" dirty="0"/>
        </a:p>
      </dsp:txBody>
      <dsp:txXfrm>
        <a:off x="3549472" y="2221888"/>
        <a:ext cx="1649518" cy="1649518"/>
      </dsp:txXfrm>
    </dsp:sp>
    <dsp:sp modelId="{193B5311-FF28-4DAC-A46A-4815D9C53796}">
      <dsp:nvSpPr>
        <dsp:cNvPr id="0" name=""/>
        <dsp:cNvSpPr/>
      </dsp:nvSpPr>
      <dsp:spPr>
        <a:xfrm rot="16200000">
          <a:off x="3920543" y="1678964"/>
          <a:ext cx="9073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737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CFF02-7DDD-490D-BAE7-296424351850}">
      <dsp:nvSpPr>
        <dsp:cNvPr id="0" name=""/>
        <dsp:cNvSpPr/>
      </dsp:nvSpPr>
      <dsp:spPr>
        <a:xfrm>
          <a:off x="3761855" y="523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id</a:t>
          </a:r>
          <a:endParaRPr lang="zh-CN" altLang="en-US" sz="3600" kern="1200" dirty="0"/>
        </a:p>
      </dsp:txBody>
      <dsp:txXfrm>
        <a:off x="3941216" y="179884"/>
        <a:ext cx="866030" cy="866030"/>
      </dsp:txXfrm>
    </dsp:sp>
    <dsp:sp modelId="{2DDFA6BE-6955-4E0C-B3C7-FC570EB04F3B}">
      <dsp:nvSpPr>
        <dsp:cNvPr id="0" name=""/>
        <dsp:cNvSpPr/>
      </dsp:nvSpPr>
      <dsp:spPr>
        <a:xfrm rot="19800000">
          <a:off x="5243261" y="2351141"/>
          <a:ext cx="671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24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58C72-679D-441C-94CA-1B6DC40191F5}">
      <dsp:nvSpPr>
        <dsp:cNvPr id="0" name=""/>
        <dsp:cNvSpPr/>
      </dsp:nvSpPr>
      <dsp:spPr>
        <a:xfrm>
          <a:off x="5869543" y="1217397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leave time</a:t>
          </a:r>
          <a:endParaRPr lang="zh-CN" altLang="en-US" sz="2600" kern="1200" dirty="0"/>
        </a:p>
      </dsp:txBody>
      <dsp:txXfrm>
        <a:off x="6048904" y="1396758"/>
        <a:ext cx="866030" cy="866030"/>
      </dsp:txXfrm>
    </dsp:sp>
    <dsp:sp modelId="{1150FCCE-3592-40D7-8197-6E677037E373}">
      <dsp:nvSpPr>
        <dsp:cNvPr id="0" name=""/>
        <dsp:cNvSpPr/>
      </dsp:nvSpPr>
      <dsp:spPr>
        <a:xfrm rot="1800000">
          <a:off x="5243261" y="3742154"/>
          <a:ext cx="671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24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705BC-DC6B-484C-AE7D-9CDCBC626F0C}">
      <dsp:nvSpPr>
        <dsp:cNvPr id="0" name=""/>
        <dsp:cNvSpPr/>
      </dsp:nvSpPr>
      <dsp:spPr>
        <a:xfrm>
          <a:off x="5869543" y="3651145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back time</a:t>
          </a:r>
          <a:endParaRPr lang="zh-CN" altLang="en-US" sz="2600" kern="1200" dirty="0"/>
        </a:p>
      </dsp:txBody>
      <dsp:txXfrm>
        <a:off x="6048904" y="3830506"/>
        <a:ext cx="866030" cy="866030"/>
      </dsp:txXfrm>
    </dsp:sp>
    <dsp:sp modelId="{4B0E7BF0-6877-4183-90BC-39A448232FEB}">
      <dsp:nvSpPr>
        <dsp:cNvPr id="0" name=""/>
        <dsp:cNvSpPr/>
      </dsp:nvSpPr>
      <dsp:spPr>
        <a:xfrm rot="5400000">
          <a:off x="3920543" y="4414331"/>
          <a:ext cx="9073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737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298D9-AB87-4409-92BF-520C634883C3}">
      <dsp:nvSpPr>
        <dsp:cNvPr id="0" name=""/>
        <dsp:cNvSpPr/>
      </dsp:nvSpPr>
      <dsp:spPr>
        <a:xfrm>
          <a:off x="3761855" y="4868019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person</a:t>
          </a:r>
          <a:endParaRPr lang="zh-CN" altLang="en-US" sz="2100" kern="1200" dirty="0"/>
        </a:p>
      </dsp:txBody>
      <dsp:txXfrm>
        <a:off x="3941216" y="5047380"/>
        <a:ext cx="866030" cy="866030"/>
      </dsp:txXfrm>
    </dsp:sp>
    <dsp:sp modelId="{4316EB64-8E64-4EC1-A8CB-9D18EC0D1784}">
      <dsp:nvSpPr>
        <dsp:cNvPr id="0" name=""/>
        <dsp:cNvSpPr/>
      </dsp:nvSpPr>
      <dsp:spPr>
        <a:xfrm rot="9000000">
          <a:off x="2833955" y="3742154"/>
          <a:ext cx="671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24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1392C-26FE-4EA8-956B-774E1DD19820}">
      <dsp:nvSpPr>
        <dsp:cNvPr id="0" name=""/>
        <dsp:cNvSpPr/>
      </dsp:nvSpPr>
      <dsp:spPr>
        <a:xfrm>
          <a:off x="1654168" y="3651145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reason</a:t>
          </a:r>
          <a:endParaRPr lang="zh-CN" altLang="en-US" sz="2100" kern="1200" dirty="0"/>
        </a:p>
      </dsp:txBody>
      <dsp:txXfrm>
        <a:off x="1833529" y="3830506"/>
        <a:ext cx="866030" cy="866030"/>
      </dsp:txXfrm>
    </dsp:sp>
    <dsp:sp modelId="{990D005A-F198-4570-929A-42004D44332F}">
      <dsp:nvSpPr>
        <dsp:cNvPr id="0" name=""/>
        <dsp:cNvSpPr/>
      </dsp:nvSpPr>
      <dsp:spPr>
        <a:xfrm rot="12600000">
          <a:off x="2833955" y="2351141"/>
          <a:ext cx="671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247" y="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72B7E-03F3-423A-9102-33BD760ABCB9}">
      <dsp:nvSpPr>
        <dsp:cNvPr id="0" name=""/>
        <dsp:cNvSpPr/>
      </dsp:nvSpPr>
      <dsp:spPr>
        <a:xfrm>
          <a:off x="1654168" y="1217397"/>
          <a:ext cx="1224752" cy="122475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state</a:t>
          </a:r>
          <a:endParaRPr lang="zh-CN" altLang="en-US" sz="2800" kern="1200" dirty="0"/>
        </a:p>
      </dsp:txBody>
      <dsp:txXfrm>
        <a:off x="1833529" y="1396758"/>
        <a:ext cx="866030" cy="8660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38C22-640F-4840-8605-393708DCE8F8}">
      <dsp:nvSpPr>
        <dsp:cNvPr id="0" name=""/>
        <dsp:cNvSpPr/>
      </dsp:nvSpPr>
      <dsp:spPr>
        <a:xfrm>
          <a:off x="4289" y="927300"/>
          <a:ext cx="1462732" cy="731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日常管理</a:t>
          </a:r>
          <a:endParaRPr lang="zh-CN" altLang="en-US" sz="2600" kern="1200" dirty="0"/>
        </a:p>
      </dsp:txBody>
      <dsp:txXfrm>
        <a:off x="25710" y="948721"/>
        <a:ext cx="1419890" cy="688524"/>
      </dsp:txXfrm>
    </dsp:sp>
    <dsp:sp modelId="{A0AA6F6E-CFF0-4DC4-AFEF-B1ADA9D84004}">
      <dsp:nvSpPr>
        <dsp:cNvPr id="0" name=""/>
        <dsp:cNvSpPr/>
      </dsp:nvSpPr>
      <dsp:spPr>
        <a:xfrm>
          <a:off x="150562" y="1658667"/>
          <a:ext cx="146273" cy="5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24"/>
              </a:lnTo>
              <a:lnTo>
                <a:pt x="146273" y="5485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F9066-B4E2-4486-A7C7-8C4766358513}">
      <dsp:nvSpPr>
        <dsp:cNvPr id="0" name=""/>
        <dsp:cNvSpPr/>
      </dsp:nvSpPr>
      <dsp:spPr>
        <a:xfrm>
          <a:off x="296836" y="1841508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会议管理</a:t>
          </a:r>
          <a:endParaRPr lang="zh-CN" altLang="en-US" sz="2100" kern="1200" dirty="0"/>
        </a:p>
      </dsp:txBody>
      <dsp:txXfrm>
        <a:off x="318257" y="1862929"/>
        <a:ext cx="1127344" cy="688524"/>
      </dsp:txXfrm>
    </dsp:sp>
    <dsp:sp modelId="{ED565317-CBB3-4E79-B456-9053C1EDF0BE}">
      <dsp:nvSpPr>
        <dsp:cNvPr id="0" name=""/>
        <dsp:cNvSpPr/>
      </dsp:nvSpPr>
      <dsp:spPr>
        <a:xfrm>
          <a:off x="150562" y="1658667"/>
          <a:ext cx="146273" cy="1462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732"/>
              </a:lnTo>
              <a:lnTo>
                <a:pt x="146273" y="1462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2EE2F-0013-4AD1-B734-BF10DE92479F}">
      <dsp:nvSpPr>
        <dsp:cNvPr id="0" name=""/>
        <dsp:cNvSpPr/>
      </dsp:nvSpPr>
      <dsp:spPr>
        <a:xfrm>
          <a:off x="296836" y="2755716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公告管理</a:t>
          </a:r>
          <a:endParaRPr lang="zh-CN" altLang="en-US" sz="2100" kern="1200" dirty="0"/>
        </a:p>
      </dsp:txBody>
      <dsp:txXfrm>
        <a:off x="318257" y="2777137"/>
        <a:ext cx="1127344" cy="688524"/>
      </dsp:txXfrm>
    </dsp:sp>
    <dsp:sp modelId="{9DB5DA9A-3629-4842-A768-51E60BFE35E3}">
      <dsp:nvSpPr>
        <dsp:cNvPr id="0" name=""/>
        <dsp:cNvSpPr/>
      </dsp:nvSpPr>
      <dsp:spPr>
        <a:xfrm>
          <a:off x="1832705" y="927300"/>
          <a:ext cx="1462732" cy="731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考勤管理</a:t>
          </a:r>
          <a:endParaRPr lang="zh-CN" altLang="en-US" sz="2600" kern="1200" dirty="0"/>
        </a:p>
      </dsp:txBody>
      <dsp:txXfrm>
        <a:off x="1854126" y="948721"/>
        <a:ext cx="1419890" cy="688524"/>
      </dsp:txXfrm>
    </dsp:sp>
    <dsp:sp modelId="{1C93786E-39CC-4E64-81FD-1A4DB8CAD4C0}">
      <dsp:nvSpPr>
        <dsp:cNvPr id="0" name=""/>
        <dsp:cNvSpPr/>
      </dsp:nvSpPr>
      <dsp:spPr>
        <a:xfrm>
          <a:off x="1978978" y="1658667"/>
          <a:ext cx="146273" cy="5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24"/>
              </a:lnTo>
              <a:lnTo>
                <a:pt x="146273" y="5485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DF1FE-BD85-470C-9A43-F59AA21B71E7}">
      <dsp:nvSpPr>
        <dsp:cNvPr id="0" name=""/>
        <dsp:cNvSpPr/>
      </dsp:nvSpPr>
      <dsp:spPr>
        <a:xfrm>
          <a:off x="2125252" y="1841508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请假管理</a:t>
          </a:r>
          <a:endParaRPr lang="zh-CN" altLang="en-US" sz="2100" kern="1200" dirty="0"/>
        </a:p>
      </dsp:txBody>
      <dsp:txXfrm>
        <a:off x="2146673" y="1862929"/>
        <a:ext cx="1127344" cy="688524"/>
      </dsp:txXfrm>
    </dsp:sp>
    <dsp:sp modelId="{C196B40F-D5BC-45DB-BB00-A2C27AE29306}">
      <dsp:nvSpPr>
        <dsp:cNvPr id="0" name=""/>
        <dsp:cNvSpPr/>
      </dsp:nvSpPr>
      <dsp:spPr>
        <a:xfrm>
          <a:off x="3661121" y="927300"/>
          <a:ext cx="1462732" cy="731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申请管理</a:t>
          </a:r>
          <a:endParaRPr lang="zh-CN" altLang="en-US" sz="2600" kern="1200" dirty="0"/>
        </a:p>
      </dsp:txBody>
      <dsp:txXfrm>
        <a:off x="3682542" y="948721"/>
        <a:ext cx="1419890" cy="688524"/>
      </dsp:txXfrm>
    </dsp:sp>
    <dsp:sp modelId="{4CFFB351-F81E-4F4A-86DA-5D5D4439DB78}">
      <dsp:nvSpPr>
        <dsp:cNvPr id="0" name=""/>
        <dsp:cNvSpPr/>
      </dsp:nvSpPr>
      <dsp:spPr>
        <a:xfrm>
          <a:off x="3807394" y="1658667"/>
          <a:ext cx="146273" cy="5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24"/>
              </a:lnTo>
              <a:lnTo>
                <a:pt x="146273" y="5485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2ADB4-B3DB-4A17-8E99-DDB2FC80163B}">
      <dsp:nvSpPr>
        <dsp:cNvPr id="0" name=""/>
        <dsp:cNvSpPr/>
      </dsp:nvSpPr>
      <dsp:spPr>
        <a:xfrm>
          <a:off x="3953668" y="1841508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审核批示</a:t>
          </a:r>
          <a:endParaRPr lang="zh-CN" altLang="en-US" sz="2100" kern="1200" dirty="0"/>
        </a:p>
      </dsp:txBody>
      <dsp:txXfrm>
        <a:off x="3975089" y="1862929"/>
        <a:ext cx="1127344" cy="688524"/>
      </dsp:txXfrm>
    </dsp:sp>
    <dsp:sp modelId="{ABF28272-744B-46F9-985E-5E130D81CF25}">
      <dsp:nvSpPr>
        <dsp:cNvPr id="0" name=""/>
        <dsp:cNvSpPr/>
      </dsp:nvSpPr>
      <dsp:spPr>
        <a:xfrm>
          <a:off x="5489537" y="927300"/>
          <a:ext cx="1462732" cy="731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员工管理</a:t>
          </a:r>
          <a:endParaRPr lang="zh-CN" altLang="en-US" sz="2600" kern="1200" dirty="0"/>
        </a:p>
      </dsp:txBody>
      <dsp:txXfrm>
        <a:off x="5510958" y="948721"/>
        <a:ext cx="1419890" cy="688524"/>
      </dsp:txXfrm>
    </dsp:sp>
    <dsp:sp modelId="{28BCC43B-B829-4FC9-B148-4F8A2BEF1870}">
      <dsp:nvSpPr>
        <dsp:cNvPr id="0" name=""/>
        <dsp:cNvSpPr/>
      </dsp:nvSpPr>
      <dsp:spPr>
        <a:xfrm>
          <a:off x="5635810" y="1658667"/>
          <a:ext cx="146273" cy="5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24"/>
              </a:lnTo>
              <a:lnTo>
                <a:pt x="146273" y="5485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7A14B-A455-4A48-A9AF-709F0839FD6C}">
      <dsp:nvSpPr>
        <dsp:cNvPr id="0" name=""/>
        <dsp:cNvSpPr/>
      </dsp:nvSpPr>
      <dsp:spPr>
        <a:xfrm>
          <a:off x="5782084" y="1841508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员工管理</a:t>
          </a:r>
          <a:endParaRPr lang="zh-CN" altLang="en-US" sz="2100" kern="1200" dirty="0"/>
        </a:p>
      </dsp:txBody>
      <dsp:txXfrm>
        <a:off x="5803505" y="1862929"/>
        <a:ext cx="1127344" cy="688524"/>
      </dsp:txXfrm>
    </dsp:sp>
    <dsp:sp modelId="{E88FAA7C-D829-4342-BAEA-6D6EDB8F27DE}">
      <dsp:nvSpPr>
        <dsp:cNvPr id="0" name=""/>
        <dsp:cNvSpPr/>
      </dsp:nvSpPr>
      <dsp:spPr>
        <a:xfrm>
          <a:off x="5635810" y="1658667"/>
          <a:ext cx="146273" cy="1462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732"/>
              </a:lnTo>
              <a:lnTo>
                <a:pt x="146273" y="1462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92B68-D58B-4AEE-87C3-7EB32FD90BA9}">
      <dsp:nvSpPr>
        <dsp:cNvPr id="0" name=""/>
        <dsp:cNvSpPr/>
      </dsp:nvSpPr>
      <dsp:spPr>
        <a:xfrm>
          <a:off x="5782084" y="2755716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管理员管理</a:t>
          </a:r>
          <a:endParaRPr lang="zh-CN" altLang="en-US" sz="2100" kern="1200" dirty="0"/>
        </a:p>
      </dsp:txBody>
      <dsp:txXfrm>
        <a:off x="5803505" y="2777137"/>
        <a:ext cx="1127344" cy="688524"/>
      </dsp:txXfrm>
    </dsp:sp>
    <dsp:sp modelId="{EFB5F3A2-424D-4D15-98A8-143FC599DCBF}">
      <dsp:nvSpPr>
        <dsp:cNvPr id="0" name=""/>
        <dsp:cNvSpPr/>
      </dsp:nvSpPr>
      <dsp:spPr>
        <a:xfrm>
          <a:off x="7317953" y="927300"/>
          <a:ext cx="1462732" cy="731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系统管理</a:t>
          </a:r>
          <a:endParaRPr lang="zh-CN" altLang="en-US" sz="2600" kern="1200" dirty="0"/>
        </a:p>
      </dsp:txBody>
      <dsp:txXfrm>
        <a:off x="7339374" y="948721"/>
        <a:ext cx="1419890" cy="688524"/>
      </dsp:txXfrm>
    </dsp:sp>
    <dsp:sp modelId="{6348BB00-22B0-4351-8579-18BE8DAB1785}">
      <dsp:nvSpPr>
        <dsp:cNvPr id="0" name=""/>
        <dsp:cNvSpPr/>
      </dsp:nvSpPr>
      <dsp:spPr>
        <a:xfrm>
          <a:off x="7464226" y="1658667"/>
          <a:ext cx="146273" cy="5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24"/>
              </a:lnTo>
              <a:lnTo>
                <a:pt x="146273" y="5485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A051F-1D6C-4ABB-AFF5-4E37755E5440}">
      <dsp:nvSpPr>
        <dsp:cNvPr id="0" name=""/>
        <dsp:cNvSpPr/>
      </dsp:nvSpPr>
      <dsp:spPr>
        <a:xfrm>
          <a:off x="7610500" y="1841508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个人信息</a:t>
          </a:r>
          <a:endParaRPr lang="zh-CN" altLang="en-US" sz="2100" kern="1200" dirty="0"/>
        </a:p>
      </dsp:txBody>
      <dsp:txXfrm>
        <a:off x="7631921" y="1862929"/>
        <a:ext cx="1127344" cy="688524"/>
      </dsp:txXfrm>
    </dsp:sp>
    <dsp:sp modelId="{B9FD3BD5-2161-4C75-8D7A-4CC1282DEACF}">
      <dsp:nvSpPr>
        <dsp:cNvPr id="0" name=""/>
        <dsp:cNvSpPr/>
      </dsp:nvSpPr>
      <dsp:spPr>
        <a:xfrm>
          <a:off x="7464226" y="1658667"/>
          <a:ext cx="146273" cy="1462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732"/>
              </a:lnTo>
              <a:lnTo>
                <a:pt x="146273" y="1462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B0321-0568-4517-9ADE-B81B972B7668}">
      <dsp:nvSpPr>
        <dsp:cNvPr id="0" name=""/>
        <dsp:cNvSpPr/>
      </dsp:nvSpPr>
      <dsp:spPr>
        <a:xfrm>
          <a:off x="7610500" y="2755716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修改密码</a:t>
          </a:r>
          <a:endParaRPr lang="zh-CN" altLang="en-US" sz="2100" kern="1200" dirty="0"/>
        </a:p>
      </dsp:txBody>
      <dsp:txXfrm>
        <a:off x="7631921" y="2777137"/>
        <a:ext cx="1127344" cy="688524"/>
      </dsp:txXfrm>
    </dsp:sp>
    <dsp:sp modelId="{882121B4-E2D5-4AA5-BE14-4F806485D293}">
      <dsp:nvSpPr>
        <dsp:cNvPr id="0" name=""/>
        <dsp:cNvSpPr/>
      </dsp:nvSpPr>
      <dsp:spPr>
        <a:xfrm>
          <a:off x="7464226" y="1658667"/>
          <a:ext cx="146273" cy="2376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6940"/>
              </a:lnTo>
              <a:lnTo>
                <a:pt x="146273" y="23769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F872D-EA3C-4C2D-9625-7EA951CF905C}">
      <dsp:nvSpPr>
        <dsp:cNvPr id="0" name=""/>
        <dsp:cNvSpPr/>
      </dsp:nvSpPr>
      <dsp:spPr>
        <a:xfrm>
          <a:off x="7610500" y="3669924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退出系统</a:t>
          </a:r>
          <a:endParaRPr lang="zh-CN" altLang="en-US" sz="2100" kern="1200" dirty="0"/>
        </a:p>
      </dsp:txBody>
      <dsp:txXfrm>
        <a:off x="7631921" y="3691345"/>
        <a:ext cx="1127344" cy="6885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38C22-640F-4840-8605-393708DCE8F8}">
      <dsp:nvSpPr>
        <dsp:cNvPr id="0" name=""/>
        <dsp:cNvSpPr/>
      </dsp:nvSpPr>
      <dsp:spPr>
        <a:xfrm>
          <a:off x="4289" y="927300"/>
          <a:ext cx="1462732" cy="731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日常管理</a:t>
          </a:r>
          <a:endParaRPr lang="zh-CN" altLang="en-US" sz="2600" kern="1200" dirty="0"/>
        </a:p>
      </dsp:txBody>
      <dsp:txXfrm>
        <a:off x="25710" y="948721"/>
        <a:ext cx="1419890" cy="688524"/>
      </dsp:txXfrm>
    </dsp:sp>
    <dsp:sp modelId="{A0AA6F6E-CFF0-4DC4-AFEF-B1ADA9D84004}">
      <dsp:nvSpPr>
        <dsp:cNvPr id="0" name=""/>
        <dsp:cNvSpPr/>
      </dsp:nvSpPr>
      <dsp:spPr>
        <a:xfrm>
          <a:off x="150562" y="1658667"/>
          <a:ext cx="146273" cy="5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24"/>
              </a:lnTo>
              <a:lnTo>
                <a:pt x="146273" y="5485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F9066-B4E2-4486-A7C7-8C4766358513}">
      <dsp:nvSpPr>
        <dsp:cNvPr id="0" name=""/>
        <dsp:cNvSpPr/>
      </dsp:nvSpPr>
      <dsp:spPr>
        <a:xfrm>
          <a:off x="296836" y="1841508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会议记录</a:t>
          </a:r>
          <a:endParaRPr lang="zh-CN" altLang="en-US" sz="2100" kern="1200" dirty="0"/>
        </a:p>
      </dsp:txBody>
      <dsp:txXfrm>
        <a:off x="318257" y="1862929"/>
        <a:ext cx="1127344" cy="688524"/>
      </dsp:txXfrm>
    </dsp:sp>
    <dsp:sp modelId="{ED565317-CBB3-4E79-B456-9053C1EDF0BE}">
      <dsp:nvSpPr>
        <dsp:cNvPr id="0" name=""/>
        <dsp:cNvSpPr/>
      </dsp:nvSpPr>
      <dsp:spPr>
        <a:xfrm>
          <a:off x="150562" y="1658667"/>
          <a:ext cx="146273" cy="1462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732"/>
              </a:lnTo>
              <a:lnTo>
                <a:pt x="146273" y="1462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2EE2F-0013-4AD1-B734-BF10DE92479F}">
      <dsp:nvSpPr>
        <dsp:cNvPr id="0" name=""/>
        <dsp:cNvSpPr/>
      </dsp:nvSpPr>
      <dsp:spPr>
        <a:xfrm>
          <a:off x="296836" y="2755716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公告查询</a:t>
          </a:r>
          <a:endParaRPr lang="zh-CN" altLang="en-US" sz="2100" kern="1200" dirty="0"/>
        </a:p>
      </dsp:txBody>
      <dsp:txXfrm>
        <a:off x="318257" y="2777137"/>
        <a:ext cx="1127344" cy="688524"/>
      </dsp:txXfrm>
    </dsp:sp>
    <dsp:sp modelId="{9DB5DA9A-3629-4842-A768-51E60BFE35E3}">
      <dsp:nvSpPr>
        <dsp:cNvPr id="0" name=""/>
        <dsp:cNvSpPr/>
      </dsp:nvSpPr>
      <dsp:spPr>
        <a:xfrm>
          <a:off x="1832705" y="927300"/>
          <a:ext cx="1462732" cy="731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考勤管理</a:t>
          </a:r>
          <a:endParaRPr lang="zh-CN" altLang="en-US" sz="2600" kern="1200" dirty="0"/>
        </a:p>
      </dsp:txBody>
      <dsp:txXfrm>
        <a:off x="1854126" y="948721"/>
        <a:ext cx="1419890" cy="688524"/>
      </dsp:txXfrm>
    </dsp:sp>
    <dsp:sp modelId="{FD542B4F-F183-4862-A39D-F6CD776C0D6C}">
      <dsp:nvSpPr>
        <dsp:cNvPr id="0" name=""/>
        <dsp:cNvSpPr/>
      </dsp:nvSpPr>
      <dsp:spPr>
        <a:xfrm>
          <a:off x="1978978" y="1658667"/>
          <a:ext cx="146273" cy="5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24"/>
              </a:lnTo>
              <a:lnTo>
                <a:pt x="146273" y="5485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DE491-296F-4243-9843-E9DD40EE5B33}">
      <dsp:nvSpPr>
        <dsp:cNvPr id="0" name=""/>
        <dsp:cNvSpPr/>
      </dsp:nvSpPr>
      <dsp:spPr>
        <a:xfrm>
          <a:off x="2125252" y="1841508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请假登记</a:t>
          </a:r>
          <a:endParaRPr lang="zh-CN" altLang="en-US" sz="2100" kern="1200" dirty="0"/>
        </a:p>
      </dsp:txBody>
      <dsp:txXfrm>
        <a:off x="2146673" y="1862929"/>
        <a:ext cx="1127344" cy="688524"/>
      </dsp:txXfrm>
    </dsp:sp>
    <dsp:sp modelId="{C196B40F-D5BC-45DB-BB00-A2C27AE29306}">
      <dsp:nvSpPr>
        <dsp:cNvPr id="0" name=""/>
        <dsp:cNvSpPr/>
      </dsp:nvSpPr>
      <dsp:spPr>
        <a:xfrm>
          <a:off x="3661121" y="927300"/>
          <a:ext cx="1462732" cy="731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申请管理</a:t>
          </a:r>
          <a:endParaRPr lang="zh-CN" altLang="en-US" sz="2600" kern="1200" dirty="0"/>
        </a:p>
      </dsp:txBody>
      <dsp:txXfrm>
        <a:off x="3682542" y="948721"/>
        <a:ext cx="1419890" cy="688524"/>
      </dsp:txXfrm>
    </dsp:sp>
    <dsp:sp modelId="{8A71102E-1E86-412C-B607-356C01EFF747}">
      <dsp:nvSpPr>
        <dsp:cNvPr id="0" name=""/>
        <dsp:cNvSpPr/>
      </dsp:nvSpPr>
      <dsp:spPr>
        <a:xfrm>
          <a:off x="3807394" y="1658667"/>
          <a:ext cx="146273" cy="5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24"/>
              </a:lnTo>
              <a:lnTo>
                <a:pt x="146273" y="5485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A5386-9EBB-4CBC-A76F-A7DC691D9CCF}">
      <dsp:nvSpPr>
        <dsp:cNvPr id="0" name=""/>
        <dsp:cNvSpPr/>
      </dsp:nvSpPr>
      <dsp:spPr>
        <a:xfrm>
          <a:off x="3953668" y="1841508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发布申请</a:t>
          </a:r>
          <a:endParaRPr lang="zh-CN" altLang="en-US" sz="2100" kern="1200" dirty="0"/>
        </a:p>
      </dsp:txBody>
      <dsp:txXfrm>
        <a:off x="3975089" y="1862929"/>
        <a:ext cx="1127344" cy="688524"/>
      </dsp:txXfrm>
    </dsp:sp>
    <dsp:sp modelId="{ABF28272-744B-46F9-985E-5E130D81CF25}">
      <dsp:nvSpPr>
        <dsp:cNvPr id="0" name=""/>
        <dsp:cNvSpPr/>
      </dsp:nvSpPr>
      <dsp:spPr>
        <a:xfrm>
          <a:off x="5489537" y="927300"/>
          <a:ext cx="1462732" cy="731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员工管理</a:t>
          </a:r>
          <a:endParaRPr lang="zh-CN" altLang="en-US" sz="2600" kern="1200" dirty="0"/>
        </a:p>
      </dsp:txBody>
      <dsp:txXfrm>
        <a:off x="5510958" y="948721"/>
        <a:ext cx="1419890" cy="688524"/>
      </dsp:txXfrm>
    </dsp:sp>
    <dsp:sp modelId="{8A02146F-10A8-4B88-8B7E-15468EEE2763}">
      <dsp:nvSpPr>
        <dsp:cNvPr id="0" name=""/>
        <dsp:cNvSpPr/>
      </dsp:nvSpPr>
      <dsp:spPr>
        <a:xfrm>
          <a:off x="5635810" y="1658667"/>
          <a:ext cx="146273" cy="5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24"/>
              </a:lnTo>
              <a:lnTo>
                <a:pt x="146273" y="5485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9E5C4-9312-4CFC-B967-A71F53E97ED9}">
      <dsp:nvSpPr>
        <dsp:cNvPr id="0" name=""/>
        <dsp:cNvSpPr/>
      </dsp:nvSpPr>
      <dsp:spPr>
        <a:xfrm>
          <a:off x="5782084" y="1841508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员工查询</a:t>
          </a:r>
          <a:endParaRPr lang="zh-CN" altLang="en-US" sz="2100" kern="1200" dirty="0"/>
        </a:p>
      </dsp:txBody>
      <dsp:txXfrm>
        <a:off x="5803505" y="1862929"/>
        <a:ext cx="1127344" cy="688524"/>
      </dsp:txXfrm>
    </dsp:sp>
    <dsp:sp modelId="{EFB5F3A2-424D-4D15-98A8-143FC599DCBF}">
      <dsp:nvSpPr>
        <dsp:cNvPr id="0" name=""/>
        <dsp:cNvSpPr/>
      </dsp:nvSpPr>
      <dsp:spPr>
        <a:xfrm>
          <a:off x="7317953" y="927300"/>
          <a:ext cx="1462732" cy="7313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系统管理</a:t>
          </a:r>
          <a:endParaRPr lang="zh-CN" altLang="en-US" sz="2600" kern="1200" dirty="0"/>
        </a:p>
      </dsp:txBody>
      <dsp:txXfrm>
        <a:off x="7339374" y="948721"/>
        <a:ext cx="1419890" cy="688524"/>
      </dsp:txXfrm>
    </dsp:sp>
    <dsp:sp modelId="{6348BB00-22B0-4351-8579-18BE8DAB1785}">
      <dsp:nvSpPr>
        <dsp:cNvPr id="0" name=""/>
        <dsp:cNvSpPr/>
      </dsp:nvSpPr>
      <dsp:spPr>
        <a:xfrm>
          <a:off x="7464226" y="1658667"/>
          <a:ext cx="146273" cy="5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24"/>
              </a:lnTo>
              <a:lnTo>
                <a:pt x="146273" y="5485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A051F-1D6C-4ABB-AFF5-4E37755E5440}">
      <dsp:nvSpPr>
        <dsp:cNvPr id="0" name=""/>
        <dsp:cNvSpPr/>
      </dsp:nvSpPr>
      <dsp:spPr>
        <a:xfrm>
          <a:off x="7610500" y="1841508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个人信息</a:t>
          </a:r>
          <a:endParaRPr lang="zh-CN" altLang="en-US" sz="2100" kern="1200" dirty="0"/>
        </a:p>
      </dsp:txBody>
      <dsp:txXfrm>
        <a:off x="7631921" y="1862929"/>
        <a:ext cx="1127344" cy="688524"/>
      </dsp:txXfrm>
    </dsp:sp>
    <dsp:sp modelId="{B9FD3BD5-2161-4C75-8D7A-4CC1282DEACF}">
      <dsp:nvSpPr>
        <dsp:cNvPr id="0" name=""/>
        <dsp:cNvSpPr/>
      </dsp:nvSpPr>
      <dsp:spPr>
        <a:xfrm>
          <a:off x="7464226" y="1658667"/>
          <a:ext cx="146273" cy="1462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732"/>
              </a:lnTo>
              <a:lnTo>
                <a:pt x="146273" y="1462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B0321-0568-4517-9ADE-B81B972B7668}">
      <dsp:nvSpPr>
        <dsp:cNvPr id="0" name=""/>
        <dsp:cNvSpPr/>
      </dsp:nvSpPr>
      <dsp:spPr>
        <a:xfrm>
          <a:off x="7610500" y="2755716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修改密码</a:t>
          </a:r>
          <a:endParaRPr lang="zh-CN" altLang="en-US" sz="2100" kern="1200" dirty="0"/>
        </a:p>
      </dsp:txBody>
      <dsp:txXfrm>
        <a:off x="7631921" y="2777137"/>
        <a:ext cx="1127344" cy="688524"/>
      </dsp:txXfrm>
    </dsp:sp>
    <dsp:sp modelId="{882121B4-E2D5-4AA5-BE14-4F806485D293}">
      <dsp:nvSpPr>
        <dsp:cNvPr id="0" name=""/>
        <dsp:cNvSpPr/>
      </dsp:nvSpPr>
      <dsp:spPr>
        <a:xfrm>
          <a:off x="7464226" y="1658667"/>
          <a:ext cx="146273" cy="2376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6940"/>
              </a:lnTo>
              <a:lnTo>
                <a:pt x="146273" y="23769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F872D-EA3C-4C2D-9625-7EA951CF905C}">
      <dsp:nvSpPr>
        <dsp:cNvPr id="0" name=""/>
        <dsp:cNvSpPr/>
      </dsp:nvSpPr>
      <dsp:spPr>
        <a:xfrm>
          <a:off x="7610500" y="3669924"/>
          <a:ext cx="1170186" cy="731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退出系统</a:t>
          </a:r>
          <a:endParaRPr lang="zh-CN" altLang="en-US" sz="2100" kern="1200" dirty="0"/>
        </a:p>
      </dsp:txBody>
      <dsp:txXfrm>
        <a:off x="7631921" y="3691345"/>
        <a:ext cx="1127344" cy="688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32656003"/>
              </p:ext>
            </p:extLst>
          </p:nvPr>
        </p:nvGraphicFramePr>
        <p:xfrm>
          <a:off x="179512" y="404664"/>
          <a:ext cx="8748464" cy="609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54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49244247"/>
              </p:ext>
            </p:extLst>
          </p:nvPr>
        </p:nvGraphicFramePr>
        <p:xfrm>
          <a:off x="179512" y="404664"/>
          <a:ext cx="8748464" cy="609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1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2308564911"/>
              </p:ext>
            </p:extLst>
          </p:nvPr>
        </p:nvGraphicFramePr>
        <p:xfrm>
          <a:off x="179512" y="404664"/>
          <a:ext cx="8748464" cy="609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10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07344910"/>
              </p:ext>
            </p:extLst>
          </p:nvPr>
        </p:nvGraphicFramePr>
        <p:xfrm>
          <a:off x="179512" y="404664"/>
          <a:ext cx="8748464" cy="609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68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447058558"/>
              </p:ext>
            </p:extLst>
          </p:nvPr>
        </p:nvGraphicFramePr>
        <p:xfrm>
          <a:off x="179512" y="404664"/>
          <a:ext cx="8748464" cy="609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69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6891968"/>
              </p:ext>
            </p:extLst>
          </p:nvPr>
        </p:nvGraphicFramePr>
        <p:xfrm>
          <a:off x="179512" y="404664"/>
          <a:ext cx="8748464" cy="609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16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76703088"/>
              </p:ext>
            </p:extLst>
          </p:nvPr>
        </p:nvGraphicFramePr>
        <p:xfrm>
          <a:off x="179512" y="404664"/>
          <a:ext cx="8748464" cy="609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5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319042403"/>
              </p:ext>
            </p:extLst>
          </p:nvPr>
        </p:nvGraphicFramePr>
        <p:xfrm>
          <a:off x="179512" y="1340768"/>
          <a:ext cx="878497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179630" y="620688"/>
            <a:ext cx="9038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Admin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登陆界面功能层次结构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3709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541068124"/>
              </p:ext>
            </p:extLst>
          </p:nvPr>
        </p:nvGraphicFramePr>
        <p:xfrm>
          <a:off x="179512" y="1340768"/>
          <a:ext cx="878497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466567" y="620688"/>
            <a:ext cx="8464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User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登陆界面功能层次结构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2973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113</Words>
  <Application>Microsoft Office PowerPoint</Application>
  <PresentationFormat>全屏显示(4:3)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25</cp:revision>
  <dcterms:created xsi:type="dcterms:W3CDTF">2014-02-11T09:53:11Z</dcterms:created>
  <dcterms:modified xsi:type="dcterms:W3CDTF">2014-02-21T04:15:21Z</dcterms:modified>
</cp:coreProperties>
</file>