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74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算法设计与分析小班课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2016.4.1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贪心作业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1293"/>
            <a:ext cx="8229600" cy="45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贪心作业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6854"/>
            <a:ext cx="8229600" cy="37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815"/>
            <a:ext cx="5733010" cy="3888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3848" y="2277070"/>
            <a:ext cx="5688632" cy="19447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238926"/>
            <a:ext cx="5854998" cy="2286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云形标注 6"/>
          <p:cNvSpPr/>
          <p:nvPr/>
        </p:nvSpPr>
        <p:spPr>
          <a:xfrm>
            <a:off x="7092280" y="4725144"/>
            <a:ext cx="1584176" cy="1008112"/>
          </a:xfrm>
          <a:prstGeom prst="cloudCallout">
            <a:avLst>
              <a:gd name="adj1" fmla="val -66425"/>
              <a:gd name="adj2" fmla="val 6964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よかった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5724128" y="188640"/>
            <a:ext cx="1332656" cy="867279"/>
          </a:xfrm>
          <a:prstGeom prst="cloudCallout">
            <a:avLst>
              <a:gd name="adj1" fmla="val -66425"/>
              <a:gd name="adj2" fmla="val 696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遅い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7164288" y="1575561"/>
            <a:ext cx="1728192" cy="1082579"/>
          </a:xfrm>
          <a:prstGeom prst="cloudCallout">
            <a:avLst>
              <a:gd name="adj1" fmla="val -66425"/>
              <a:gd name="adj2" fmla="val 696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９００１２</a:t>
            </a:r>
            <a:r>
              <a:rPr lang="ja-JP" altLang="en-US" dirty="0"/>
              <a:t>３</a:t>
            </a:r>
            <a:r>
              <a:rPr lang="en-US" altLang="zh-CN" dirty="0" smtClean="0"/>
              <a:t> </a:t>
            </a:r>
          </a:p>
          <a:p>
            <a:pPr algn="ctr"/>
            <a:r>
              <a:rPr lang="ja-JP" altLang="en-US" dirty="0" smtClean="0"/>
              <a:t>ｋ</a:t>
            </a:r>
            <a:r>
              <a:rPr lang="ja-JP" altLang="en-US" dirty="0" smtClean="0"/>
              <a:t>＝２</a:t>
            </a:r>
            <a:r>
              <a:rPr lang="en-US" altLang="ja-JP" dirty="0" smtClean="0"/>
              <a:t>or</a:t>
            </a:r>
            <a:r>
              <a:rPr lang="ja-JP" altLang="en-US" dirty="0" smtClean="0"/>
              <a:t>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5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88640"/>
            <a:ext cx="7416824" cy="65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平摊分析作业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Cambria Math" panose="02040503050406030204" pitchFamily="18" charset="0"/>
              </a:rPr>
              <a:t>Search, Insert, Delete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维护问题</a:t>
            </a:r>
            <a:endParaRPr lang="zh-CN" altLang="zh-CN" sz="2800" dirty="0">
              <a:latin typeface="Cambria Math" panose="02040503050406030204" pitchFamily="18" charset="0"/>
            </a:endParaRPr>
          </a:p>
          <a:p>
            <a:pPr lvl="1"/>
            <a:r>
              <a:rPr lang="en-US" altLang="zh-CN" sz="2400" dirty="0" smtClean="0">
                <a:latin typeface="Cambria Math" panose="02040503050406030204" pitchFamily="18" charset="0"/>
              </a:rPr>
              <a:t>Search 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O(log^2n)</a:t>
            </a:r>
          </a:p>
          <a:p>
            <a:pPr lvl="1"/>
            <a:r>
              <a:rPr lang="en-US" altLang="zh-CN" sz="2400" dirty="0" smtClean="0">
                <a:latin typeface="Cambria Math" panose="02040503050406030204" pitchFamily="18" charset="0"/>
              </a:rPr>
              <a:t>Insert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需要做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平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摊分析得出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O(</a:t>
            </a:r>
            <a:r>
              <a:rPr lang="en-US" altLang="zh-CN" sz="2400" dirty="0" err="1" smtClean="0">
                <a:latin typeface="Cambria Math" panose="02040503050406030204" pitchFamily="18" charset="0"/>
              </a:rPr>
              <a:t>logn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)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结论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pPr lvl="1"/>
            <a:r>
              <a:rPr lang="en-US" altLang="zh-CN" sz="2400" dirty="0" smtClean="0">
                <a:latin typeface="Cambria Math" panose="02040503050406030204" pitchFamily="18" charset="0"/>
              </a:rPr>
              <a:t>Delete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可采用交换法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(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真删除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)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和记录法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(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维护删除表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)</a:t>
            </a:r>
          </a:p>
          <a:p>
            <a:pPr lvl="1"/>
            <a:endParaRPr lang="zh-CN" altLang="zh-CN" sz="2400" dirty="0">
              <a:latin typeface="Cambria Math" panose="02040503050406030204" pitchFamily="18" charset="0"/>
            </a:endParaRPr>
          </a:p>
          <a:p>
            <a:r>
              <a:rPr lang="zh-CN" altLang="en-US" sz="2800" dirty="0">
                <a:latin typeface="Cambria Math" panose="02040503050406030204" pitchFamily="18" charset="0"/>
              </a:rPr>
              <a:t>下标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访问的移动策略问题</a:t>
            </a:r>
            <a:endParaRPr lang="zh-CN" altLang="zh-CN" sz="2800" dirty="0">
              <a:latin typeface="Cambria Math" panose="02040503050406030204" pitchFamily="18" charset="0"/>
            </a:endParaRPr>
          </a:p>
          <a:p>
            <a:pPr lvl="1"/>
            <a:r>
              <a:rPr lang="zh-CN" altLang="en-US" sz="2400" dirty="0" smtClean="0">
                <a:latin typeface="Cambria Math" panose="02040503050406030204" pitchFamily="18" charset="0"/>
              </a:rPr>
              <a:t>第一问举出反例即可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pPr lvl="1"/>
            <a:r>
              <a:rPr lang="zh-CN" altLang="en-US" sz="2400" dirty="0">
                <a:latin typeface="Cambria Math" panose="02040503050406030204" pitchFamily="18" charset="0"/>
              </a:rPr>
              <a:t>第二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问使用逆序对等方法进行分析得出命题成立即可</a:t>
            </a:r>
            <a:endParaRPr lang="zh-CN" altLang="zh-CN" sz="2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84</Words>
  <Application>Microsoft Office PowerPoint</Application>
  <PresentationFormat>全屏显示(4:3)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ＭＳ Ｐゴシック</vt:lpstr>
      <vt:lpstr>宋体</vt:lpstr>
      <vt:lpstr>Arial</vt:lpstr>
      <vt:lpstr>Calibri</vt:lpstr>
      <vt:lpstr>Cambria Math</vt:lpstr>
      <vt:lpstr>Office 主题</vt:lpstr>
      <vt:lpstr>算法设计与分析小班课</vt:lpstr>
      <vt:lpstr>贪心作业</vt:lpstr>
      <vt:lpstr>贪心作业</vt:lpstr>
      <vt:lpstr>PowerPoint 演示文稿</vt:lpstr>
      <vt:lpstr>PowerPoint 演示文稿</vt:lpstr>
      <vt:lpstr>平摊分析作业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算法设计与分析小班课</dc:title>
  <dc:creator>lccycc</dc:creator>
  <cp:lastModifiedBy>李煜东</cp:lastModifiedBy>
  <cp:revision>173</cp:revision>
  <dcterms:created xsi:type="dcterms:W3CDTF">2015-03-12T09:13:41Z</dcterms:created>
  <dcterms:modified xsi:type="dcterms:W3CDTF">2016-04-01T06:58:08Z</dcterms:modified>
</cp:coreProperties>
</file>