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9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D"/>
    <a:srgbClr val="3338FD"/>
    <a:srgbClr val="0000FF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Clr>
                <a:srgbClr val="0000FF"/>
              </a:buClr>
            </a:pPr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Neural Operator for Burgers equation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BB05A3F-4B4D-4985-A772-BAEC78FC0637}"/>
              </a:ext>
            </a:extLst>
          </p:cNvPr>
          <p:cNvSpPr/>
          <p:nvPr/>
        </p:nvSpPr>
        <p:spPr>
          <a:xfrm>
            <a:off x="1785368" y="5055454"/>
            <a:ext cx="557325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/>
              <a:t>https://github.com/lu-group/deeponet-fno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C48807B-86AE-420B-8777-EFF9BC4A07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098" y="1357489"/>
            <a:ext cx="3543795" cy="51442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8A1B57C-FCD8-4B9F-95F9-239AF1EA6B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2370145"/>
            <a:ext cx="8630854" cy="80973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05DD43F-5A1D-4348-AB12-99BF48339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66" y="3678117"/>
            <a:ext cx="8707065" cy="981212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4BE83D4-33F5-40A0-9C31-BCDA75FE32BA}"/>
              </a:ext>
            </a:extLst>
          </p:cNvPr>
          <p:cNvSpPr txBox="1"/>
          <p:nvPr/>
        </p:nvSpPr>
        <p:spPr>
          <a:xfrm>
            <a:off x="6597445" y="6589013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Lu&amp;Meng&amp;Cai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al., CMAME, 2022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9414</TotalTime>
  <Words>31</Words>
  <Application>Microsoft Office PowerPoint</Application>
  <PresentationFormat>全屏显示(4:3)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Microsoft YaHei UI</vt:lpstr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868</cp:revision>
  <dcterms:created xsi:type="dcterms:W3CDTF">2017-09-04T15:34:47Z</dcterms:created>
  <dcterms:modified xsi:type="dcterms:W3CDTF">2025-04-28T05:04:30Z</dcterms:modified>
</cp:coreProperties>
</file>