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4"/>
  </p:notesMasterIdLst>
  <p:sldIdLst>
    <p:sldId id="299" r:id="rId2"/>
    <p:sldId id="300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D"/>
    <a:srgbClr val="3338FD"/>
    <a:srgbClr val="0000FF"/>
    <a:srgbClr val="0000CC"/>
    <a:srgbClr val="CC1704"/>
    <a:srgbClr val="000099"/>
    <a:srgbClr val="003399"/>
    <a:srgbClr val="6732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24CD06-CDB8-463C-82C0-327730F8ACA7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796392-4F4E-4DC5-B4DA-6DF644E23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799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D91E-FFF0-45B5-AFE0-22E101FDFDBC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ABB8-7B63-458F-BB16-CC14DE56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169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D91E-FFF0-45B5-AFE0-22E101FDFDBC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ABB8-7B63-458F-BB16-CC14DE56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6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D91E-FFF0-45B5-AFE0-22E101FDFDBC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ABB8-7B63-458F-BB16-CC14DE56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776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D91E-FFF0-45B5-AFE0-22E101FDFDBC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ABB8-7B63-458F-BB16-CC14DE56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476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D91E-FFF0-45B5-AFE0-22E101FDFDBC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ABB8-7B63-458F-BB16-CC14DE56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676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D91E-FFF0-45B5-AFE0-22E101FDFDBC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ABB8-7B63-458F-BB16-CC14DE56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759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D91E-FFF0-45B5-AFE0-22E101FDFDBC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ABB8-7B63-458F-BB16-CC14DE56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199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D91E-FFF0-45B5-AFE0-22E101FDFDBC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ABB8-7B63-458F-BB16-CC14DE56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921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D91E-FFF0-45B5-AFE0-22E101FDFDBC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ABB8-7B63-458F-BB16-CC14DE56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20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D91E-FFF0-45B5-AFE0-22E101FDFDBC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ABB8-7B63-458F-BB16-CC14DE56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814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D91E-FFF0-45B5-AFE0-22E101FDFDBC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ABB8-7B63-458F-BB16-CC14DE56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564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F8D91E-FFF0-45B5-AFE0-22E101FDFDBC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94ABB8-7B63-458F-BB16-CC14DE56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574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0000FF"/>
              </a:buClr>
            </a:pPr>
            <a:r>
              <a:rPr lang="en-US" altLang="zh-CN" sz="24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PINN for forward/inverse problems</a:t>
            </a:r>
            <a:endParaRPr lang="en-US" sz="2400" b="1" dirty="0">
              <a:solidFill>
                <a:srgbClr val="C0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C11E9B4E-2D5C-4A31-B1A2-FDC236781DF5}"/>
                  </a:ext>
                </a:extLst>
              </p:cNvPr>
              <p:cNvSpPr/>
              <p:nvPr/>
            </p:nvSpPr>
            <p:spPr>
              <a:xfrm>
                <a:off x="2286000" y="993895"/>
                <a:ext cx="4572000" cy="1172309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1.5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altLang="zh-CN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zh-CN" dirty="0"/>
              </a:p>
              <a:p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>
                          <a:latin typeface="Cambria Math" panose="02040503050406030204" pitchFamily="18" charset="0"/>
                        </a:rPr>
                        <m:t>1.5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(1−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C11E9B4E-2D5C-4A31-B1A2-FDC236781D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993895"/>
                <a:ext cx="4572000" cy="1172309"/>
              </a:xfrm>
              <a:prstGeom prst="rect">
                <a:avLst/>
              </a:prstGeom>
              <a:blipFill>
                <a:blip r:embed="rId2"/>
                <a:stretch>
                  <a:fillRect b="-41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>
            <a:extLst>
              <a:ext uri="{FF2B5EF4-FFF2-40B4-BE49-F238E27FC236}">
                <a16:creationId xmlns:a16="http://schemas.microsoft.com/office/drawing/2014/main" id="{ACB2ACD1-E2F8-4A30-BED7-E3FEEA0A9DAC}"/>
              </a:ext>
            </a:extLst>
          </p:cNvPr>
          <p:cNvSpPr txBox="1"/>
          <p:nvPr/>
        </p:nvSpPr>
        <p:spPr>
          <a:xfrm>
            <a:off x="426128" y="2690336"/>
            <a:ext cx="772357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正问题：方程已知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给定初始条件及部分</a:t>
            </a:r>
            <a:r>
              <a:rPr lang="en-US" altLang="zh-CN" dirty="0"/>
              <a:t>f</a:t>
            </a:r>
            <a:r>
              <a:rPr lang="zh-CN" altLang="en-US" dirty="0"/>
              <a:t>观测数据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确定</a:t>
            </a:r>
            <a:r>
              <a:rPr lang="en-US" altLang="zh-CN" dirty="0"/>
              <a:t>u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49181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94"/>
    </mc:Choice>
    <mc:Fallback xmlns="">
      <p:transition spd="slow" advTm="4594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0000FF"/>
              </a:buClr>
            </a:pPr>
            <a:r>
              <a:rPr lang="en-US" altLang="zh-CN" sz="24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PINN for forward/inverse problems</a:t>
            </a:r>
            <a:endParaRPr lang="en-US" sz="2400" b="1" dirty="0">
              <a:solidFill>
                <a:srgbClr val="C0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C11E9B4E-2D5C-4A31-B1A2-FDC236781DF5}"/>
                  </a:ext>
                </a:extLst>
              </p:cNvPr>
              <p:cNvSpPr/>
              <p:nvPr/>
            </p:nvSpPr>
            <p:spPr>
              <a:xfrm>
                <a:off x="2286000" y="993895"/>
                <a:ext cx="4572000" cy="1172309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1.5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altLang="zh-CN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zh-CN" dirty="0"/>
              </a:p>
              <a:p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(1−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C11E9B4E-2D5C-4A31-B1A2-FDC236781D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993895"/>
                <a:ext cx="4572000" cy="1172309"/>
              </a:xfrm>
              <a:prstGeom prst="rect">
                <a:avLst/>
              </a:prstGeom>
              <a:blipFill>
                <a:blip r:embed="rId2"/>
                <a:stretch>
                  <a:fillRect b="-41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>
            <a:extLst>
              <a:ext uri="{FF2B5EF4-FFF2-40B4-BE49-F238E27FC236}">
                <a16:creationId xmlns:a16="http://schemas.microsoft.com/office/drawing/2014/main" id="{ACB2ACD1-E2F8-4A30-BED7-E3FEEA0A9DAC}"/>
              </a:ext>
            </a:extLst>
          </p:cNvPr>
          <p:cNvSpPr txBox="1"/>
          <p:nvPr/>
        </p:nvSpPr>
        <p:spPr>
          <a:xfrm>
            <a:off x="426128" y="2690336"/>
            <a:ext cx="772357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反问题：方程中</a:t>
            </a:r>
            <a:r>
              <a:rPr lang="en-US" altLang="zh-CN" dirty="0"/>
              <a:t>a</a:t>
            </a:r>
            <a:r>
              <a:rPr lang="zh-CN" altLang="en-US" dirty="0"/>
              <a:t>未知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给定部分</a:t>
            </a:r>
            <a:r>
              <a:rPr lang="en-US" altLang="zh-CN" dirty="0"/>
              <a:t>u</a:t>
            </a:r>
            <a:r>
              <a:rPr lang="zh-CN" altLang="en-US" dirty="0"/>
              <a:t>及</a:t>
            </a:r>
            <a:r>
              <a:rPr lang="en-US" altLang="zh-CN" dirty="0"/>
              <a:t>f</a:t>
            </a:r>
            <a:r>
              <a:rPr lang="zh-CN" altLang="en-US" dirty="0"/>
              <a:t>的观测数据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确定</a:t>
            </a:r>
            <a:r>
              <a:rPr lang="en-US" altLang="zh-CN" dirty="0"/>
              <a:t>a</a:t>
            </a:r>
            <a:r>
              <a:rPr lang="zh-CN" altLang="en-US" dirty="0"/>
              <a:t>，</a:t>
            </a:r>
            <a:r>
              <a:rPr lang="en-US" altLang="zh-CN" dirty="0"/>
              <a:t>u</a:t>
            </a:r>
            <a:r>
              <a:rPr lang="zh-CN" altLang="en-US" dirty="0"/>
              <a:t>，</a:t>
            </a:r>
            <a:r>
              <a:rPr lang="en-US" altLang="zh-CN" dirty="0"/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1244433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94"/>
    </mc:Choice>
    <mc:Fallback xmlns="">
      <p:transition spd="slow" advTm="4594"/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9418</TotalTime>
  <Words>96</Words>
  <Application>Microsoft Office PowerPoint</Application>
  <PresentationFormat>全屏显示(4:3)</PresentationFormat>
  <Paragraphs>18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1" baseType="lpstr">
      <vt:lpstr>Microsoft YaHei UI</vt:lpstr>
      <vt:lpstr>等线</vt:lpstr>
      <vt:lpstr>等线 Light</vt:lpstr>
      <vt:lpstr>Arial</vt:lpstr>
      <vt:lpstr>Calibri</vt:lpstr>
      <vt:lpstr>Calibri Light</vt:lpstr>
      <vt:lpstr>Cambria Math</vt:lpstr>
      <vt:lpstr>Wingdings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xhmeng</dc:creator>
  <cp:lastModifiedBy>Xuhui Meng</cp:lastModifiedBy>
  <cp:revision>873</cp:revision>
  <dcterms:created xsi:type="dcterms:W3CDTF">2017-09-04T15:34:47Z</dcterms:created>
  <dcterms:modified xsi:type="dcterms:W3CDTF">2025-04-08T04:57:04Z</dcterms:modified>
</cp:coreProperties>
</file>