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56B42-985C-4CCD-B578-F98BD4045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7E08E-A8EC-4F44-A379-68E5A5B5E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87F20-EE1F-4C78-9769-8E82629B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0F3D8-1E8C-4620-8717-156A8B00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8D420-B1F9-46DD-BD84-25075879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5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19746-DD03-4C49-99FD-87412F89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29456-806E-4A9B-9AB5-DFF14DE7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BC37B-5059-45DA-BE86-03903C9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9FD5D-2643-4A60-AE40-6F7C0B0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0F66D-396E-49AD-8408-6766FAE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1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74A254-C70D-4DA1-93B0-37F64ABEB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CC51F-DEB5-4D95-A299-F51ADC027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8BAB9-9813-401E-8B81-0E188C1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E602F-1701-464A-BA71-81FADF7F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AB501-914A-4462-9C9F-5A56DB3D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3E19-A74A-4694-8837-4A51A91F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EB437-EFD3-45AB-8B7C-0BEDE8A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091D4-AD8C-4D2A-906B-232CF072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21111-394E-4E3D-9570-FF8910A1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1BF9F-D9F9-4389-9BCF-42C63E2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8B264-5BFA-4559-B4C6-A30FAAAF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2C70B-25FA-4B15-8F67-A4039A09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F49F4-E827-4B73-839B-32EC400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CFFDC-661F-4F62-A042-A941121E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606-F450-45B3-B46F-E3A7D2B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5743-FAF9-4C49-B6E8-4F433C15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9A05-AFEF-4F04-A4E2-1CB456877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12E23-1F3C-4358-8BE2-7C3239B3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8F790-E61B-48FC-BD8A-850CFC2E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65D78-A867-4309-8A65-92B3FAD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536AD-3A66-4917-88D4-E6FC28F0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8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433CD-10D2-4906-B574-E6AD1148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B13AA-1EED-465B-8AE8-81CBE8A0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0F403F-52CE-4587-B343-2742098E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3875FC-6B9D-4C1A-A577-43F980D5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724AB-002B-4B7E-BBFC-A23BD24A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25B737-287E-4FA7-87CC-2F9B05E9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C75C96-747B-48A4-B814-7D6FDD19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B9BA9-1C0E-4676-A38F-6AC1B855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29D13-45B6-422B-B7BE-83EE0FED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6809F-8D01-4F51-B916-08640566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541CFD-C03A-44E4-A895-B7210BF0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C52B29-3C6E-4C30-B501-969768E8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0596A-FA40-475A-8A76-EAE3462B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FCA42E-1913-48E0-A2D9-DCF61534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EA74E-2EB1-4731-9265-007802E1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DD95-8625-4060-9989-88D93BF0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624C8-7D17-45C6-A333-1FCE5537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822D0-FEDB-4683-AA8A-716BC5C1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653F9-439C-47CC-896A-2DD71944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6D506-95FA-4248-9A4A-20F539C7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BBB9C-C936-4FA2-BE74-69C87FE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7D20-864D-4064-AE78-22A5F940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D6DCE7-5539-4776-8272-193738749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885E3-74C9-416B-A5EF-6BCA95A8D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C3764-39F4-4CA2-B2AA-B9D88686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1869C-B761-4049-A88D-84E22393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8DBC1-FBFC-4735-8367-5E459426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E20CE7-7EDC-44A2-BBFE-8BFE5D07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B1CD4-2062-446D-98A9-BF36D5EB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B67F9-7BF3-40DF-BA2A-CEEECC493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EC8-02ED-4BE1-B7FD-9391A7F93C1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80340-A43A-42F2-A8C6-82B96F54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6450D-5F76-408F-B83A-BE066B9C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/>
              <p:nvPr/>
            </p:nvSpPr>
            <p:spPr>
              <a:xfrm>
                <a:off x="4007469" y="824494"/>
                <a:ext cx="4177060" cy="11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69" y="824494"/>
                <a:ext cx="4177060" cy="1172309"/>
              </a:xfrm>
              <a:prstGeom prst="rect">
                <a:avLst/>
              </a:prstGeom>
              <a:blipFill>
                <a:blip r:embed="rId2"/>
                <a:stretch>
                  <a:fillRect b="-3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50EF6C-42E2-481E-AD35-10BF845A8254}"/>
              </a:ext>
            </a:extLst>
          </p:cNvPr>
          <p:cNvSpPr txBox="1"/>
          <p:nvPr/>
        </p:nvSpPr>
        <p:spPr>
          <a:xfrm>
            <a:off x="1893163" y="336839"/>
            <a:ext cx="8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Identify the unknown source term using </a:t>
            </a:r>
            <a:r>
              <a:rPr lang="en-US" altLang="zh-CN" dirty="0">
                <a:solidFill>
                  <a:srgbClr val="FF0000"/>
                </a:solidFill>
              </a:rPr>
              <a:t>PINNs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/>
              <p:nvPr/>
            </p:nvSpPr>
            <p:spPr>
              <a:xfrm>
                <a:off x="1402672" y="2115127"/>
                <a:ext cx="3036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2" y="2115127"/>
                <a:ext cx="3036163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FF2832F-679C-461F-9E19-4B30A343B61E}"/>
              </a:ext>
            </a:extLst>
          </p:cNvPr>
          <p:cNvSpPr txBox="1"/>
          <p:nvPr/>
        </p:nvSpPr>
        <p:spPr>
          <a:xfrm>
            <a:off x="4376691" y="2115127"/>
            <a:ext cx="592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measurements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65C29-1B8A-4084-BCA3-333AB979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4" y="3319504"/>
            <a:ext cx="3590549" cy="28724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B84D5D-C140-4E3C-9CBE-E6D53C4B5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32" y="3286390"/>
            <a:ext cx="3673335" cy="29386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DFF6AF-AD0D-4DCA-B8B3-45895A079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52" y="3286390"/>
            <a:ext cx="3590550" cy="28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/>
              <p:nvPr/>
            </p:nvSpPr>
            <p:spPr>
              <a:xfrm>
                <a:off x="4007469" y="824494"/>
                <a:ext cx="4177060" cy="11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69" y="824494"/>
                <a:ext cx="4177060" cy="1172309"/>
              </a:xfrm>
              <a:prstGeom prst="rect">
                <a:avLst/>
              </a:prstGeom>
              <a:blipFill>
                <a:blip r:embed="rId2"/>
                <a:stretch>
                  <a:fillRect b="-3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50EF6C-42E2-481E-AD35-10BF845A8254}"/>
              </a:ext>
            </a:extLst>
          </p:cNvPr>
          <p:cNvSpPr txBox="1"/>
          <p:nvPr/>
        </p:nvSpPr>
        <p:spPr>
          <a:xfrm>
            <a:off x="1893163" y="336839"/>
            <a:ext cx="8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Identify the unknown source term using </a:t>
            </a:r>
            <a:r>
              <a:rPr lang="en-US" altLang="zh-CN" dirty="0">
                <a:solidFill>
                  <a:srgbClr val="FF0000"/>
                </a:solidFill>
              </a:rPr>
              <a:t>PINNs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/>
              <p:nvPr/>
            </p:nvSpPr>
            <p:spPr>
              <a:xfrm>
                <a:off x="1402672" y="2115127"/>
                <a:ext cx="3036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2" y="2115127"/>
                <a:ext cx="3036163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FF2832F-679C-461F-9E19-4B30A343B61E}"/>
              </a:ext>
            </a:extLst>
          </p:cNvPr>
          <p:cNvSpPr txBox="1"/>
          <p:nvPr/>
        </p:nvSpPr>
        <p:spPr>
          <a:xfrm>
            <a:off x="4376691" y="2115127"/>
            <a:ext cx="592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measurements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4B7FA5-C0B8-4FDB-B521-85AA1C83D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8" y="3286390"/>
            <a:ext cx="3865202" cy="3092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C03F89-843E-41A5-B6D5-A93FC71FA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61" y="3286390"/>
            <a:ext cx="3812346" cy="3049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B0D340-E6C2-4F9E-9EA8-C597ACB01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52" y="3244105"/>
            <a:ext cx="3865202" cy="3092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04A65F-A47B-456F-9D46-367F7FDCE103}"/>
                  </a:ext>
                </a:extLst>
              </p:cNvPr>
              <p:cNvSpPr txBox="1"/>
              <p:nvPr/>
            </p:nvSpPr>
            <p:spPr>
              <a:xfrm>
                <a:off x="5193437" y="2689934"/>
                <a:ext cx="3915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=1.4988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04A65F-A47B-456F-9D46-367F7FDCE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7" y="2689934"/>
                <a:ext cx="39150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5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/>
              <p:nvPr/>
            </p:nvSpPr>
            <p:spPr>
              <a:xfrm>
                <a:off x="4007470" y="942818"/>
                <a:ext cx="4177060" cy="11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70" y="942818"/>
                <a:ext cx="4177060" cy="1172309"/>
              </a:xfrm>
              <a:prstGeom prst="rect">
                <a:avLst/>
              </a:prstGeom>
              <a:blipFill>
                <a:blip r:embed="rId2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50EF6C-42E2-481E-AD35-10BF845A8254}"/>
              </a:ext>
            </a:extLst>
          </p:cNvPr>
          <p:cNvSpPr txBox="1"/>
          <p:nvPr/>
        </p:nvSpPr>
        <p:spPr>
          <a:xfrm>
            <a:off x="1893163" y="336839"/>
            <a:ext cx="8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Identify the unknown source term using </a:t>
            </a:r>
            <a:r>
              <a:rPr lang="en-US" altLang="zh-CN" dirty="0">
                <a:solidFill>
                  <a:srgbClr val="FF0000"/>
                </a:solidFill>
              </a:rPr>
              <a:t>B-PINNs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/>
              <p:nvPr/>
            </p:nvSpPr>
            <p:spPr>
              <a:xfrm>
                <a:off x="1518082" y="2115127"/>
                <a:ext cx="300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2115127"/>
                <a:ext cx="300065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FF2832F-679C-461F-9E19-4B30A343B61E}"/>
              </a:ext>
            </a:extLst>
          </p:cNvPr>
          <p:cNvSpPr txBox="1"/>
          <p:nvPr/>
        </p:nvSpPr>
        <p:spPr>
          <a:xfrm>
            <a:off x="4376691" y="2115127"/>
            <a:ext cx="592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measurements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A9EC7-982F-4E00-AA2B-6930DFE60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8" y="3633185"/>
            <a:ext cx="3812061" cy="30496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2873EA-6B18-447B-BC0B-5B406F043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70" y="3633185"/>
            <a:ext cx="3812061" cy="30496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F2F926-60B6-4731-9E8F-07AB82B3F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63" y="3633185"/>
            <a:ext cx="3724440" cy="29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/>
              <p:nvPr/>
            </p:nvSpPr>
            <p:spPr>
              <a:xfrm>
                <a:off x="4007470" y="942818"/>
                <a:ext cx="4177060" cy="11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70" y="942818"/>
                <a:ext cx="4177060" cy="1172309"/>
              </a:xfrm>
              <a:prstGeom prst="rect">
                <a:avLst/>
              </a:prstGeom>
              <a:blipFill>
                <a:blip r:embed="rId2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50EF6C-42E2-481E-AD35-10BF845A8254}"/>
              </a:ext>
            </a:extLst>
          </p:cNvPr>
          <p:cNvSpPr txBox="1"/>
          <p:nvPr/>
        </p:nvSpPr>
        <p:spPr>
          <a:xfrm>
            <a:off x="1893163" y="336839"/>
            <a:ext cx="8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Identify the unknown source term using </a:t>
            </a:r>
            <a:r>
              <a:rPr lang="en-US" altLang="zh-CN" dirty="0">
                <a:solidFill>
                  <a:srgbClr val="FF0000"/>
                </a:solidFill>
              </a:rPr>
              <a:t>B-PINNs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/>
              <p:nvPr/>
            </p:nvSpPr>
            <p:spPr>
              <a:xfrm>
                <a:off x="1518082" y="2115127"/>
                <a:ext cx="300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2115127"/>
                <a:ext cx="300065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FF2832F-679C-461F-9E19-4B30A343B61E}"/>
              </a:ext>
            </a:extLst>
          </p:cNvPr>
          <p:cNvSpPr txBox="1"/>
          <p:nvPr/>
        </p:nvSpPr>
        <p:spPr>
          <a:xfrm>
            <a:off x="4376691" y="2115127"/>
            <a:ext cx="592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measurements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98D9C6-FBF8-4668-9C77-E475E63E3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3528249"/>
            <a:ext cx="3741140" cy="29929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74B5DF-83B4-40AF-BC2E-2C888683EE52}"/>
                  </a:ext>
                </a:extLst>
              </p:cNvPr>
              <p:cNvSpPr txBox="1"/>
              <p:nvPr/>
            </p:nvSpPr>
            <p:spPr>
              <a:xfrm>
                <a:off x="5193437" y="2689934"/>
                <a:ext cx="3915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=1.437±0.057(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74B5DF-83B4-40AF-BC2E-2C888683E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7" y="2689934"/>
                <a:ext cx="39150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FA118CF-9F21-4B9B-9689-DE201942A8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0" y="3528249"/>
            <a:ext cx="3741140" cy="29929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A1A23F0-7BE3-4D27-B43E-23DE3BD71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30" y="3524083"/>
            <a:ext cx="3597050" cy="28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/>
              <p:nvPr/>
            </p:nvSpPr>
            <p:spPr>
              <a:xfrm>
                <a:off x="4007470" y="824494"/>
                <a:ext cx="4177060" cy="11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70" y="824494"/>
                <a:ext cx="4177060" cy="1172309"/>
              </a:xfrm>
              <a:prstGeom prst="rect">
                <a:avLst/>
              </a:prstGeom>
              <a:blipFill>
                <a:blip r:embed="rId2"/>
                <a:stretch>
                  <a:fillRect b="-3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50EF6C-42E2-481E-AD35-10BF845A8254}"/>
              </a:ext>
            </a:extLst>
          </p:cNvPr>
          <p:cNvSpPr txBox="1"/>
          <p:nvPr/>
        </p:nvSpPr>
        <p:spPr>
          <a:xfrm>
            <a:off x="1893163" y="336839"/>
            <a:ext cx="840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Identify the unknown source term using </a:t>
            </a:r>
            <a:r>
              <a:rPr lang="en-US" altLang="zh-CN" dirty="0">
                <a:solidFill>
                  <a:srgbClr val="FF0000"/>
                </a:solidFill>
              </a:rPr>
              <a:t>B-PINNs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/>
              <p:nvPr/>
            </p:nvSpPr>
            <p:spPr>
              <a:xfrm>
                <a:off x="1518082" y="2115127"/>
                <a:ext cx="300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69A1D0-9C88-484A-9015-958121AF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2115127"/>
                <a:ext cx="300065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FF2832F-679C-461F-9E19-4B30A343B61E}"/>
              </a:ext>
            </a:extLst>
          </p:cNvPr>
          <p:cNvSpPr txBox="1"/>
          <p:nvPr/>
        </p:nvSpPr>
        <p:spPr>
          <a:xfrm>
            <a:off x="4376691" y="2115127"/>
            <a:ext cx="592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p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measurements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E46B7A-63A6-4F37-9E4E-5ADC5CCC3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3" y="3472955"/>
            <a:ext cx="3810257" cy="30482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15F648-5DF0-4A58-8DFA-D40C2101E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14" y="3472955"/>
            <a:ext cx="3772114" cy="30176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156E0B-A86F-42F2-A93D-644E3DCEE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72" y="3472955"/>
            <a:ext cx="3521570" cy="28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285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Xuhui Meng</dc:creator>
  <cp:lastModifiedBy>Xuhui Meng</cp:lastModifiedBy>
  <cp:revision>29</cp:revision>
  <dcterms:created xsi:type="dcterms:W3CDTF">2022-04-22T03:16:03Z</dcterms:created>
  <dcterms:modified xsi:type="dcterms:W3CDTF">2023-03-17T04:20:11Z</dcterms:modified>
</cp:coreProperties>
</file>