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6B42-985C-4CCD-B578-F98BD404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7E08E-A8EC-4F44-A379-68E5A5B5E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87F20-EE1F-4C78-9769-8E82629B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0F3D8-1E8C-4620-8717-156A8B00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8D420-B1F9-46DD-BD84-25075879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5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9746-DD03-4C49-99FD-87412F89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29456-806E-4A9B-9AB5-DFF14DE7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BC37B-5059-45DA-BE86-03903C9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FD5D-2643-4A60-AE40-6F7C0B0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0F66D-396E-49AD-8408-6766FAE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1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74A254-C70D-4DA1-93B0-37F64ABEB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CC51F-DEB5-4D95-A299-F51ADC027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8BAB9-9813-401E-8B81-0E188C1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E602F-1701-464A-BA71-81FADF7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AB501-914A-4462-9C9F-5A56DB3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43E19-A74A-4694-8837-4A51A91F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EB437-EFD3-45AB-8B7C-0BEDE8A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091D4-AD8C-4D2A-906B-232CF072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21111-394E-4E3D-9570-FF8910A1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BF9F-D9F9-4389-9BCF-42C63E2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8B264-5BFA-4559-B4C6-A30FAAAF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F2C70B-25FA-4B15-8F67-A4039A091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F49F4-E827-4B73-839B-32EC400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CFFDC-661F-4F62-A042-A941121E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606-F450-45B3-B46F-E3A7D2B4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65743-FAF9-4C49-B6E8-4F433C15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9A05-AFEF-4F04-A4E2-1CB45687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12E23-1F3C-4358-8BE2-7C3239B3D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8F790-E61B-48FC-BD8A-850CFC2E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65D78-A867-4309-8A65-92B3FAD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536AD-3A66-4917-88D4-E6FC28F0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8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33CD-10D2-4906-B574-E6AD1148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B13AA-1EED-465B-8AE8-81CBE8A0D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F403F-52CE-4587-B343-2742098E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3875FC-6B9D-4C1A-A577-43F980D5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724AB-002B-4B7E-BBFC-A23BD24A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25B737-287E-4FA7-87CC-2F9B05E9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75C96-747B-48A4-B814-7D6FDD19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B9BA9-1C0E-4676-A38F-6AC1B855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29D13-45B6-422B-B7BE-83EE0FED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6809F-8D01-4F51-B916-08640566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541CFD-C03A-44E4-A895-B7210BF0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C52B29-3C6E-4C30-B501-969768E8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0596A-FA40-475A-8A76-EAE3462B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CA42E-1913-48E0-A2D9-DCF61534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EA74E-2EB1-4731-9265-007802E1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2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DD95-8625-4060-9989-88D93BF0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24C8-7D17-45C6-A333-1FCE5537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822D0-FEDB-4683-AA8A-716BC5C1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653F9-439C-47CC-896A-2DD71944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6D506-95FA-4248-9A4A-20F539C7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BBB9C-C936-4FA2-BE74-69C87FE3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6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F7D20-864D-4064-AE78-22A5F940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D6DCE7-5539-4776-8272-193738749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885E3-74C9-416B-A5EF-6BCA95A8D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C3764-39F4-4CA2-B2AA-B9D88686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1869C-B761-4049-A88D-84E22393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A8DBC1-FBFC-4735-8367-5E459426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1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E20CE7-7EDC-44A2-BBFE-8BFE5D07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B1CD4-2062-446D-98A9-BF36D5EB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B67F9-7BF3-40DF-BA2A-CEEECC493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EC8-02ED-4BE1-B7FD-9391A7F93C1F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80340-A43A-42F2-A8C6-82B96F54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6450D-5F76-408F-B83A-BE066B9C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81A8-5E93-4BEA-8E1C-B4CADCD85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932999-B80C-4F32-A1B8-2C4280BA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38" y="1060231"/>
            <a:ext cx="3600000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2AEE4D-A0DF-47BD-B266-6B95B278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09" y="1060231"/>
            <a:ext cx="3600000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F71B71D-9075-4F83-A2C1-81B7866B13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92173"/>
                  </p:ext>
                </p:extLst>
              </p:nvPr>
            </p:nvGraphicFramePr>
            <p:xfrm>
              <a:off x="1932609" y="484778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2577246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06111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4266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875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Exact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4015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F71B71D-9075-4F83-A2C1-81B7866B13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92173"/>
                  </p:ext>
                </p:extLst>
              </p:nvPr>
            </p:nvGraphicFramePr>
            <p:xfrm>
              <a:off x="1932609" y="484778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2577246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061116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4266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76" t="-1639" r="-1011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225" t="-1639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754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Exact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4015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/>
              <p:nvPr/>
            </p:nvSpPr>
            <p:spPr>
              <a:xfrm>
                <a:off x="4342660" y="4209340"/>
                <a:ext cx="3506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F7223D-8EA9-4074-9F97-06655CE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60" y="4209340"/>
                <a:ext cx="350667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7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Xuhui Meng</dc:creator>
  <cp:lastModifiedBy>Xuhui Meng</cp:lastModifiedBy>
  <cp:revision>3</cp:revision>
  <dcterms:created xsi:type="dcterms:W3CDTF">2022-04-22T03:16:03Z</dcterms:created>
  <dcterms:modified xsi:type="dcterms:W3CDTF">2024-04-11T11:45:23Z</dcterms:modified>
</cp:coreProperties>
</file>