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6" r:id="rId2"/>
    <p:sldId id="333" r:id="rId3"/>
    <p:sldId id="575" r:id="rId4"/>
    <p:sldId id="543" r:id="rId5"/>
    <p:sldId id="577" r:id="rId6"/>
    <p:sldId id="576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9" r:id="rId15"/>
    <p:sldId id="585" r:id="rId16"/>
    <p:sldId id="586" r:id="rId17"/>
    <p:sldId id="587" r:id="rId18"/>
    <p:sldId id="588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600" r:id="rId29"/>
    <p:sldId id="599" r:id="rId30"/>
    <p:sldId id="601" r:id="rId31"/>
    <p:sldId id="603" r:id="rId32"/>
    <p:sldId id="602" r:id="rId33"/>
    <p:sldId id="605" r:id="rId34"/>
    <p:sldId id="604" r:id="rId35"/>
    <p:sldId id="606" r:id="rId36"/>
    <p:sldId id="607" r:id="rId37"/>
    <p:sldId id="33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48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3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19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3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6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287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1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9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7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192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8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3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44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147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12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02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8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00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555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882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2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17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927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3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5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1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10: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differential equations from data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37725-7B69-4A26-8883-47C92BFF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9" y="1725666"/>
            <a:ext cx="8730001" cy="340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9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83B0C1-F0EC-4945-9971-D150D595B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48" y="1581153"/>
            <a:ext cx="7695001" cy="393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894895-17A2-462C-9E55-3F2B26664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999" y="5679410"/>
            <a:ext cx="5130001" cy="7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Convection-diffusion equation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C3CB86-EA61-4ED5-AAE7-C1C3BD27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4795"/>
            <a:ext cx="8685001" cy="2508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E9AAC5-6C6D-4C2F-87B6-2CE17B104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9" y="3452054"/>
            <a:ext cx="8259097" cy="319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3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Convection-diffusion equation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13265F-A85F-4BFD-883D-2841B100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17" y="3429000"/>
            <a:ext cx="8730001" cy="31733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56AF908-EEE3-4ABF-B5E5-8C71A8F93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99" y="994512"/>
            <a:ext cx="7973439" cy="239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1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: Convection-diffusion equation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DD559A-A966-4FEB-8067-730CD0111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99" y="994512"/>
            <a:ext cx="6525001" cy="51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A41F39-C2B8-4957-A6E2-FDA1FB026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99" y="979259"/>
            <a:ext cx="6525001" cy="320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4E225-4F0A-4C61-B100-1AECE3929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828" y="1097667"/>
            <a:ext cx="6300001" cy="548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90708-ED70-403E-A442-4268A2B2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31" y="1177824"/>
            <a:ext cx="6154550" cy="37231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7D9F80A-5B6F-47E5-B425-0051547B2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31" y="5009342"/>
            <a:ext cx="6300001" cy="134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0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PDE-net: Diffusion-reaction system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61E09EA-E7B0-46AD-8020-94A21D99D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99" y="1061069"/>
            <a:ext cx="6300001" cy="52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3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E0FC91-F731-41A7-AB54-1E8E18C7C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000" y="831411"/>
            <a:ext cx="2790000" cy="7116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69B550-ACF0-42AE-83F2-4C842B3FB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8351"/>
            <a:ext cx="9144000" cy="11681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FA9AC9-7A06-43FE-B4E8-2577CC8E5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19760"/>
            <a:ext cx="9144000" cy="1530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7B25C7-CC7A-42E6-9030-6260E7E5E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883325"/>
            <a:ext cx="9144000" cy="122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8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identification of non-linear dynamics (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PDE-Net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for learning equations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C461A96-7317-4280-A160-51E38AA63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21" y="976320"/>
            <a:ext cx="5787338" cy="3245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B8BEF0-4ED9-4963-BC1E-99ADB5413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8884"/>
            <a:ext cx="9144000" cy="8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6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AB1B798-E2DE-44B5-AB00-6979F4A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1056"/>
            <a:ext cx="9144000" cy="218963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54E2B4F-0C42-4A45-A1DA-26AB19E75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5164"/>
            <a:ext cx="9144000" cy="174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53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E341F-411E-49D1-A801-9BD1EEBA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" y="841414"/>
            <a:ext cx="9144000" cy="15660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97DA57-686E-4B9E-BD21-4563D836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" y="2407438"/>
            <a:ext cx="9144000" cy="31684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CCEF69-7F41-47CF-8A1F-42C0B2B63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650" y="5575925"/>
            <a:ext cx="4009975" cy="125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68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7CBF11-F185-4598-A6D9-38C26AE39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164"/>
            <a:ext cx="9144000" cy="28879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6C2FD-CCDA-4F6D-A7BB-E8B83FDC0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322" y="3978093"/>
            <a:ext cx="6305014" cy="2604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5B0CB-4049-452F-A8B9-D403508AB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3813" y="4344367"/>
            <a:ext cx="5985001" cy="1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96C2FD-CCDA-4F6D-A7BB-E8B83FDC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06" y="1064053"/>
            <a:ext cx="6305014" cy="2604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85B0CB-4049-452F-A8B9-D403508AB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812" y="3872418"/>
            <a:ext cx="5985001" cy="17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8D1AE4-6030-4F48-AB9E-C97B6A8E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8806"/>
            <a:ext cx="9144000" cy="294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8A3F8-6318-4FCD-904E-99DDB4E4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4" y="1175319"/>
            <a:ext cx="8415001" cy="171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25140C-A7EB-4901-873D-D5DA3BB03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53" y="3302682"/>
            <a:ext cx="8190001" cy="66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C80329-AC41-41D9-AB46-572A16A8C0B9}"/>
                  </a:ext>
                </a:extLst>
              </p:cNvPr>
              <p:cNvSpPr txBox="1"/>
              <p:nvPr/>
            </p:nvSpPr>
            <p:spPr>
              <a:xfrm>
                <a:off x="3460954" y="4395019"/>
                <a:ext cx="2222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9C80329-AC41-41D9-AB46-572A16A8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54" y="4395019"/>
                <a:ext cx="222209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99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E4FD36-7D2F-4E18-8582-CA503A85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28" y="822764"/>
            <a:ext cx="6209344" cy="57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8C25FEA-16CA-4E83-AC56-7DA22E69A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9" y="1655666"/>
            <a:ext cx="8235001" cy="35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7847C-BB81-420B-8F04-EDA9F96A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551440"/>
            <a:ext cx="8280001" cy="18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 identification of non-linear dynamics (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PDE-Net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 for learning equations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349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7D0C4B-42C6-4DF0-ADD2-DEDCCC38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8" y="1620666"/>
            <a:ext cx="8415001" cy="361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0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32774D-A9E9-4BB7-8A6F-5D2BB6232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696500"/>
            <a:ext cx="82800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6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740AE4F-F0A7-4DC7-8BDC-66C220A0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" y="1731500"/>
            <a:ext cx="8190001" cy="33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2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97847C-BB81-420B-8F04-EDA9F96A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2092214"/>
            <a:ext cx="8280001" cy="18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9D5DAFA-90E4-4D0F-8CE8-E481A364A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99" y="1684833"/>
            <a:ext cx="8190001" cy="348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605DF34-E93D-4615-AFE9-7B0FF10E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99" y="1661500"/>
            <a:ext cx="8235001" cy="35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0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Residual-net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698659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Qin et al. JCP 2019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E4D5F48-FFB6-4847-9BE4-3A5C90AF1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369833"/>
            <a:ext cx="8280001" cy="41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0E9789-4CC9-42F1-8EFB-4E027F33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CF7723-C67A-4734-8C15-D63FB3128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21" y="1550983"/>
            <a:ext cx="6930758" cy="45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E87C9C-D22B-4484-9D79-7546A87D9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887"/>
            <a:ext cx="9144000" cy="46014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B0ADED-1505-424A-BD13-62BB3FEA2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Machine learning for discovering equations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17754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 et al. Sci. Adv. 2017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0E9789-4CC9-42F1-8EFB-4E027F33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39" y="899441"/>
            <a:ext cx="3082722" cy="6515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53DB3B-C23F-4EFA-97F2-1A06402A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" y="1550983"/>
            <a:ext cx="8150942" cy="478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323310-CC8D-458F-AB34-F03085D2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99" y="877088"/>
            <a:ext cx="4995001" cy="4433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2456C2-E7FB-43AB-90D5-C03A926B4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98" y="1519372"/>
            <a:ext cx="8730001" cy="30916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3810502-5BDA-4429-9A72-0CA95782D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30" y="4492834"/>
            <a:ext cx="7855974" cy="20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58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9E0A71-A6B2-4D12-8486-22408E3B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9" y="1019833"/>
            <a:ext cx="8955001" cy="481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0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PDE-net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9B42D4-6214-4D8E-900F-2CC34513863F}"/>
              </a:ext>
            </a:extLst>
          </p:cNvPr>
          <p:cNvSpPr txBox="1"/>
          <p:nvPr/>
        </p:nvSpPr>
        <p:spPr>
          <a:xfrm>
            <a:off x="749218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et al. ICML 2018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D2B098-06E2-423F-B39F-9380958A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99" y="1054833"/>
            <a:ext cx="6930001" cy="474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14816</TotalTime>
  <Words>417</Words>
  <Application>Microsoft Office PowerPoint</Application>
  <PresentationFormat>全屏显示(4:3)</PresentationFormat>
  <Paragraphs>140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1442</cp:revision>
  <dcterms:created xsi:type="dcterms:W3CDTF">2017-09-04T15:34:47Z</dcterms:created>
  <dcterms:modified xsi:type="dcterms:W3CDTF">2025-04-08T06:46:14Z</dcterms:modified>
</cp:coreProperties>
</file>