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18FDD"/>
    <a:srgbClr val="D10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3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0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E1F5-3734-7E4D-8ECE-B90C4080DF74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5D14A-A32F-4D44-9661-51B1E91D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0498.jpg"/>
          <p:cNvPicPr>
            <a:picLocks noChangeAspect="1"/>
          </p:cNvPicPr>
          <p:nvPr/>
        </p:nvPicPr>
        <p:blipFill rotWithShape="1"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5" b="1548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entagon 5"/>
          <p:cNvSpPr/>
          <p:nvPr/>
        </p:nvSpPr>
        <p:spPr>
          <a:xfrm>
            <a:off x="340425" y="196411"/>
            <a:ext cx="5211113" cy="536855"/>
          </a:xfrm>
          <a:prstGeom prst="homePlate">
            <a:avLst/>
          </a:prstGeom>
          <a:solidFill>
            <a:srgbClr val="518F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   A problem; a solution: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40425" y="759454"/>
            <a:ext cx="464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18FDD"/>
                </a:solidFill>
              </a:rPr>
              <a:t>Press. No complications; fast, easy.</a:t>
            </a:r>
          </a:p>
          <a:p>
            <a:r>
              <a:rPr lang="en-US" dirty="0" smtClean="0">
                <a:solidFill>
                  <a:srgbClr val="518FDD"/>
                </a:solidFill>
              </a:rPr>
              <a:t>No downloads, just birds.</a:t>
            </a:r>
          </a:p>
          <a:p>
            <a:r>
              <a:rPr lang="en-US" dirty="0" smtClean="0">
                <a:solidFill>
                  <a:srgbClr val="518FDD"/>
                </a:solidFill>
              </a:rPr>
              <a:t>Similarities; for identification on the fly.</a:t>
            </a:r>
            <a:endParaRPr lang="en-US" dirty="0">
              <a:solidFill>
                <a:srgbClr val="518FDD"/>
              </a:solidFill>
            </a:endParaRPr>
          </a:p>
        </p:txBody>
      </p:sp>
      <p:sp>
        <p:nvSpPr>
          <p:cNvPr id="18" name="Pentagon 17"/>
          <p:cNvSpPr/>
          <p:nvPr/>
        </p:nvSpPr>
        <p:spPr>
          <a:xfrm>
            <a:off x="340425" y="1846259"/>
            <a:ext cx="5211113" cy="563043"/>
          </a:xfrm>
          <a:prstGeom prst="homePlat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</a:t>
            </a:r>
            <a:r>
              <a:rPr lang="en-US" sz="2000" dirty="0" smtClean="0"/>
              <a:t>  Tools, and we don’t mean binoculars.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0425" y="2512705"/>
            <a:ext cx="5211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Trello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To keep our ducks in a row.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Bootstrap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To build our nest.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Apache HTTP Server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Seen around the world.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Digital Ocean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Because the sky isn’t always blue.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PHP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So you can extend a </a:t>
            </a:r>
            <a:r>
              <a:rPr lang="en-US" dirty="0" smtClean="0">
                <a:solidFill>
                  <a:schemeClr val="accent3"/>
                </a:solidFill>
              </a:rPr>
              <a:t>branch and ask a question.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MySQL </a:t>
            </a:r>
            <a:r>
              <a:rPr lang="mr-IN" dirty="0" smtClean="0">
                <a:solidFill>
                  <a:schemeClr val="accent3"/>
                </a:solidFill>
              </a:rPr>
              <a:t>–</a:t>
            </a:r>
            <a:r>
              <a:rPr lang="en-US" dirty="0" smtClean="0">
                <a:solidFill>
                  <a:schemeClr val="accent3"/>
                </a:solidFill>
              </a:rPr>
              <a:t> To put the eggs in our nest</a:t>
            </a:r>
          </a:p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0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Hauger</dc:creator>
  <cp:lastModifiedBy>Anthony Hauger</cp:lastModifiedBy>
  <cp:revision>13</cp:revision>
  <dcterms:created xsi:type="dcterms:W3CDTF">2016-11-29T01:53:28Z</dcterms:created>
  <dcterms:modified xsi:type="dcterms:W3CDTF">2016-11-30T00:30:21Z</dcterms:modified>
</cp:coreProperties>
</file>