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8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A2DC3-3FEE-6C49-BA50-B80A7AB0D917}" type="datetimeFigureOut">
              <a:rPr lang="en-US" smtClean="0"/>
              <a:t>12/4/16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CD232-7398-B447-82FB-0FE300FA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92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Anthony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57919-2526-47A2-81D2-3AB1531634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42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42BB-41C2-BC4E-855B-B31908D36547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4D0D-0B2B-724E-A2D0-5AAFDE50B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4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42BB-41C2-BC4E-855B-B31908D36547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4D0D-0B2B-724E-A2D0-5AAFDE50B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7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42BB-41C2-BC4E-855B-B31908D36547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4D0D-0B2B-724E-A2D0-5AAFDE50B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30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42BB-41C2-BC4E-855B-B31908D36547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4D0D-0B2B-724E-A2D0-5AAFDE50B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67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42BB-41C2-BC4E-855B-B31908D36547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4D0D-0B2B-724E-A2D0-5AAFDE50B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9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42BB-41C2-BC4E-855B-B31908D36547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4D0D-0B2B-724E-A2D0-5AAFDE50B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42BB-41C2-BC4E-855B-B31908D36547}" type="datetimeFigureOut">
              <a:rPr lang="en-US" smtClean="0"/>
              <a:t>12/4/16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4D0D-0B2B-724E-A2D0-5AAFDE50B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8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42BB-41C2-BC4E-855B-B31908D36547}" type="datetimeFigureOut">
              <a:rPr lang="en-US" smtClean="0"/>
              <a:t>12/4/16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4D0D-0B2B-724E-A2D0-5AAFDE50B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12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42BB-41C2-BC4E-855B-B31908D36547}" type="datetimeFigureOut">
              <a:rPr lang="en-US" smtClean="0"/>
              <a:t>12/4/16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4D0D-0B2B-724E-A2D0-5AAFDE50B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42BB-41C2-BC4E-855B-B31908D36547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4D0D-0B2B-724E-A2D0-5AAFDE50B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5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42BB-41C2-BC4E-855B-B31908D36547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4D0D-0B2B-724E-A2D0-5AAFDE50B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5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E42BB-41C2-BC4E-855B-B31908D36547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D4D0D-0B2B-724E-A2D0-5AAFDE50B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4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static.pexels.com/photos/144299/pexels-photo-144299.jpe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03" b="14360"/>
          <a:stretch/>
        </p:blipFill>
        <p:spPr bwMode="auto">
          <a:xfrm>
            <a:off x="0" y="-150964"/>
            <a:ext cx="91440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-150964"/>
            <a:ext cx="9144000" cy="360045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943100" y="589341"/>
            <a:ext cx="4338760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VISION</a:t>
            </a:r>
            <a:endParaRPr lang="en-US" sz="5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33087" y="-2197100"/>
            <a:ext cx="3174016" cy="108645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endParaRPr lang="en-US" sz="70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48213" y="1768437"/>
            <a:ext cx="4572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2600" b="1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 provide competitive user-centered access to avian knowledge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20213" y="-1072243"/>
            <a:ext cx="3174016" cy="108645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70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-291887" y="4859630"/>
            <a:ext cx="9943145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32061" y="4206572"/>
            <a:ext cx="1028701" cy="13081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BF02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000500" y="4206572"/>
            <a:ext cx="1028701" cy="13081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46063" y="4206572"/>
            <a:ext cx="1028701" cy="13081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010660" y="4297874"/>
            <a:ext cx="499506" cy="1027449"/>
            <a:chOff x="1416876" y="2576124"/>
            <a:chExt cx="1484059" cy="2129227"/>
          </a:xfrm>
          <a:solidFill>
            <a:schemeClr val="tx1"/>
          </a:solidFill>
        </p:grpSpPr>
        <p:sp>
          <p:nvSpPr>
            <p:cNvPr id="30" name="Isosceles Triangle 29"/>
            <p:cNvSpPr/>
            <p:nvPr/>
          </p:nvSpPr>
          <p:spPr>
            <a:xfrm>
              <a:off x="1807750" y="2576124"/>
              <a:ext cx="679769" cy="59245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1661284" y="2817300"/>
              <a:ext cx="995241" cy="7239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/>
            <p:cNvSpPr/>
            <p:nvPr/>
          </p:nvSpPr>
          <p:spPr>
            <a:xfrm>
              <a:off x="1563941" y="3119753"/>
              <a:ext cx="1189931" cy="84289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/>
            <p:cNvSpPr/>
            <p:nvPr/>
          </p:nvSpPr>
          <p:spPr>
            <a:xfrm>
              <a:off x="1416876" y="3298504"/>
              <a:ext cx="1484059" cy="109029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042806" y="4195251"/>
              <a:ext cx="219366" cy="5101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0" name="Picture 6" descr="Image result for stack of books vecto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061" y="4192836"/>
            <a:ext cx="991377" cy="132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03225" y="5598413"/>
            <a:ext cx="2033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</a:p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Scientists</a:t>
            </a:r>
          </a:p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Explorers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13884" y="4020074"/>
            <a:ext cx="112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endParaRPr lang="en-US" sz="9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17258" y="3508841"/>
            <a:ext cx="20333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MARKET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87700" y="5588001"/>
            <a:ext cx="26543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/>
                <a:cs typeface="Arial"/>
              </a:rPr>
              <a:t>Interest Groups</a:t>
            </a:r>
          </a:p>
          <a:p>
            <a:pPr algn="ctr"/>
            <a:r>
              <a:rPr lang="en-US" sz="2400" b="1" dirty="0" smtClean="0">
                <a:latin typeface="Arial"/>
                <a:cs typeface="Arial"/>
              </a:rPr>
              <a:t>Sponsors</a:t>
            </a:r>
          </a:p>
          <a:p>
            <a:pPr algn="ctr"/>
            <a:r>
              <a:rPr lang="en-US" sz="2400" b="1" dirty="0" smtClean="0">
                <a:latin typeface="Arial"/>
                <a:cs typeface="Arial"/>
              </a:rPr>
              <a:t>In-line ads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29398" y="5657672"/>
            <a:ext cx="22225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/>
                <a:cs typeface="Arial"/>
              </a:rPr>
              <a:t>Data Accumulation</a:t>
            </a:r>
          </a:p>
          <a:p>
            <a:pPr algn="ctr"/>
            <a:r>
              <a:rPr lang="en-US" sz="2400" b="1" dirty="0" smtClean="0">
                <a:latin typeface="Arial"/>
                <a:cs typeface="Arial"/>
              </a:rPr>
              <a:t>Social Aspects</a:t>
            </a:r>
          </a:p>
          <a:p>
            <a:pPr algn="ctr"/>
            <a:r>
              <a:rPr lang="en-US" sz="2400" b="1" dirty="0" smtClean="0">
                <a:latin typeface="Arial"/>
                <a:cs typeface="Arial"/>
              </a:rPr>
              <a:t>Research</a:t>
            </a:r>
            <a:endParaRPr lang="en-US" sz="24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106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Macintosh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Hauger</dc:creator>
  <cp:lastModifiedBy>Anthony Hauger</cp:lastModifiedBy>
  <cp:revision>1</cp:revision>
  <dcterms:created xsi:type="dcterms:W3CDTF">2016-12-04T23:52:56Z</dcterms:created>
  <dcterms:modified xsi:type="dcterms:W3CDTF">2016-12-04T23:53:36Z</dcterms:modified>
</cp:coreProperties>
</file>