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0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2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9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5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9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3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189AEB-E4F4-4473-A6F9-99B73449FA3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D4E109-310D-4D1A-A2FA-1F9231FEB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library story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Xujian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7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library story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9" y="2539708"/>
            <a:ext cx="5193505" cy="3462337"/>
          </a:xfrm>
        </p:spPr>
      </p:pic>
      <p:sp>
        <p:nvSpPr>
          <p:cNvPr id="7" name="文本框 6"/>
          <p:cNvSpPr txBox="1"/>
          <p:nvPr/>
        </p:nvSpPr>
        <p:spPr>
          <a:xfrm>
            <a:off x="6720396" y="2787587"/>
            <a:ext cx="4509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want to tell you a college professor, Steve, who runs into trouble every year before starting school. Because computer technology is constantly improving, Steve tries to add new content to his teaching every year.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3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library story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0396" y="2787587"/>
            <a:ext cx="450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However, due to the size of the university library. Very small, unable to provide enough books and paper for Steve.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3" y="2550234"/>
            <a:ext cx="2912845" cy="3416300"/>
          </a:xfrm>
        </p:spPr>
      </p:pic>
    </p:spTree>
    <p:extLst>
      <p:ext uri="{BB962C8B-B14F-4D97-AF65-F5344CB8AC3E}">
        <p14:creationId xmlns:p14="http://schemas.microsoft.com/office/powerpoint/2010/main" val="29607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library story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0396" y="2787587"/>
            <a:ext cx="450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he needs to go to Beijing to visit the National Library every year before the start of school, and spend a week to improve his lesson plans.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2" y="2787587"/>
            <a:ext cx="6097685" cy="2833497"/>
          </a:xfrm>
        </p:spPr>
      </p:pic>
    </p:spTree>
    <p:extLst>
      <p:ext uri="{BB962C8B-B14F-4D97-AF65-F5344CB8AC3E}">
        <p14:creationId xmlns:p14="http://schemas.microsoft.com/office/powerpoint/2010/main" val="154161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library story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0396" y="2787587"/>
            <a:ext cx="4509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the professor is old, the dean of the college is Apply to the National Library, hope that the library can provide them with enough books and papers.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5" y="2694467"/>
            <a:ext cx="5892861" cy="3140895"/>
          </a:xfrm>
        </p:spPr>
      </p:pic>
    </p:spTree>
    <p:extLst>
      <p:ext uri="{BB962C8B-B14F-4D97-AF65-F5344CB8AC3E}">
        <p14:creationId xmlns:p14="http://schemas.microsoft.com/office/powerpoint/2010/main" val="233841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5400" dirty="0" smtClean="0"/>
          </a:p>
          <a:p>
            <a:pPr marL="0" indent="0">
              <a:buNone/>
            </a:pPr>
            <a:endParaRPr lang="en-US" altLang="zh-CN" sz="5400" dirty="0"/>
          </a:p>
          <a:p>
            <a:pPr marL="0" indent="0">
              <a:buNone/>
            </a:pPr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7767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140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离子会议室</vt:lpstr>
      <vt:lpstr>library story</vt:lpstr>
      <vt:lpstr>library story</vt:lpstr>
      <vt:lpstr>library story</vt:lpstr>
      <vt:lpstr>library story</vt:lpstr>
      <vt:lpstr>library story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story</dc:title>
  <dc:creator>Xujian Zhang</dc:creator>
  <cp:lastModifiedBy>Xujian Zhang</cp:lastModifiedBy>
  <cp:revision>3</cp:revision>
  <dcterms:created xsi:type="dcterms:W3CDTF">2018-11-28T01:18:25Z</dcterms:created>
  <dcterms:modified xsi:type="dcterms:W3CDTF">2018-11-28T03:33:51Z</dcterms:modified>
</cp:coreProperties>
</file>