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523880" y="2017080"/>
            <a:ext cx="9142200" cy="23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轮廓仪和磨边机串口通讯协议（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v0.2.20210810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）</a:t>
            </a:r>
            <a:endParaRPr b="0" lang="en-US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601560" y="414000"/>
            <a:ext cx="1779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串口协议帧描述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1828800" y="2502360"/>
            <a:ext cx="8685720" cy="276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帧头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(2 Bytes)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：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0xAA 0xAA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帧类型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(1 Byte)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命令或应答帧：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0x01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点云数据帧：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0x02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长度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(2 Bytes)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：点云总个数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数据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(56 Bytes)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命令或应答帧：命令字符串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点云数据帧：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14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个点，每个点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个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Bytes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，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前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2Bytes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，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后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2Bytes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校验：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1Byte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帧尾：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0xFE 0xFE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1828800" y="1417680"/>
            <a:ext cx="87775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一帧数据固定为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64Bytes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，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Command / ACK / Data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区为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56Bytes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，内容不足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56Bytes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则用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0x00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来补充。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1828800" y="1024200"/>
            <a:ext cx="60498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以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Byte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为基本单位，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Bps/Par/Bits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：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115200 8N1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651320" y="5699520"/>
            <a:ext cx="868320" cy="517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0xAA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6076080" y="5699520"/>
            <a:ext cx="2180160" cy="517680"/>
          </a:xfrm>
          <a:prstGeom prst="rect">
            <a:avLst/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Cmd /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(56Bytes)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8256960" y="5699520"/>
            <a:ext cx="843840" cy="517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CRC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9971280" y="5699520"/>
            <a:ext cx="868320" cy="517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0xFE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2521440" y="5699520"/>
            <a:ext cx="868320" cy="517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0xAA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9101880" y="5699520"/>
            <a:ext cx="868320" cy="517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0xFE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3390840" y="5699520"/>
            <a:ext cx="833760" cy="517680"/>
          </a:xfrm>
          <a:prstGeom prst="rect">
            <a:avLst/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Type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4225680" y="5699520"/>
            <a:ext cx="1849680" cy="517680"/>
          </a:xfrm>
          <a:prstGeom prst="rect">
            <a:avLst/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Length (2Bytes)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371600" y="1188720"/>
            <a:ext cx="9783720" cy="41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帧数据结构为：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typedef struct Frame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</a:t>
            </a:r>
            <a:r>
              <a:rPr b="0" lang="en-US" sz="1000" spc="-1" strike="noStrike">
                <a:latin typeface="Courier New"/>
              </a:rPr>
              <a:t>unsigned char head[2];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</a:t>
            </a:r>
            <a:r>
              <a:rPr b="0" lang="en-US" sz="1000" spc="-1" strike="noStrike">
                <a:latin typeface="Courier New"/>
              </a:rPr>
              <a:t>unsigned char type;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</a:t>
            </a:r>
            <a:r>
              <a:rPr b="0" lang="en-US" sz="1000" spc="-1" strike="noStrike">
                <a:latin typeface="Courier New"/>
              </a:rPr>
              <a:t>unsigned char crc;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</a:t>
            </a:r>
            <a:r>
              <a:rPr b="0" lang="en-US" sz="1000" spc="-1" strike="noStrike">
                <a:latin typeface="Courier New"/>
              </a:rPr>
              <a:t>Union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</a:t>
            </a:r>
            <a:r>
              <a:rPr b="0" lang="en-US" sz="1000" spc="-1" strike="noStrike">
                <a:latin typeface="Courier New"/>
              </a:rPr>
              <a:t>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 </a:t>
            </a:r>
            <a:r>
              <a:rPr b="0" lang="en-US" sz="1000" spc="-1" strike="noStrike">
                <a:latin typeface="Courier New"/>
              </a:rPr>
              <a:t>short data[28];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 </a:t>
            </a:r>
            <a:r>
              <a:rPr b="0" lang="en-US" sz="1000" spc="-1" strike="noStrike">
                <a:latin typeface="Courier New"/>
              </a:rPr>
              <a:t>char cmd[56];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</a:t>
            </a:r>
            <a:r>
              <a:rPr b="0" lang="en-US" sz="1000" spc="-1" strike="noStrike">
                <a:latin typeface="Courier New"/>
              </a:rPr>
              <a:t>};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</a:t>
            </a:r>
            <a:r>
              <a:rPr b="0" lang="en-US" sz="1000" spc="-1" strike="noStrike">
                <a:latin typeface="Courier New"/>
              </a:rPr>
              <a:t>unsigned short length;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</a:t>
            </a:r>
            <a:r>
              <a:rPr b="0" lang="en-US" sz="1000" spc="-1" strike="noStrike">
                <a:latin typeface="Courier New"/>
              </a:rPr>
              <a:t>unsigned char tail[2];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}DataFrame;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命令常量字符串：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// COMMAND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const char COMMAND_CHECKSTATUS[] = "CHECKSTATUS";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const char COMMAND_DATASTART[]   = "DATASTART";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const char COMMAND_DATASTOP[]    = "DATASTOP";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// ACK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const char ACK_STATUSREADY[]     = "STATUSREADY";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const char ACK_STATUSBUSY[]      = "STATUSBUSY";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const char ACK_STATUSERR[]       = "STATUSERR";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const char ACK_DATARECEIVED[]    = "DATARECEIVED";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  <a:ea typeface="Courier New"/>
              </a:rPr>
              <a:t>const char ACK_DATAERR[]         = "DATAERR";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601560" y="414000"/>
            <a:ext cx="1779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帧数据结构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601560" y="414000"/>
            <a:ext cx="20084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串口协议命令描述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1726920" y="2000160"/>
            <a:ext cx="1888560" cy="28836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轮廓仪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7497360" y="2510640"/>
            <a:ext cx="3078720" cy="17661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磨边机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3617280" y="2908800"/>
            <a:ext cx="387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5"/>
          <p:cNvSpPr/>
          <p:nvPr/>
        </p:nvSpPr>
        <p:spPr>
          <a:xfrm>
            <a:off x="4480560" y="2510640"/>
            <a:ext cx="2010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命令 或 点云数据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6"/>
          <p:cNvSpPr/>
          <p:nvPr/>
        </p:nvSpPr>
        <p:spPr>
          <a:xfrm flipH="1" flipV="1">
            <a:off x="3615840" y="3428640"/>
            <a:ext cx="387792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7"/>
          <p:cNvSpPr/>
          <p:nvPr/>
        </p:nvSpPr>
        <p:spPr>
          <a:xfrm>
            <a:off x="5070960" y="3442680"/>
            <a:ext cx="7156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应答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CustomShape 8"/>
          <p:cNvSpPr/>
          <p:nvPr/>
        </p:nvSpPr>
        <p:spPr>
          <a:xfrm>
            <a:off x="1828800" y="969480"/>
            <a:ext cx="32551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轮廓仪发送：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cmd / data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磨边机应答：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CustomShape 9"/>
          <p:cNvSpPr/>
          <p:nvPr/>
        </p:nvSpPr>
        <p:spPr>
          <a:xfrm>
            <a:off x="6137640" y="4514040"/>
            <a:ext cx="492588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PS</a:t>
            </a:r>
            <a:r>
              <a:rPr b="1" lang="en-US" sz="1400" spc="-1" strike="noStrike">
                <a:solidFill>
                  <a:srgbClr val="c00000"/>
                </a:solidFill>
                <a:latin typeface="Calibri"/>
                <a:ea typeface="DejaVu Sans"/>
              </a:rPr>
              <a:t>：磨边机不主动发送请求，只被动接受数据并响应。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607320" y="414000"/>
            <a:ext cx="2517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状态查询 （单帧数据）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1939320" y="945360"/>
            <a:ext cx="60498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轮廓仪发送：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CHECKSTATUS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1939320" y="1489680"/>
            <a:ext cx="138960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磨边机应答：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3241440" y="1489680"/>
            <a:ext cx="56721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STATUSREADY     ——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表示可以接受轮廓数据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3238560" y="2034000"/>
            <a:ext cx="52041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STATUSBUSY       ——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表示忙，无法处理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CustomShape 6"/>
          <p:cNvSpPr/>
          <p:nvPr/>
        </p:nvSpPr>
        <p:spPr>
          <a:xfrm>
            <a:off x="3230280" y="2577960"/>
            <a:ext cx="50565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STATUSERR       ——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表示不识别的命令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607320" y="414000"/>
            <a:ext cx="3431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轮廓点云数据发送 （多帧数据）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1939320" y="945360"/>
            <a:ext cx="9056520" cy="31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举个例子，假如轮廓点云中共有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3225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个点，那么通信过程如下：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）轮廓仪先发送：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DATASTART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——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该命令表示准备启动发送数据，即接下来将发送点云数据，共计有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3225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个点。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）轮廓仪发送点云数据，按每帧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56Bytes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发送，最后一帧数据不足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56Bytes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时用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0x00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填充。每个点用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个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Bytes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和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各自用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个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Bytes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），一帧数据可以发送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14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个点。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例子中有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3225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个点，共需要发送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231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帧。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）轮廓仪最后发送：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DATASTOP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——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该命令表示点云数据发送完毕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1939320" y="4484880"/>
            <a:ext cx="94921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）磨边机应答：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DATARECEIVED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——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表示数据接收完毕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CustomShape 4"/>
          <p:cNvSpPr/>
          <p:nvPr/>
        </p:nvSpPr>
        <p:spPr>
          <a:xfrm>
            <a:off x="3684240" y="4853160"/>
            <a:ext cx="70689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DATAERR       ——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表示数据出错（例如可能是校验失败，也可能是接收点数和发送命令开始的数据对不上）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2200" cy="23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谢谢</a:t>
            </a:r>
            <a:endParaRPr b="0" lang="en-US" sz="6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Application>LibreOffice/6.0.7.3$Linux_X86_64 LibreOffice_project/00m0$Build-3</Application>
  <Words>803</Words>
  <Paragraphs>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2021-07-26T10:52:06Z</dcterms:created>
  <dc:creator>Ken</dc:creator>
  <dc:description/>
  <dc:language>en-US</dc:language>
  <cp:lastModifiedBy/>
  <dcterms:modified xsi:type="dcterms:W3CDTF">2021-08-11T19:33:41Z</dcterms:modified>
  <cp:revision>45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2052-3.3.0.5120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