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936750" y="1224915"/>
            <a:ext cx="1679575" cy="1679575"/>
            <a:chOff x="3035" y="1975"/>
            <a:chExt cx="2645" cy="2645"/>
          </a:xfrm>
        </p:grpSpPr>
        <p:sp>
          <p:nvSpPr>
            <p:cNvPr id="4" name="椭圆 3"/>
            <p:cNvSpPr/>
            <p:nvPr/>
          </p:nvSpPr>
          <p:spPr>
            <a:xfrm>
              <a:off x="3035" y="1975"/>
              <a:ext cx="2645" cy="264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43" y="2184"/>
              <a:ext cx="2228" cy="222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71" y="2572"/>
              <a:ext cx="1373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5400" b="1"/>
                <a:t>將</a:t>
              </a:r>
              <a:endParaRPr lang="zh-CN" altLang="en-US" sz="54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88560" y="1092835"/>
            <a:ext cx="1679575" cy="1679575"/>
            <a:chOff x="7825" y="1766"/>
            <a:chExt cx="2645" cy="2645"/>
          </a:xfrm>
        </p:grpSpPr>
        <p:sp>
          <p:nvSpPr>
            <p:cNvPr id="7" name="椭圆 6"/>
            <p:cNvSpPr/>
            <p:nvPr/>
          </p:nvSpPr>
          <p:spPr>
            <a:xfrm>
              <a:off x="7825" y="1766"/>
              <a:ext cx="2645" cy="264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34" y="1974"/>
              <a:ext cx="2228" cy="222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61" y="2363"/>
              <a:ext cx="1373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5400" b="1">
                  <a:solidFill>
                    <a:srgbClr val="FF0000"/>
                  </a:solidFill>
                </a:rPr>
                <a:t>帅</a:t>
              </a:r>
              <a:endParaRPr lang="zh-CN" altLang="en-US" sz="5400" b="1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图片 11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466465"/>
            <a:ext cx="6973570" cy="6327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2020-10-21T23:48:43Z</dcterms:created>
  <dcterms:modified xsi:type="dcterms:W3CDTF">2020-10-22T00:04:16Z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