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3" r:id="rId2"/>
    <p:sldId id="264" r:id="rId3"/>
    <p:sldId id="262" r:id="rId4"/>
    <p:sldId id="265" r:id="rId5"/>
    <p:sldId id="260" r:id="rId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AAB295-AA5A-47CD-A83D-95CA13316339}" v="372" dt="2023-11-23T14:49:50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6A13C77B-70EC-427E-91BC-F24E456C44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ECF03710-4D21-4187-AF6A-CD406EC8A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42C34-3ADE-4FD4-9C00-531CE095E69B}" type="datetimeFigureOut">
              <a:rPr lang="es-ES" smtClean="0"/>
              <a:t>25/11/2023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812E1D92-BF6C-48F2-B7D3-811E819390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663B743-1197-4765-A3A6-7FD28E7E03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83AD3-42F6-4CDF-8BC5-4B9529075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534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32EAB-D150-4754-B6B6-D45B2A209BBC}" type="datetimeFigureOut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A8F9B-0A3B-447F-9BEC-7A5FC4ECC70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40627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53679892-51BE-4C79-9032-7473C572FBCD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25EA1-F648-4049-AD9A-F25DAA183EE8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44F516-20E2-4381-9952-C3E5172FC12A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FDBEC5-D859-4363-9A3D-D04ACDBBDBC8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193AE0-C308-4E6C-A5C9-9E4366659949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6A01D-C322-4A99-A9B8-CB9EAAF3F796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5ADA64-BBA0-4B2E-B92A-F51B837322EC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8752D6-1556-45C7-86E8-B146907A0AF6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8F7CEA-13C7-4FEA-8C1A-0A5383197599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097B57-B72F-420B-A8B3-006069A971F8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B8A8E5-B735-43D5-B8A8-F9364991DBAE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C64DD1-C385-4F10-9CD2-DD93C702F068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227E5-EAF8-4A16-84BD-E3150A48D32B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4A2405-EADC-49A9-A212-B14F59A595D1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23801C-93E6-4BBB-A3C6-DF8FA5AF99A7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BA167B-534C-4C9B-B1D3-207F6508C18C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09DEB8-87A0-494F-8121-A23D0AA457E9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9434DCA-7D87-482A-B826-DA8947791FB1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OJBECT ORIENTATION IN JAVA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249487"/>
            <a:ext cx="6838806" cy="3541714"/>
          </a:xfrm>
        </p:spPr>
        <p:txBody>
          <a:bodyPr/>
          <a:lstStyle/>
          <a:p>
            <a:r>
              <a:rPr lang="en-US" dirty="0" smtClean="0"/>
              <a:t>Java </a:t>
            </a:r>
            <a:r>
              <a:rPr lang="en-US" dirty="0"/>
              <a:t>is an </a:t>
            </a:r>
            <a:r>
              <a:rPr lang="en-US" b="1" dirty="0"/>
              <a:t>object-oriented programming language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486" y="2097088"/>
            <a:ext cx="3568883" cy="32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1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/>
              <a:t>Memory</a:t>
            </a:r>
            <a:r>
              <a:rPr lang="es-ES" b="1" dirty="0" smtClean="0"/>
              <a:t> </a:t>
            </a:r>
            <a:r>
              <a:rPr lang="es-ES" b="1" dirty="0" err="1" smtClean="0"/>
              <a:t>management</a:t>
            </a:r>
            <a:r>
              <a:rPr lang="es-ES" b="1" dirty="0" smtClean="0"/>
              <a:t> and </a:t>
            </a:r>
            <a:r>
              <a:rPr lang="es-ES" b="1" dirty="0" err="1" smtClean="0"/>
              <a:t>garbaje</a:t>
            </a:r>
            <a:r>
              <a:rPr lang="es-ES" b="1" dirty="0" smtClean="0"/>
              <a:t> </a:t>
            </a:r>
            <a:r>
              <a:rPr lang="es-ES" b="1" dirty="0" err="1" smtClean="0"/>
              <a:t>collection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Automatic Memory Management:</a:t>
            </a:r>
            <a:r>
              <a:rPr lang="en-US" dirty="0"/>
              <a:t> Java uses a garbage collector to automatically manage memory.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4" y="2954898"/>
            <a:ext cx="4655128" cy="465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5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Extensive</a:t>
            </a:r>
            <a:r>
              <a:rPr lang="es-ES" b="1" dirty="0"/>
              <a:t> Standard Library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3256250"/>
            <a:ext cx="9905999" cy="1555895"/>
          </a:xfrm>
        </p:spPr>
        <p:txBody>
          <a:bodyPr/>
          <a:lstStyle/>
          <a:p>
            <a:pPr lvl="0"/>
            <a:r>
              <a:rPr lang="es-ES" dirty="0" smtClean="0"/>
              <a:t>Java </a:t>
            </a:r>
            <a:r>
              <a:rPr lang="es-ES" dirty="0"/>
              <a:t>comes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extensive</a:t>
            </a:r>
            <a:r>
              <a:rPr lang="es-ES" dirty="0"/>
              <a:t> standard </a:t>
            </a:r>
            <a:r>
              <a:rPr lang="es-ES" dirty="0" err="1"/>
              <a:t>library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provides</a:t>
            </a:r>
            <a:r>
              <a:rPr lang="es-ES" dirty="0"/>
              <a:t> </a:t>
            </a:r>
            <a:r>
              <a:rPr lang="es-ES" dirty="0" err="1"/>
              <a:t>classes</a:t>
            </a:r>
            <a:r>
              <a:rPr lang="es-ES" dirty="0"/>
              <a:t> and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various</a:t>
            </a:r>
            <a:r>
              <a:rPr lang="es-ES" dirty="0"/>
              <a:t> </a:t>
            </a:r>
            <a:r>
              <a:rPr lang="es-ES" dirty="0" err="1"/>
              <a:t>tasks</a:t>
            </a:r>
            <a:r>
              <a:rPr lang="es-ES" dirty="0"/>
              <a:t>,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manipulation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network</a:t>
            </a:r>
            <a:r>
              <a:rPr lang="es-ES" dirty="0"/>
              <a:t> </a:t>
            </a:r>
            <a:r>
              <a:rPr lang="es-ES" dirty="0" err="1"/>
              <a:t>operations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52" y="476536"/>
            <a:ext cx="3090701" cy="212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5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JAVA EE and se </a:t>
            </a:r>
            <a:r>
              <a:rPr lang="es-ES" b="1" dirty="0" err="1" smtClean="0"/>
              <a:t>platform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106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Java </a:t>
            </a:r>
            <a:r>
              <a:rPr lang="es-ES" b="1" dirty="0" err="1" smtClean="0"/>
              <a:t>curiosities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59520" y="2729778"/>
            <a:ext cx="6155315" cy="3541714"/>
          </a:xfrm>
        </p:spPr>
        <p:txBody>
          <a:bodyPr>
            <a:normAutofit/>
          </a:bodyPr>
          <a:lstStyle/>
          <a:p>
            <a:r>
              <a:rPr lang="en-US" b="1" dirty="0"/>
              <a:t>Origin of the Name:</a:t>
            </a:r>
            <a:r>
              <a:rPr lang="en-US" dirty="0"/>
              <a:t> Java got its name from coffee. </a:t>
            </a:r>
            <a:endParaRPr lang="en-U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580" y="1767899"/>
            <a:ext cx="4390293" cy="21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59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270</TotalTime>
  <Words>75</Words>
  <Application>Microsoft Office PowerPoint</Application>
  <PresentationFormat>Panorámica</PresentationFormat>
  <Paragraphs>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Circuito</vt:lpstr>
      <vt:lpstr>OJBECT ORIENTATION IN JAVA</vt:lpstr>
      <vt:lpstr>Memory management and garbaje collection</vt:lpstr>
      <vt:lpstr>Extensive Standard Library</vt:lpstr>
      <vt:lpstr>JAVA EE and se platform</vt:lpstr>
      <vt:lpstr>Java curiosities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Cuenta Microsoft</cp:lastModifiedBy>
  <cp:revision>112</cp:revision>
  <dcterms:created xsi:type="dcterms:W3CDTF">2023-11-23T14:22:33Z</dcterms:created>
  <dcterms:modified xsi:type="dcterms:W3CDTF">2023-11-25T18:07:41Z</dcterms:modified>
</cp:coreProperties>
</file>