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AB295-AA5A-47CD-A83D-95CA13316339}" v="372" dt="2023-11-23T14:49:50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6A13C77B-70EC-427E-91BC-F24E456C4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ECF03710-4D21-4187-AF6A-CD406EC8A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2C34-3ADE-4FD4-9C00-531CE095E69B}" type="datetimeFigureOut">
              <a:rPr lang="es-ES" smtClean="0"/>
              <a:t>25/11/2023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812E1D92-BF6C-48F2-B7D3-811E81939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663B743-1197-4765-A3A6-7FD28E7E03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3AD3-42F6-4CDF-8BC5-4B9529075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34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32EAB-D150-4754-B6B6-D45B2A209BBC}" type="datetimeFigureOut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A8F9B-0A3B-447F-9BEC-7A5FC4ECC70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0627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A8F9B-0A3B-447F-9BEC-7A5FC4ECC7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87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679892-51BE-4C79-9032-7473C572FBCD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25EA1-F648-4049-AD9A-F25DAA183EE8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4F516-20E2-4381-9952-C3E5172FC12A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DBEC5-D859-4363-9A3D-D04ACDBBDBC8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93AE0-C308-4E6C-A5C9-9E4366659949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6A01D-C322-4A99-A9B8-CB9EAAF3F796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ADA64-BBA0-4B2E-B92A-F51B837322EC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8752D6-1556-45C7-86E8-B146907A0AF6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F7CEA-13C7-4FEA-8C1A-0A5383197599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97B57-B72F-420B-A8B3-006069A971F8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B8A8E5-B735-43D5-B8A8-F9364991DBAE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64DD1-C385-4F10-9CD2-DD93C702F068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227E5-EAF8-4A16-84BD-E3150A48D32B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4A2405-EADC-49A9-A212-B14F59A595D1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3801C-93E6-4BBB-A3C6-DF8FA5AF99A7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A167B-534C-4C9B-B1D3-207F6508C18C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09DEB8-87A0-494F-8121-A23D0AA457E9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9434DCA-7D87-482A-B826-DA8947791FB1}" type="datetime1">
              <a:rPr lang="es-ES" noProof="0" smtClean="0"/>
              <a:t>25/11/2023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51609" y="1479844"/>
            <a:ext cx="3100092" cy="1738488"/>
          </a:xfrm>
        </p:spPr>
        <p:txBody>
          <a:bodyPr rtlCol="0">
            <a:noAutofit/>
          </a:bodyPr>
          <a:lstStyle/>
          <a:p>
            <a:pPr rtl="0"/>
            <a:r>
              <a:rPr lang="es-ES" sz="9600" dirty="0"/>
              <a:t>java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Grupo 04</a:t>
            </a:r>
          </a:p>
          <a:p>
            <a:r>
              <a:rPr lang="es-ES" dirty="0"/>
              <a:t>Alberto Saboya – </a:t>
            </a:r>
            <a:r>
              <a:rPr lang="es-ES" dirty="0" err="1"/>
              <a:t>Anabella</a:t>
            </a:r>
            <a:r>
              <a:rPr lang="es-ES" dirty="0"/>
              <a:t> aceto – </a:t>
            </a:r>
            <a:r>
              <a:rPr lang="es-ES" dirty="0" err="1"/>
              <a:t>david</a:t>
            </a:r>
            <a:r>
              <a:rPr lang="es-ES" dirty="0"/>
              <a:t> rodríguez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D7F636-FF34-D8C8-CE64-B73F810A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Its</a:t>
            </a:r>
            <a:r>
              <a:rPr lang="es-ES" dirty="0"/>
              <a:t> </a:t>
            </a:r>
            <a:r>
              <a:rPr lang="es-ES" dirty="0" err="1"/>
              <a:t>origins</a:t>
            </a:r>
            <a:r>
              <a:rPr lang="es-ES" dirty="0"/>
              <a:t>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F3ED317-2E7B-F525-4FDA-C4CBD948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was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launched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in June 1991 as a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project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called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 OAK</a:t>
            </a:r>
          </a:p>
          <a:p>
            <a:r>
              <a:rPr lang="es-ES" dirty="0">
                <a:solidFill>
                  <a:srgbClr val="FFFFFF"/>
                </a:solidFill>
              </a:rPr>
              <a:t>In 1995 </a:t>
            </a:r>
            <a:r>
              <a:rPr lang="es-ES" dirty="0" err="1">
                <a:solidFill>
                  <a:srgbClr val="FFFFFF"/>
                </a:solidFill>
              </a:rPr>
              <a:t>the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developers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had</a:t>
            </a:r>
            <a:r>
              <a:rPr lang="es-ES" dirty="0">
                <a:solidFill>
                  <a:srgbClr val="FFFFFF"/>
                </a:solidFill>
              </a:rPr>
              <a:t> </a:t>
            </a:r>
            <a:r>
              <a:rPr lang="es-ES" dirty="0" err="1">
                <a:solidFill>
                  <a:srgbClr val="FFFFFF"/>
                </a:solidFill>
              </a:rPr>
              <a:t>to</a:t>
            </a:r>
            <a:r>
              <a:rPr lang="es-ES" dirty="0">
                <a:solidFill>
                  <a:srgbClr val="FFFFFF"/>
                </a:solidFill>
              </a:rPr>
              <a:t> </a:t>
            </a:r>
            <a:r>
              <a:rPr lang="es-ES" dirty="0" err="1">
                <a:solidFill>
                  <a:srgbClr val="FFFFFF"/>
                </a:solidFill>
              </a:rPr>
              <a:t>change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the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name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to</a:t>
            </a:r>
            <a:r>
              <a:rPr lang="es-ES" dirty="0">
                <a:solidFill>
                  <a:srgbClr val="FFFFFF"/>
                </a:solidFill>
              </a:rPr>
              <a:t> Java.</a:t>
            </a:r>
          </a:p>
          <a:p>
            <a:r>
              <a:rPr lang="es-ES" dirty="0" err="1">
                <a:solidFill>
                  <a:srgbClr val="FFFFFF"/>
                </a:solidFill>
              </a:rPr>
              <a:t>It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was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designed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to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programm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smart</a:t>
            </a:r>
            <a:r>
              <a:rPr lang="es-ES" dirty="0">
                <a:solidFill>
                  <a:srgbClr val="FFFFFF"/>
                </a:solidFill>
              </a:rPr>
              <a:t> </a:t>
            </a:r>
            <a:r>
              <a:rPr lang="es-ES" dirty="0" err="1">
                <a:solidFill>
                  <a:srgbClr val="FFFFFF"/>
                </a:solidFill>
              </a:rPr>
              <a:t>TVs</a:t>
            </a:r>
          </a:p>
          <a:p>
            <a:r>
              <a:rPr lang="es-ES" dirty="0">
                <a:solidFill>
                  <a:srgbClr val="FFFFFF"/>
                </a:solidFill>
              </a:rPr>
              <a:t>In 1996 </a:t>
            </a:r>
            <a:r>
              <a:rPr lang="es-ES" dirty="0" err="1">
                <a:solidFill>
                  <a:srgbClr val="FFFFFF"/>
                </a:solidFill>
              </a:rPr>
              <a:t>Sun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microsystems</a:t>
            </a:r>
            <a:r>
              <a:rPr lang="es-ES" dirty="0">
                <a:solidFill>
                  <a:srgbClr val="FFFFFF"/>
                </a:solidFill>
              </a:rPr>
              <a:t> 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first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public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implementation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of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Java 1.0</a:t>
            </a:r>
            <a:endParaRPr lang="es-ES" dirty="0">
              <a:solidFill>
                <a:srgbClr val="FFFFFF"/>
              </a:solidFill>
            </a:endParaRPr>
          </a:p>
          <a:p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Shortly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after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its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launch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all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major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web browsers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incorporated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ability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to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run Java applets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within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web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pages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D7F636-FF34-D8C8-CE64-B73F810A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Its</a:t>
            </a:r>
            <a:r>
              <a:rPr lang="es-ES" dirty="0"/>
              <a:t> </a:t>
            </a:r>
            <a:r>
              <a:rPr lang="es-ES" dirty="0" err="1"/>
              <a:t>origins</a:t>
            </a:r>
            <a:r>
              <a:rPr lang="es-ES" dirty="0"/>
              <a:t>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F3ED317-2E7B-F525-4FDA-C4CBD948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In 1998, Java 2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was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released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 and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added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multiple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configurations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designed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for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different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types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of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platforms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s-E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In 2006 </a:t>
            </a:r>
            <a:r>
              <a:rPr lang="es-ES" dirty="0" err="1">
                <a:solidFill>
                  <a:srgbClr val="FFFFFF"/>
                </a:solidFill>
              </a:rPr>
              <a:t>is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launched</a:t>
            </a:r>
            <a:r>
              <a:rPr lang="es-ES" dirty="0">
                <a:solidFill>
                  <a:srgbClr val="FFFFFF"/>
                </a:solidFill>
              </a:rPr>
              <a:t> as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free and open-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source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software.</a:t>
            </a:r>
            <a:endParaRPr lang="es-E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In 2009, 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Oracle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Corporation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completed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acquisition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of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Sun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Microsystems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o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btaining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all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rights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to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this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technology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."</a:t>
            </a:r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1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F3ED317-2E7B-F525-4FDA-C4CBD948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was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based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on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promise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'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Write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once, run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anywhere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,'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supporting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free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runtimes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on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popular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platforms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supporting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configurable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security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options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which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allowed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programmers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to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easily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restrict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access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to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certain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networks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and/</a:t>
            </a: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or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files.</a:t>
            </a:r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  <a:p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932C6238-43FB-6DA6-5EFB-7F8CCD9C16B0}"/>
              </a:ext>
            </a:extLst>
          </p:cNvPr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reason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success</a:t>
            </a:r>
            <a:r>
              <a:rPr lang="es-E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12204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79</TotalTime>
  <Words>75</Words>
  <Application>Microsoft Office PowerPoint</Application>
  <PresentationFormat>Panorámica</PresentationFormat>
  <Paragraphs>20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Circuito</vt:lpstr>
      <vt:lpstr>java</vt:lpstr>
      <vt:lpstr>Its origins...</vt:lpstr>
      <vt:lpstr>Its origins...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Cuenta Microsoft</cp:lastModifiedBy>
  <cp:revision>107</cp:revision>
  <dcterms:created xsi:type="dcterms:W3CDTF">2023-11-23T14:22:33Z</dcterms:created>
  <dcterms:modified xsi:type="dcterms:W3CDTF">2023-11-25T13:11:17Z</dcterms:modified>
</cp:coreProperties>
</file>