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686588179228638E-2"/>
          <c:y val="4.8652756086818273E-2"/>
          <c:w val="0.9311597656207693"/>
          <c:h val="0.72658757307833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Spring Boot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8-46C4-953B-0E10AB42335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Spring MVC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F8-46C4-953B-0E10AB42335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JavaEE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F8-46C4-953B-0E10AB423355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Jakarta EE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Hoja1!$E$2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F8-46C4-953B-0E10AB423355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Quarkus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Hoja1!$F$2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F8-46C4-953B-0E10AB423355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JSF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6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Hoja1!$G$2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F8-46C4-953B-0E10AB423355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Micro Profile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F8-46C4-953B-0E10AB423355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Micronaut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5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Hoja1!$I$2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7F8-46C4-953B-0E10AB423355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GWT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4000"/>
                    <a:satMod val="105000"/>
                    <a:lumMod val="102000"/>
                  </a:schemeClr>
                </a:gs>
                <a:gs pos="100000">
                  <a:schemeClr val="accent4">
                    <a:lumMod val="80000"/>
                    <a:lumOff val="2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Hoja1!$J$2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F8-46C4-953B-0E10AB423355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Dropwizard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tint val="94000"/>
                    <a:satMod val="105000"/>
                    <a:lumMod val="102000"/>
                  </a:schemeClr>
                </a:gs>
                <a:gs pos="100000">
                  <a:schemeClr val="accent6">
                    <a:lumMod val="80000"/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Hoja1!$K$2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7F8-46C4-953B-0E10AB4233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181792"/>
        <c:axId val="114198848"/>
      </c:barChart>
      <c:catAx>
        <c:axId val="11418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198848"/>
        <c:crosses val="autoZero"/>
        <c:auto val="1"/>
        <c:lblAlgn val="ctr"/>
        <c:lblOffset val="100"/>
        <c:noMultiLvlLbl val="0"/>
      </c:catAx>
      <c:valAx>
        <c:axId val="11419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18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6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26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78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95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20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3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14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18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40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0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79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2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01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55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54D1-C1A8-4F30-8CDB-0C6F65D1D222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22DBE-E823-412B-8668-98C169E1B9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558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402377" y="883846"/>
            <a:ext cx="2793077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10690" y="196655"/>
            <a:ext cx="430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" sz="3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Java web apps</a:t>
            </a:r>
            <a:endParaRPr lang="es-ES" sz="3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10691" y="904540"/>
            <a:ext cx="278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¿</a:t>
            </a:r>
            <a:r>
              <a:rPr lang="es-ES" sz="2000" b="1" dirty="0" err="1" smtClean="0"/>
              <a:t>What</a:t>
            </a:r>
            <a:r>
              <a:rPr lang="es-ES" sz="2000" b="1" dirty="0" smtClean="0"/>
              <a:t> are </a:t>
            </a:r>
            <a:r>
              <a:rPr lang="es-ES" sz="2000" b="1" dirty="0" err="1" smtClean="0"/>
              <a:t>Frameworks</a:t>
            </a:r>
            <a:r>
              <a:rPr lang="es-ES" sz="2000" b="1" dirty="0" smtClean="0"/>
              <a:t>?</a:t>
            </a:r>
            <a:endParaRPr lang="es-E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292503" y="1309211"/>
            <a:ext cx="87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are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libraries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they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help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to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more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clean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and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better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structured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code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most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used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Frameworks</a:t>
            </a:r>
            <a:r>
              <a:rPr lang="es-E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are: </a:t>
            </a:r>
            <a:endParaRPr lang="es-E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2076851614"/>
              </p:ext>
            </p:extLst>
          </p:nvPr>
        </p:nvGraphicFramePr>
        <p:xfrm>
          <a:off x="2896728" y="2313628"/>
          <a:ext cx="7257734" cy="416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43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3438525" y="4397249"/>
            <a:ext cx="5467350" cy="1924050"/>
          </a:xfrm>
          <a:prstGeom prst="roundRect">
            <a:avLst>
              <a:gd name="adj" fmla="val 4291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2299340" y="369496"/>
            <a:ext cx="520636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99340" y="377460"/>
            <a:ext cx="556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Develop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applications</a:t>
            </a:r>
            <a:r>
              <a:rPr lang="es-ES" sz="2000" b="1" dirty="0" smtClean="0"/>
              <a:t> more </a:t>
            </a:r>
            <a:r>
              <a:rPr lang="es-ES" sz="2000" b="1" dirty="0" err="1" smtClean="0"/>
              <a:t>robust</a:t>
            </a:r>
            <a:r>
              <a:rPr lang="es-ES" sz="2000" b="1" dirty="0" smtClean="0"/>
              <a:t> and </a:t>
            </a:r>
            <a:r>
              <a:rPr lang="es-ES" sz="2000" b="1" dirty="0" err="1" smtClean="0"/>
              <a:t>scalable</a:t>
            </a:r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192655" y="1120470"/>
            <a:ext cx="627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Robust</a:t>
            </a:r>
            <a:r>
              <a:rPr lang="es-ES" b="1" dirty="0" smtClean="0"/>
              <a:t>: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b="1" dirty="0" smtClean="0"/>
              <a:t>Java</a:t>
            </a:r>
            <a:r>
              <a:rPr lang="es-ES" dirty="0" smtClean="0"/>
              <a:t> </a:t>
            </a:r>
            <a:r>
              <a:rPr lang="es-ES" b="1" dirty="0" err="1" smtClean="0"/>
              <a:t>memory</a:t>
            </a:r>
            <a:r>
              <a:rPr lang="es-ES" dirty="0" smtClean="0"/>
              <a:t> </a:t>
            </a:r>
            <a:r>
              <a:rPr lang="es-ES" b="1" dirty="0" err="1" smtClean="0"/>
              <a:t>management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good</a:t>
            </a:r>
            <a:r>
              <a:rPr lang="es-ES" dirty="0" smtClean="0"/>
              <a:t>, he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to free </a:t>
            </a:r>
            <a:r>
              <a:rPr lang="es-ES" dirty="0" err="1" smtClean="0"/>
              <a:t>memory</a:t>
            </a:r>
            <a:r>
              <a:rPr lang="es-ES" dirty="0" smtClean="0"/>
              <a:t> and he do </a:t>
            </a:r>
            <a:r>
              <a:rPr lang="es-ES" b="1" dirty="0" err="1" smtClean="0"/>
              <a:t>automatically</a:t>
            </a:r>
            <a:r>
              <a:rPr lang="es-ES" dirty="0" smtClean="0"/>
              <a:t>,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makes</a:t>
            </a:r>
            <a:r>
              <a:rPr lang="es-ES" dirty="0" smtClean="0"/>
              <a:t> Java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efficient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2655" y="3479069"/>
            <a:ext cx="511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Scalable</a:t>
            </a:r>
            <a:r>
              <a:rPr lang="es-ES" b="1" dirty="0" smtClean="0"/>
              <a:t>: </a:t>
            </a:r>
            <a:r>
              <a:rPr lang="es-ES" dirty="0" smtClean="0"/>
              <a:t>Java can control </a:t>
            </a:r>
            <a:r>
              <a:rPr lang="es-ES" dirty="0" err="1" smtClean="0"/>
              <a:t>big</a:t>
            </a:r>
            <a:r>
              <a:rPr lang="es-ES" dirty="0" smtClean="0"/>
              <a:t> </a:t>
            </a:r>
            <a:r>
              <a:rPr lang="es-ES" dirty="0" err="1" smtClean="0"/>
              <a:t>aplications</a:t>
            </a:r>
            <a:r>
              <a:rPr lang="es-ES" dirty="0" smtClean="0"/>
              <a:t> </a:t>
            </a:r>
            <a:r>
              <a:rPr lang="es-ES" dirty="0" err="1" smtClean="0"/>
              <a:t>easily</a:t>
            </a:r>
            <a:r>
              <a:rPr lang="es-ES" dirty="0" smtClean="0"/>
              <a:t>,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Java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to </a:t>
            </a:r>
            <a:r>
              <a:rPr lang="es-ES" dirty="0" err="1" smtClean="0"/>
              <a:t>big</a:t>
            </a:r>
            <a:r>
              <a:rPr lang="es-ES" dirty="0" smtClean="0"/>
              <a:t> </a:t>
            </a:r>
            <a:r>
              <a:rPr lang="es-ES" dirty="0" err="1" smtClean="0"/>
              <a:t>companies</a:t>
            </a:r>
            <a:r>
              <a:rPr lang="es-ES" dirty="0" smtClean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her</a:t>
            </a:r>
            <a:r>
              <a:rPr lang="es-ES" dirty="0" smtClean="0"/>
              <a:t> </a:t>
            </a:r>
            <a:r>
              <a:rPr lang="es-ES" dirty="0" err="1" smtClean="0"/>
              <a:t>aplications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22" y="4499881"/>
            <a:ext cx="5145579" cy="16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8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/>
          <p:cNvSpPr/>
          <p:nvPr/>
        </p:nvSpPr>
        <p:spPr>
          <a:xfrm>
            <a:off x="2281038" y="3159002"/>
            <a:ext cx="2681488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2273841" y="1035491"/>
            <a:ext cx="2054320" cy="437878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redondeado 1"/>
          <p:cNvSpPr/>
          <p:nvPr/>
        </p:nvSpPr>
        <p:spPr>
          <a:xfrm>
            <a:off x="2273841" y="3733800"/>
            <a:ext cx="5784309" cy="2152650"/>
          </a:xfrm>
          <a:prstGeom prst="roundRect">
            <a:avLst>
              <a:gd name="adj" fmla="val 6048"/>
            </a:avLst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273841" y="462728"/>
            <a:ext cx="6413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Tools and </a:t>
            </a:r>
            <a:r>
              <a:rPr lang="es-ES" sz="3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es-ES" sz="3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3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environment</a:t>
            </a:r>
            <a:endParaRPr lang="es-ES" sz="3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73841" y="3174681"/>
            <a:ext cx="62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Develop</a:t>
            </a:r>
            <a:r>
              <a:rPr lang="es-ES" sz="2000" b="1" dirty="0" smtClean="0"/>
              <a:t> IDE </a:t>
            </a:r>
            <a:r>
              <a:rPr lang="es-ES" sz="2000" b="1" dirty="0" err="1" smtClean="0"/>
              <a:t>most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used</a:t>
            </a:r>
            <a:r>
              <a:rPr lang="es-ES" sz="2000" b="1" dirty="0" smtClean="0"/>
              <a:t> </a:t>
            </a:r>
            <a:endParaRPr lang="es-ES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273841" y="1045316"/>
            <a:ext cx="556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¿</a:t>
            </a:r>
            <a:r>
              <a:rPr lang="es-ES" sz="2000" b="1" dirty="0" err="1" smtClean="0"/>
              <a:t>What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is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an</a:t>
            </a:r>
            <a:r>
              <a:rPr lang="es-ES" sz="2000" b="1" dirty="0" smtClean="0"/>
              <a:t> IDE?</a:t>
            </a:r>
            <a:endParaRPr lang="es-ES" sz="2000" b="1" dirty="0"/>
          </a:p>
        </p:txBody>
      </p:sp>
      <p:pic>
        <p:nvPicPr>
          <p:cNvPr id="1036" name="Picture 12" descr="16 Best IDEs For Software Development: Overview For 2023 | Softermii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0"/>
          <a:stretch/>
        </p:blipFill>
        <p:spPr bwMode="auto">
          <a:xfrm>
            <a:off x="2354009" y="3870515"/>
            <a:ext cx="4022695" cy="190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2273841" y="1470248"/>
            <a:ext cx="9895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IDE </a:t>
            </a:r>
            <a:r>
              <a:rPr lang="es-ES" dirty="0" err="1" smtClean="0"/>
              <a:t>significate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Integrated</a:t>
            </a:r>
            <a:r>
              <a:rPr lang="es-ES" dirty="0" smtClean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 smtClean="0"/>
              <a:t>environment</a:t>
            </a:r>
            <a:r>
              <a:rPr lang="es-ES" dirty="0" smtClean="0"/>
              <a:t>, </a:t>
            </a:r>
            <a:r>
              <a:rPr lang="es-ES" dirty="0" err="1" smtClean="0"/>
              <a:t>is</a:t>
            </a:r>
            <a:r>
              <a:rPr lang="es-ES" dirty="0" smtClean="0"/>
              <a:t> a software use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devs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develop</a:t>
            </a:r>
            <a:r>
              <a:rPr lang="es-ES" dirty="0" smtClean="0"/>
              <a:t> in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: Java – HTML – Python… </a:t>
            </a:r>
          </a:p>
          <a:p>
            <a:endParaRPr lang="es-ES" dirty="0"/>
          </a:p>
          <a:p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r>
              <a:rPr lang="es-ES" dirty="0" smtClean="0"/>
              <a:t> </a:t>
            </a:r>
            <a:r>
              <a:rPr lang="es-ES" dirty="0" err="1" smtClean="0"/>
              <a:t>help</a:t>
            </a:r>
            <a:r>
              <a:rPr lang="es-ES" dirty="0" smtClean="0"/>
              <a:t> to </a:t>
            </a:r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more </a:t>
            </a:r>
            <a:r>
              <a:rPr lang="es-ES" dirty="0" err="1" smtClean="0"/>
              <a:t>fast</a:t>
            </a:r>
            <a:r>
              <a:rPr lang="es-ES" dirty="0" smtClean="0"/>
              <a:t> and </a:t>
            </a:r>
            <a:r>
              <a:rPr lang="es-ES" dirty="0" err="1" smtClean="0"/>
              <a:t>detect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 in </a:t>
            </a:r>
            <a:r>
              <a:rPr lang="es-ES" dirty="0" err="1" smtClean="0"/>
              <a:t>lines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,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 </a:t>
            </a:r>
            <a:r>
              <a:rPr lang="es-ES" dirty="0" err="1" smtClean="0"/>
              <a:t>offers</a:t>
            </a:r>
            <a:r>
              <a:rPr lang="es-ES" dirty="0" smtClean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 </a:t>
            </a:r>
            <a:r>
              <a:rPr lang="es-ES" dirty="0" err="1" smtClean="0"/>
              <a:t>suggestions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to </a:t>
            </a:r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to </a:t>
            </a:r>
            <a:r>
              <a:rPr lang="es-ES" dirty="0" err="1" smtClean="0"/>
              <a:t>correct</a:t>
            </a:r>
            <a:r>
              <a:rPr lang="es-ES" dirty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30" name="Picture 6" descr="File:IntelliJ IDEA Icon.sv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3907042"/>
            <a:ext cx="550237" cy="5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Eclipse Logo in SVG Vector or PNG File Format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91" y="4277352"/>
            <a:ext cx="1634452" cy="10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chivo:Android Studio icon (2023).sv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89" y="5175407"/>
            <a:ext cx="591608" cy="5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59800" y="918650"/>
            <a:ext cx="9479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n-US" dirty="0"/>
              <a:t>From my point of view, I think the future of Java will be very good and solid. For years, Java has proven to be a robust language, used in various applications. The continuous evolution of Java, with new versions and character updates, seeks a constant commitment to the demand for novelty and adaptability of software development</a:t>
            </a:r>
            <a:r>
              <a:rPr lang="en-US" dirty="0" smtClean="0"/>
              <a:t>.</a:t>
            </a:r>
          </a:p>
          <a:p>
            <a:endParaRPr lang="es-E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Now, Java is still important for programming. People who use Java are active and helpful, supporting each other.</a:t>
            </a:r>
          </a:p>
          <a:p>
            <a:r>
              <a:rPr lang="en-US" dirty="0"/>
              <a:t>In short, looking at the past and what's happening now, Java could keep being a good choice for developers. It's good at adjusting to tech changes, and it's always getting better, so Java will likely stay important for making software.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385520" y="390405"/>
            <a:ext cx="6072674" cy="618612"/>
          </a:xfrm>
          <a:prstGeom prst="roundRect">
            <a:avLst>
              <a:gd name="adj" fmla="val 10141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85520" y="390405"/>
            <a:ext cx="5905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Java </a:t>
            </a:r>
            <a:r>
              <a:rPr lang="es-ES" sz="3200" b="1" dirty="0" err="1" smtClean="0"/>
              <a:t>future</a:t>
            </a:r>
            <a:r>
              <a:rPr lang="es-ES" sz="3200" b="1" dirty="0" smtClean="0"/>
              <a:t> and </a:t>
            </a:r>
            <a:r>
              <a:rPr lang="es-ES" sz="3200" b="1" dirty="0" err="1" smtClean="0"/>
              <a:t>finaly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conclusion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7433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210</TotalTime>
  <Words>161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13</cp:revision>
  <dcterms:created xsi:type="dcterms:W3CDTF">2023-11-25T14:27:29Z</dcterms:created>
  <dcterms:modified xsi:type="dcterms:W3CDTF">2023-11-27T11:13:04Z</dcterms:modified>
</cp:coreProperties>
</file>