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AB295-AA5A-47CD-A83D-95CA13316339}" v="372" dt="2023-11-23T14:49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23/11/2023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51609" y="1479844"/>
            <a:ext cx="3100092" cy="1738488"/>
          </a:xfrm>
        </p:spPr>
        <p:txBody>
          <a:bodyPr rtlCol="0">
            <a:noAutofit/>
          </a:bodyPr>
          <a:lstStyle/>
          <a:p>
            <a:pPr rtl="0"/>
            <a:r>
              <a:rPr lang="es-ES" sz="9600" dirty="0"/>
              <a:t>java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Grupo 04</a:t>
            </a:r>
          </a:p>
          <a:p>
            <a:r>
              <a:rPr lang="es-ES" dirty="0"/>
              <a:t>Alberto Saboya – </a:t>
            </a:r>
            <a:r>
              <a:rPr lang="es-ES" dirty="0" err="1"/>
              <a:t>Anabella</a:t>
            </a:r>
            <a:r>
              <a:rPr lang="es-ES" dirty="0"/>
              <a:t> aceto – </a:t>
            </a:r>
            <a:r>
              <a:rPr lang="es-ES" dirty="0" err="1"/>
              <a:t>david</a:t>
            </a:r>
            <a:r>
              <a:rPr lang="es-ES" dirty="0"/>
              <a:t> rodríguez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7F636-FF34-D8C8-CE64-B73F810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Its</a:t>
            </a:r>
            <a:r>
              <a:rPr lang="es-ES" dirty="0"/>
              <a:t> </a:t>
            </a:r>
            <a:r>
              <a:rPr lang="es-ES" dirty="0" err="1"/>
              <a:t>origins</a:t>
            </a:r>
            <a:r>
              <a:rPr lang="es-ES" dirty="0"/>
              <a:t>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launched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in June 1991 as a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project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called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 OAK</a:t>
            </a:r>
          </a:p>
          <a:p>
            <a:r>
              <a:rPr lang="es-ES" dirty="0">
                <a:solidFill>
                  <a:srgbClr val="FFFFFF"/>
                </a:solidFill>
              </a:rPr>
              <a:t>In 1995 </a:t>
            </a:r>
            <a:r>
              <a:rPr lang="es-ES" dirty="0" err="1">
                <a:solidFill>
                  <a:srgbClr val="FFFFFF"/>
                </a:solidFill>
              </a:rPr>
              <a:t>the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developers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had</a:t>
            </a:r>
            <a:r>
              <a:rPr lang="es-ES" dirty="0">
                <a:solidFill>
                  <a:srgbClr val="FFFFFF"/>
                </a:solidFill>
              </a:rPr>
              <a:t> </a:t>
            </a:r>
            <a:r>
              <a:rPr lang="es-ES" dirty="0" err="1">
                <a:solidFill>
                  <a:srgbClr val="FFFFFF"/>
                </a:solidFill>
              </a:rPr>
              <a:t>to</a:t>
            </a:r>
            <a:r>
              <a:rPr lang="es-ES" dirty="0">
                <a:solidFill>
                  <a:srgbClr val="FFFFFF"/>
                </a:solidFill>
              </a:rPr>
              <a:t> </a:t>
            </a:r>
            <a:r>
              <a:rPr lang="es-ES" dirty="0" err="1">
                <a:solidFill>
                  <a:srgbClr val="FFFFFF"/>
                </a:solidFill>
              </a:rPr>
              <a:t>change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the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name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to</a:t>
            </a:r>
            <a:r>
              <a:rPr lang="es-ES" dirty="0">
                <a:solidFill>
                  <a:srgbClr val="FFFFFF"/>
                </a:solidFill>
              </a:rPr>
              <a:t> Java.</a:t>
            </a:r>
          </a:p>
          <a:p>
            <a:r>
              <a:rPr lang="es-ES" dirty="0" err="1">
                <a:solidFill>
                  <a:srgbClr val="FFFFFF"/>
                </a:solidFill>
              </a:rPr>
              <a:t>It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was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designed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to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programm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smart</a:t>
            </a:r>
            <a:r>
              <a:rPr lang="es-ES" dirty="0">
                <a:solidFill>
                  <a:srgbClr val="FFFFFF"/>
                </a:solidFill>
              </a:rPr>
              <a:t> </a:t>
            </a:r>
            <a:r>
              <a:rPr lang="es-ES" dirty="0" err="1">
                <a:solidFill>
                  <a:srgbClr val="FFFFFF"/>
                </a:solidFill>
              </a:rPr>
              <a:t>TVs</a:t>
            </a:r>
          </a:p>
          <a:p>
            <a:r>
              <a:rPr lang="es-ES" dirty="0">
                <a:solidFill>
                  <a:srgbClr val="FFFFFF"/>
                </a:solidFill>
              </a:rPr>
              <a:t>In 1996 </a:t>
            </a:r>
            <a:r>
              <a:rPr lang="es-ES" dirty="0" err="1">
                <a:solidFill>
                  <a:srgbClr val="FFFFFF"/>
                </a:solidFill>
              </a:rPr>
              <a:t>Sun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microsystems</a:t>
            </a:r>
            <a:r>
              <a:rPr lang="es-ES" dirty="0">
                <a:solidFill>
                  <a:srgbClr val="FFFFFF"/>
                </a:solidFill>
              </a:rPr>
              <a:t> 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first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public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implementation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Java 1.0</a:t>
            </a:r>
            <a:endParaRPr lang="es-ES" dirty="0">
              <a:solidFill>
                <a:srgbClr val="FFFFFF"/>
              </a:solidFill>
            </a:endParaRPr>
          </a:p>
          <a:p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Shortly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after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launch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all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major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web browsers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incorporated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ability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run Java applets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within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web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pages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7F636-FF34-D8C8-CE64-B73F810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Its</a:t>
            </a:r>
            <a:r>
              <a:rPr lang="es-ES" dirty="0"/>
              <a:t> </a:t>
            </a:r>
            <a:r>
              <a:rPr lang="es-ES" dirty="0" err="1"/>
              <a:t>origins</a:t>
            </a:r>
            <a:r>
              <a:rPr lang="es-ES" dirty="0"/>
              <a:t>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In 1998, Java 2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released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 and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added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multiple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configurations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designed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for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different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types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platforms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In 2006 </a:t>
            </a:r>
            <a:r>
              <a:rPr lang="es-ES" dirty="0" err="1">
                <a:solidFill>
                  <a:srgbClr val="FFFFFF"/>
                </a:solidFill>
              </a:rPr>
              <a:t>is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launched</a:t>
            </a:r>
            <a:r>
              <a:rPr lang="es-ES" dirty="0">
                <a:solidFill>
                  <a:srgbClr val="FFFFFF"/>
                </a:solidFill>
              </a:rPr>
              <a:t> as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free and open-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source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software.</a:t>
            </a:r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In 2009, 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Oracle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Corporation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completed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acquisition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Sun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Microsystems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o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btaining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all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rights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this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technology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."</a:t>
            </a:r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1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based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promise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'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Write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once, run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anywhere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,'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supporting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free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runtimes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popular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platforms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supporting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configurable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security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options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which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allowed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programmers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easily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restrict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access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certain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networks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and/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or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files.</a:t>
            </a:r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32C6238-43FB-6DA6-5EFB-7F8CCD9C16B0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reason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success</a:t>
            </a:r>
            <a:r>
              <a:rPr lang="es-E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1220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Panorámica</PresentationFormat>
  <Paragraphs>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Circuito</vt:lpstr>
      <vt:lpstr>java</vt:lpstr>
      <vt:lpstr>Its origins...</vt:lpstr>
      <vt:lpstr>Its origins...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102</cp:revision>
  <dcterms:created xsi:type="dcterms:W3CDTF">2023-11-23T14:22:33Z</dcterms:created>
  <dcterms:modified xsi:type="dcterms:W3CDTF">2023-11-23T14:50:46Z</dcterms:modified>
</cp:coreProperties>
</file>