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Lst>
  <p:sldSz cy="5143500" cx="9144000"/>
  <p:notesSz cx="6858000" cy="9144000"/>
  <p:embeddedFontLst>
    <p:embeddedFont>
      <p:font typeface="PT Sans"/>
      <p:regular r:id="rId72"/>
      <p:bold r:id="rId73"/>
      <p:italic r:id="rId74"/>
      <p:boldItalic r:id="rId75"/>
    </p:embeddedFont>
    <p:embeddedFont>
      <p:font typeface="Exo"/>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PTSans-bold.fntdata"/><Relationship Id="rId72" Type="http://schemas.openxmlformats.org/officeDocument/2006/relationships/font" Target="fonts/PTSans-regular.fntdata"/><Relationship Id="rId31" Type="http://schemas.openxmlformats.org/officeDocument/2006/relationships/slide" Target="slides/slide27.xml"/><Relationship Id="rId75" Type="http://schemas.openxmlformats.org/officeDocument/2006/relationships/font" Target="fonts/PTSans-boldItalic.fntdata"/><Relationship Id="rId30" Type="http://schemas.openxmlformats.org/officeDocument/2006/relationships/slide" Target="slides/slide26.xml"/><Relationship Id="rId74" Type="http://schemas.openxmlformats.org/officeDocument/2006/relationships/font" Target="fonts/PTSans-italic.fntdata"/><Relationship Id="rId33" Type="http://schemas.openxmlformats.org/officeDocument/2006/relationships/slide" Target="slides/slide29.xml"/><Relationship Id="rId77" Type="http://schemas.openxmlformats.org/officeDocument/2006/relationships/font" Target="fonts/Exo-bold.fntdata"/><Relationship Id="rId32" Type="http://schemas.openxmlformats.org/officeDocument/2006/relationships/slide" Target="slides/slide28.xml"/><Relationship Id="rId76" Type="http://schemas.openxmlformats.org/officeDocument/2006/relationships/font" Target="fonts/Exo-regular.fntdata"/><Relationship Id="rId35" Type="http://schemas.openxmlformats.org/officeDocument/2006/relationships/slide" Target="slides/slide31.xml"/><Relationship Id="rId79" Type="http://schemas.openxmlformats.org/officeDocument/2006/relationships/font" Target="fonts/Exo-boldItalic.fntdata"/><Relationship Id="rId34" Type="http://schemas.openxmlformats.org/officeDocument/2006/relationships/slide" Target="slides/slide30.xml"/><Relationship Id="rId78" Type="http://schemas.openxmlformats.org/officeDocument/2006/relationships/font" Target="fonts/Exo-italic.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9" name="Shape 2649"/>
        <p:cNvGrpSpPr/>
        <p:nvPr/>
      </p:nvGrpSpPr>
      <p:grpSpPr>
        <a:xfrm>
          <a:off x="0" y="0"/>
          <a:ext cx="0" cy="0"/>
          <a:chOff x="0" y="0"/>
          <a:chExt cx="0" cy="0"/>
        </a:xfrm>
      </p:grpSpPr>
      <p:sp>
        <p:nvSpPr>
          <p:cNvPr id="2650" name="Google Shape;265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651" name="Google Shape;265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1" name="Shape 3161"/>
        <p:cNvGrpSpPr/>
        <p:nvPr/>
      </p:nvGrpSpPr>
      <p:grpSpPr>
        <a:xfrm>
          <a:off x="0" y="0"/>
          <a:ext cx="0" cy="0"/>
          <a:chOff x="0" y="0"/>
          <a:chExt cx="0" cy="0"/>
        </a:xfrm>
      </p:grpSpPr>
      <p:sp>
        <p:nvSpPr>
          <p:cNvPr id="3162" name="Google Shape;3162;g254cb5f4a2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3" name="Google Shape;3163;g254cb5f4a2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9" name="Shape 3199"/>
        <p:cNvGrpSpPr/>
        <p:nvPr/>
      </p:nvGrpSpPr>
      <p:grpSpPr>
        <a:xfrm>
          <a:off x="0" y="0"/>
          <a:ext cx="0" cy="0"/>
          <a:chOff x="0" y="0"/>
          <a:chExt cx="0" cy="0"/>
        </a:xfrm>
      </p:grpSpPr>
      <p:sp>
        <p:nvSpPr>
          <p:cNvPr id="3200" name="Google Shape;3200;g254cb5f4a2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1" name="Google Shape;3201;g254cb5f4a2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7" name="Shape 3227"/>
        <p:cNvGrpSpPr/>
        <p:nvPr/>
      </p:nvGrpSpPr>
      <p:grpSpPr>
        <a:xfrm>
          <a:off x="0" y="0"/>
          <a:ext cx="0" cy="0"/>
          <a:chOff x="0" y="0"/>
          <a:chExt cx="0" cy="0"/>
        </a:xfrm>
      </p:grpSpPr>
      <p:sp>
        <p:nvSpPr>
          <p:cNvPr id="3228" name="Google Shape;3228;g254cb5f4a2d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9" name="Google Shape;3229;g254cb5f4a2d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3" name="Shape 3233"/>
        <p:cNvGrpSpPr/>
        <p:nvPr/>
      </p:nvGrpSpPr>
      <p:grpSpPr>
        <a:xfrm>
          <a:off x="0" y="0"/>
          <a:ext cx="0" cy="0"/>
          <a:chOff x="0" y="0"/>
          <a:chExt cx="0" cy="0"/>
        </a:xfrm>
      </p:grpSpPr>
      <p:sp>
        <p:nvSpPr>
          <p:cNvPr id="3234" name="Google Shape;3234;gedfa3e31c0_2_20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5" name="Google Shape;3235;gedfa3e31c0_2_20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3" name="Shape 3283"/>
        <p:cNvGrpSpPr/>
        <p:nvPr/>
      </p:nvGrpSpPr>
      <p:grpSpPr>
        <a:xfrm>
          <a:off x="0" y="0"/>
          <a:ext cx="0" cy="0"/>
          <a:chOff x="0" y="0"/>
          <a:chExt cx="0" cy="0"/>
        </a:xfrm>
      </p:grpSpPr>
      <p:sp>
        <p:nvSpPr>
          <p:cNvPr id="3284" name="Google Shape;3284;g254cb5f4a2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5" name="Google Shape;3285;g254cb5f4a2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9" name="Shape 3289"/>
        <p:cNvGrpSpPr/>
        <p:nvPr/>
      </p:nvGrpSpPr>
      <p:grpSpPr>
        <a:xfrm>
          <a:off x="0" y="0"/>
          <a:ext cx="0" cy="0"/>
          <a:chOff x="0" y="0"/>
          <a:chExt cx="0" cy="0"/>
        </a:xfrm>
      </p:grpSpPr>
      <p:sp>
        <p:nvSpPr>
          <p:cNvPr id="3290" name="Google Shape;3290;g254cb5f4a2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1" name="Google Shape;3291;g254cb5f4a2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5" name="Shape 3295"/>
        <p:cNvGrpSpPr/>
        <p:nvPr/>
      </p:nvGrpSpPr>
      <p:grpSpPr>
        <a:xfrm>
          <a:off x="0" y="0"/>
          <a:ext cx="0" cy="0"/>
          <a:chOff x="0" y="0"/>
          <a:chExt cx="0" cy="0"/>
        </a:xfrm>
      </p:grpSpPr>
      <p:sp>
        <p:nvSpPr>
          <p:cNvPr id="3296" name="Google Shape;3296;g254cb5f4a2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7" name="Google Shape;3297;g254cb5f4a2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1" name="Shape 3301"/>
        <p:cNvGrpSpPr/>
        <p:nvPr/>
      </p:nvGrpSpPr>
      <p:grpSpPr>
        <a:xfrm>
          <a:off x="0" y="0"/>
          <a:ext cx="0" cy="0"/>
          <a:chOff x="0" y="0"/>
          <a:chExt cx="0" cy="0"/>
        </a:xfrm>
      </p:grpSpPr>
      <p:sp>
        <p:nvSpPr>
          <p:cNvPr id="3302" name="Google Shape;3302;g254cb5f4a2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3" name="Google Shape;3303;g254cb5f4a2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7" name="Shape 3307"/>
        <p:cNvGrpSpPr/>
        <p:nvPr/>
      </p:nvGrpSpPr>
      <p:grpSpPr>
        <a:xfrm>
          <a:off x="0" y="0"/>
          <a:ext cx="0" cy="0"/>
          <a:chOff x="0" y="0"/>
          <a:chExt cx="0" cy="0"/>
        </a:xfrm>
      </p:grpSpPr>
      <p:sp>
        <p:nvSpPr>
          <p:cNvPr id="3308" name="Google Shape;3308;g254cb5f4a2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9" name="Google Shape;3309;g254cb5f4a2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3" name="Shape 3313"/>
        <p:cNvGrpSpPr/>
        <p:nvPr/>
      </p:nvGrpSpPr>
      <p:grpSpPr>
        <a:xfrm>
          <a:off x="0" y="0"/>
          <a:ext cx="0" cy="0"/>
          <a:chOff x="0" y="0"/>
          <a:chExt cx="0" cy="0"/>
        </a:xfrm>
      </p:grpSpPr>
      <p:sp>
        <p:nvSpPr>
          <p:cNvPr id="3314" name="Google Shape;3314;g254cb5f4a2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5" name="Google Shape;3315;g254cb5f4a2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4" name="Shape 2714"/>
        <p:cNvGrpSpPr/>
        <p:nvPr/>
      </p:nvGrpSpPr>
      <p:grpSpPr>
        <a:xfrm>
          <a:off x="0" y="0"/>
          <a:ext cx="0" cy="0"/>
          <a:chOff x="0" y="0"/>
          <a:chExt cx="0" cy="0"/>
        </a:xfrm>
      </p:grpSpPr>
      <p:sp>
        <p:nvSpPr>
          <p:cNvPr id="2715" name="Google Shape;2715;gf11272de0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6" name="Google Shape;2716;gf11272de0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9" name="Shape 3319"/>
        <p:cNvGrpSpPr/>
        <p:nvPr/>
      </p:nvGrpSpPr>
      <p:grpSpPr>
        <a:xfrm>
          <a:off x="0" y="0"/>
          <a:ext cx="0" cy="0"/>
          <a:chOff x="0" y="0"/>
          <a:chExt cx="0" cy="0"/>
        </a:xfrm>
      </p:grpSpPr>
      <p:sp>
        <p:nvSpPr>
          <p:cNvPr id="3320" name="Google Shape;3320;g254cb5f4a2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1" name="Google Shape;3321;g254cb5f4a2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5" name="Shape 3325"/>
        <p:cNvGrpSpPr/>
        <p:nvPr/>
      </p:nvGrpSpPr>
      <p:grpSpPr>
        <a:xfrm>
          <a:off x="0" y="0"/>
          <a:ext cx="0" cy="0"/>
          <a:chOff x="0" y="0"/>
          <a:chExt cx="0" cy="0"/>
        </a:xfrm>
      </p:grpSpPr>
      <p:sp>
        <p:nvSpPr>
          <p:cNvPr id="3326" name="Google Shape;3326;g254cb5f4a2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7" name="Google Shape;3327;g254cb5f4a2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1" name="Shape 3331"/>
        <p:cNvGrpSpPr/>
        <p:nvPr/>
      </p:nvGrpSpPr>
      <p:grpSpPr>
        <a:xfrm>
          <a:off x="0" y="0"/>
          <a:ext cx="0" cy="0"/>
          <a:chOff x="0" y="0"/>
          <a:chExt cx="0" cy="0"/>
        </a:xfrm>
      </p:grpSpPr>
      <p:sp>
        <p:nvSpPr>
          <p:cNvPr id="3332" name="Google Shape;3332;g254cb5f4a2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3" name="Google Shape;3333;g254cb5f4a2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7" name="Shape 3337"/>
        <p:cNvGrpSpPr/>
        <p:nvPr/>
      </p:nvGrpSpPr>
      <p:grpSpPr>
        <a:xfrm>
          <a:off x="0" y="0"/>
          <a:ext cx="0" cy="0"/>
          <a:chOff x="0" y="0"/>
          <a:chExt cx="0" cy="0"/>
        </a:xfrm>
      </p:grpSpPr>
      <p:sp>
        <p:nvSpPr>
          <p:cNvPr id="3338" name="Google Shape;3338;g254cb5f4a2d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9" name="Google Shape;3339;g254cb5f4a2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3" name="Shape 3343"/>
        <p:cNvGrpSpPr/>
        <p:nvPr/>
      </p:nvGrpSpPr>
      <p:grpSpPr>
        <a:xfrm>
          <a:off x="0" y="0"/>
          <a:ext cx="0" cy="0"/>
          <a:chOff x="0" y="0"/>
          <a:chExt cx="0" cy="0"/>
        </a:xfrm>
      </p:grpSpPr>
      <p:sp>
        <p:nvSpPr>
          <p:cNvPr id="3344" name="Google Shape;3344;g254cb5f4a2d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5" name="Google Shape;3345;g254cb5f4a2d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9" name="Shape 3349"/>
        <p:cNvGrpSpPr/>
        <p:nvPr/>
      </p:nvGrpSpPr>
      <p:grpSpPr>
        <a:xfrm>
          <a:off x="0" y="0"/>
          <a:ext cx="0" cy="0"/>
          <a:chOff x="0" y="0"/>
          <a:chExt cx="0" cy="0"/>
        </a:xfrm>
      </p:grpSpPr>
      <p:sp>
        <p:nvSpPr>
          <p:cNvPr id="3350" name="Google Shape;3350;g254cb5f4a2d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1" name="Google Shape;3351;g254cb5f4a2d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5" name="Shape 3355"/>
        <p:cNvGrpSpPr/>
        <p:nvPr/>
      </p:nvGrpSpPr>
      <p:grpSpPr>
        <a:xfrm>
          <a:off x="0" y="0"/>
          <a:ext cx="0" cy="0"/>
          <a:chOff x="0" y="0"/>
          <a:chExt cx="0" cy="0"/>
        </a:xfrm>
      </p:grpSpPr>
      <p:sp>
        <p:nvSpPr>
          <p:cNvPr id="3356" name="Google Shape;3356;g254cb5f4a2d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7" name="Google Shape;3357;g254cb5f4a2d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1" name="Shape 3361"/>
        <p:cNvGrpSpPr/>
        <p:nvPr/>
      </p:nvGrpSpPr>
      <p:grpSpPr>
        <a:xfrm>
          <a:off x="0" y="0"/>
          <a:ext cx="0" cy="0"/>
          <a:chOff x="0" y="0"/>
          <a:chExt cx="0" cy="0"/>
        </a:xfrm>
      </p:grpSpPr>
      <p:sp>
        <p:nvSpPr>
          <p:cNvPr id="3362" name="Google Shape;3362;g254cb5f4a2d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3" name="Google Shape;3363;g254cb5f4a2d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7" name="Shape 3367"/>
        <p:cNvGrpSpPr/>
        <p:nvPr/>
      </p:nvGrpSpPr>
      <p:grpSpPr>
        <a:xfrm>
          <a:off x="0" y="0"/>
          <a:ext cx="0" cy="0"/>
          <a:chOff x="0" y="0"/>
          <a:chExt cx="0" cy="0"/>
        </a:xfrm>
      </p:grpSpPr>
      <p:sp>
        <p:nvSpPr>
          <p:cNvPr id="3368" name="Google Shape;3368;g254cb5f4a2d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9" name="Google Shape;3369;g254cb5f4a2d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3" name="Shape 3373"/>
        <p:cNvGrpSpPr/>
        <p:nvPr/>
      </p:nvGrpSpPr>
      <p:grpSpPr>
        <a:xfrm>
          <a:off x="0" y="0"/>
          <a:ext cx="0" cy="0"/>
          <a:chOff x="0" y="0"/>
          <a:chExt cx="0" cy="0"/>
        </a:xfrm>
      </p:grpSpPr>
      <p:sp>
        <p:nvSpPr>
          <p:cNvPr id="3374" name="Google Shape;3374;g254cb5f4a2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5" name="Google Shape;3375;g254cb5f4a2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9" name="Shape 2749"/>
        <p:cNvGrpSpPr/>
        <p:nvPr/>
      </p:nvGrpSpPr>
      <p:grpSpPr>
        <a:xfrm>
          <a:off x="0" y="0"/>
          <a:ext cx="0" cy="0"/>
          <a:chOff x="0" y="0"/>
          <a:chExt cx="0" cy="0"/>
        </a:xfrm>
      </p:grpSpPr>
      <p:sp>
        <p:nvSpPr>
          <p:cNvPr id="2750" name="Google Shape;2750;gf11272de0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1" name="Google Shape;2751;gf11272de0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9" name="Shape 3379"/>
        <p:cNvGrpSpPr/>
        <p:nvPr/>
      </p:nvGrpSpPr>
      <p:grpSpPr>
        <a:xfrm>
          <a:off x="0" y="0"/>
          <a:ext cx="0" cy="0"/>
          <a:chOff x="0" y="0"/>
          <a:chExt cx="0" cy="0"/>
        </a:xfrm>
      </p:grpSpPr>
      <p:sp>
        <p:nvSpPr>
          <p:cNvPr id="3380" name="Google Shape;3380;g254cb5f4a2d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1" name="Google Shape;3381;g254cb5f4a2d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5" name="Shape 3385"/>
        <p:cNvGrpSpPr/>
        <p:nvPr/>
      </p:nvGrpSpPr>
      <p:grpSpPr>
        <a:xfrm>
          <a:off x="0" y="0"/>
          <a:ext cx="0" cy="0"/>
          <a:chOff x="0" y="0"/>
          <a:chExt cx="0" cy="0"/>
        </a:xfrm>
      </p:grpSpPr>
      <p:sp>
        <p:nvSpPr>
          <p:cNvPr id="3386" name="Google Shape;3386;g254cb5f4a2d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7" name="Google Shape;3387;g254cb5f4a2d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1" name="Shape 3391"/>
        <p:cNvGrpSpPr/>
        <p:nvPr/>
      </p:nvGrpSpPr>
      <p:grpSpPr>
        <a:xfrm>
          <a:off x="0" y="0"/>
          <a:ext cx="0" cy="0"/>
          <a:chOff x="0" y="0"/>
          <a:chExt cx="0" cy="0"/>
        </a:xfrm>
      </p:grpSpPr>
      <p:sp>
        <p:nvSpPr>
          <p:cNvPr id="3392" name="Google Shape;3392;g254cb5f4a2d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3" name="Google Shape;3393;g254cb5f4a2d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7" name="Shape 3397"/>
        <p:cNvGrpSpPr/>
        <p:nvPr/>
      </p:nvGrpSpPr>
      <p:grpSpPr>
        <a:xfrm>
          <a:off x="0" y="0"/>
          <a:ext cx="0" cy="0"/>
          <a:chOff x="0" y="0"/>
          <a:chExt cx="0" cy="0"/>
        </a:xfrm>
      </p:grpSpPr>
      <p:sp>
        <p:nvSpPr>
          <p:cNvPr id="3398" name="Google Shape;3398;g254cb5f4a2d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9" name="Google Shape;3399;g254cb5f4a2d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3" name="Shape 3403"/>
        <p:cNvGrpSpPr/>
        <p:nvPr/>
      </p:nvGrpSpPr>
      <p:grpSpPr>
        <a:xfrm>
          <a:off x="0" y="0"/>
          <a:ext cx="0" cy="0"/>
          <a:chOff x="0" y="0"/>
          <a:chExt cx="0" cy="0"/>
        </a:xfrm>
      </p:grpSpPr>
      <p:sp>
        <p:nvSpPr>
          <p:cNvPr id="3404" name="Google Shape;3404;g254cb5f4a2d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5" name="Google Shape;3405;g254cb5f4a2d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9" name="Shape 3409"/>
        <p:cNvGrpSpPr/>
        <p:nvPr/>
      </p:nvGrpSpPr>
      <p:grpSpPr>
        <a:xfrm>
          <a:off x="0" y="0"/>
          <a:ext cx="0" cy="0"/>
          <a:chOff x="0" y="0"/>
          <a:chExt cx="0" cy="0"/>
        </a:xfrm>
      </p:grpSpPr>
      <p:sp>
        <p:nvSpPr>
          <p:cNvPr id="3410" name="Google Shape;3410;g254cb5f4a2d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1" name="Google Shape;3411;g254cb5f4a2d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5" name="Shape 3415"/>
        <p:cNvGrpSpPr/>
        <p:nvPr/>
      </p:nvGrpSpPr>
      <p:grpSpPr>
        <a:xfrm>
          <a:off x="0" y="0"/>
          <a:ext cx="0" cy="0"/>
          <a:chOff x="0" y="0"/>
          <a:chExt cx="0" cy="0"/>
        </a:xfrm>
      </p:grpSpPr>
      <p:sp>
        <p:nvSpPr>
          <p:cNvPr id="3416" name="Google Shape;3416;g254cb5f4a2d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7" name="Google Shape;3417;g254cb5f4a2d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1" name="Shape 3421"/>
        <p:cNvGrpSpPr/>
        <p:nvPr/>
      </p:nvGrpSpPr>
      <p:grpSpPr>
        <a:xfrm>
          <a:off x="0" y="0"/>
          <a:ext cx="0" cy="0"/>
          <a:chOff x="0" y="0"/>
          <a:chExt cx="0" cy="0"/>
        </a:xfrm>
      </p:grpSpPr>
      <p:sp>
        <p:nvSpPr>
          <p:cNvPr id="3422" name="Google Shape;3422;g254cb5f4a2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3" name="Google Shape;3423;g254cb5f4a2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7" name="Shape 3427"/>
        <p:cNvGrpSpPr/>
        <p:nvPr/>
      </p:nvGrpSpPr>
      <p:grpSpPr>
        <a:xfrm>
          <a:off x="0" y="0"/>
          <a:ext cx="0" cy="0"/>
          <a:chOff x="0" y="0"/>
          <a:chExt cx="0" cy="0"/>
        </a:xfrm>
      </p:grpSpPr>
      <p:sp>
        <p:nvSpPr>
          <p:cNvPr id="3428" name="Google Shape;3428;g254cb5f4a2d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9" name="Google Shape;3429;g254cb5f4a2d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3" name="Shape 3433"/>
        <p:cNvGrpSpPr/>
        <p:nvPr/>
      </p:nvGrpSpPr>
      <p:grpSpPr>
        <a:xfrm>
          <a:off x="0" y="0"/>
          <a:ext cx="0" cy="0"/>
          <a:chOff x="0" y="0"/>
          <a:chExt cx="0" cy="0"/>
        </a:xfrm>
      </p:grpSpPr>
      <p:sp>
        <p:nvSpPr>
          <p:cNvPr id="3434" name="Google Shape;3434;g254cb5f4a2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5" name="Google Shape;3435;g254cb5f4a2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4" name="Shape 2814"/>
        <p:cNvGrpSpPr/>
        <p:nvPr/>
      </p:nvGrpSpPr>
      <p:grpSpPr>
        <a:xfrm>
          <a:off x="0" y="0"/>
          <a:ext cx="0" cy="0"/>
          <a:chOff x="0" y="0"/>
          <a:chExt cx="0" cy="0"/>
        </a:xfrm>
      </p:grpSpPr>
      <p:sp>
        <p:nvSpPr>
          <p:cNvPr id="2815" name="Google Shape;2815;gedfa3e31c0_2_20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6" name="Google Shape;2816;gedfa3e31c0_2_20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9" name="Shape 3439"/>
        <p:cNvGrpSpPr/>
        <p:nvPr/>
      </p:nvGrpSpPr>
      <p:grpSpPr>
        <a:xfrm>
          <a:off x="0" y="0"/>
          <a:ext cx="0" cy="0"/>
          <a:chOff x="0" y="0"/>
          <a:chExt cx="0" cy="0"/>
        </a:xfrm>
      </p:grpSpPr>
      <p:sp>
        <p:nvSpPr>
          <p:cNvPr id="3440" name="Google Shape;3440;g254cb5f4a2d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1" name="Google Shape;3441;g254cb5f4a2d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5" name="Shape 3445"/>
        <p:cNvGrpSpPr/>
        <p:nvPr/>
      </p:nvGrpSpPr>
      <p:grpSpPr>
        <a:xfrm>
          <a:off x="0" y="0"/>
          <a:ext cx="0" cy="0"/>
          <a:chOff x="0" y="0"/>
          <a:chExt cx="0" cy="0"/>
        </a:xfrm>
      </p:grpSpPr>
      <p:sp>
        <p:nvSpPr>
          <p:cNvPr id="3446" name="Google Shape;3446;g254cb5f4a2d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7" name="Google Shape;3447;g254cb5f4a2d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1" name="Shape 3451"/>
        <p:cNvGrpSpPr/>
        <p:nvPr/>
      </p:nvGrpSpPr>
      <p:grpSpPr>
        <a:xfrm>
          <a:off x="0" y="0"/>
          <a:ext cx="0" cy="0"/>
          <a:chOff x="0" y="0"/>
          <a:chExt cx="0" cy="0"/>
        </a:xfrm>
      </p:grpSpPr>
      <p:sp>
        <p:nvSpPr>
          <p:cNvPr id="3452" name="Google Shape;3452;g254cb5f4a2d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3" name="Google Shape;3453;g254cb5f4a2d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7" name="Shape 3457"/>
        <p:cNvGrpSpPr/>
        <p:nvPr/>
      </p:nvGrpSpPr>
      <p:grpSpPr>
        <a:xfrm>
          <a:off x="0" y="0"/>
          <a:ext cx="0" cy="0"/>
          <a:chOff x="0" y="0"/>
          <a:chExt cx="0" cy="0"/>
        </a:xfrm>
      </p:grpSpPr>
      <p:sp>
        <p:nvSpPr>
          <p:cNvPr id="3458" name="Google Shape;3458;gedfa3e31c0_2_20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9" name="Google Shape;3459;gedfa3e31c0_2_20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4" name="Shape 3514"/>
        <p:cNvGrpSpPr/>
        <p:nvPr/>
      </p:nvGrpSpPr>
      <p:grpSpPr>
        <a:xfrm>
          <a:off x="0" y="0"/>
          <a:ext cx="0" cy="0"/>
          <a:chOff x="0" y="0"/>
          <a:chExt cx="0" cy="0"/>
        </a:xfrm>
      </p:grpSpPr>
      <p:sp>
        <p:nvSpPr>
          <p:cNvPr id="3515" name="Google Shape;3515;g254cb5f4a2d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6" name="Google Shape;3516;g254cb5f4a2d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0" name="Shape 3520"/>
        <p:cNvGrpSpPr/>
        <p:nvPr/>
      </p:nvGrpSpPr>
      <p:grpSpPr>
        <a:xfrm>
          <a:off x="0" y="0"/>
          <a:ext cx="0" cy="0"/>
          <a:chOff x="0" y="0"/>
          <a:chExt cx="0" cy="0"/>
        </a:xfrm>
      </p:grpSpPr>
      <p:sp>
        <p:nvSpPr>
          <p:cNvPr id="3521" name="Google Shape;3521;g254cb5f4a2d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2" name="Google Shape;3522;g254cb5f4a2d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6" name="Shape 3526"/>
        <p:cNvGrpSpPr/>
        <p:nvPr/>
      </p:nvGrpSpPr>
      <p:grpSpPr>
        <a:xfrm>
          <a:off x="0" y="0"/>
          <a:ext cx="0" cy="0"/>
          <a:chOff x="0" y="0"/>
          <a:chExt cx="0" cy="0"/>
        </a:xfrm>
      </p:grpSpPr>
      <p:sp>
        <p:nvSpPr>
          <p:cNvPr id="3527" name="Google Shape;3527;g254cb5f4a2d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8" name="Google Shape;3528;g254cb5f4a2d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2" name="Shape 3532"/>
        <p:cNvGrpSpPr/>
        <p:nvPr/>
      </p:nvGrpSpPr>
      <p:grpSpPr>
        <a:xfrm>
          <a:off x="0" y="0"/>
          <a:ext cx="0" cy="0"/>
          <a:chOff x="0" y="0"/>
          <a:chExt cx="0" cy="0"/>
        </a:xfrm>
      </p:grpSpPr>
      <p:sp>
        <p:nvSpPr>
          <p:cNvPr id="3533" name="Google Shape;3533;g254cb5f4a2d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4" name="Google Shape;3534;g254cb5f4a2d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8" name="Shape 3538"/>
        <p:cNvGrpSpPr/>
        <p:nvPr/>
      </p:nvGrpSpPr>
      <p:grpSpPr>
        <a:xfrm>
          <a:off x="0" y="0"/>
          <a:ext cx="0" cy="0"/>
          <a:chOff x="0" y="0"/>
          <a:chExt cx="0" cy="0"/>
        </a:xfrm>
      </p:grpSpPr>
      <p:sp>
        <p:nvSpPr>
          <p:cNvPr id="3539" name="Google Shape;3539;g254cb5f4a2d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0" name="Google Shape;3540;g254cb5f4a2d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4" name="Shape 3544"/>
        <p:cNvGrpSpPr/>
        <p:nvPr/>
      </p:nvGrpSpPr>
      <p:grpSpPr>
        <a:xfrm>
          <a:off x="0" y="0"/>
          <a:ext cx="0" cy="0"/>
          <a:chOff x="0" y="0"/>
          <a:chExt cx="0" cy="0"/>
        </a:xfrm>
      </p:grpSpPr>
      <p:sp>
        <p:nvSpPr>
          <p:cNvPr id="3545" name="Google Shape;3545;g254cb5f4a2d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6" name="Google Shape;3546;g254cb5f4a2d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5" name="Shape 2865"/>
        <p:cNvGrpSpPr/>
        <p:nvPr/>
      </p:nvGrpSpPr>
      <p:grpSpPr>
        <a:xfrm>
          <a:off x="0" y="0"/>
          <a:ext cx="0" cy="0"/>
          <a:chOff x="0" y="0"/>
          <a:chExt cx="0" cy="0"/>
        </a:xfrm>
      </p:grpSpPr>
      <p:sp>
        <p:nvSpPr>
          <p:cNvPr id="2866" name="Google Shape;2866;gedfa3e31c0_2_19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7" name="Google Shape;2867;gedfa3e31c0_2_19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0" name="Shape 3550"/>
        <p:cNvGrpSpPr/>
        <p:nvPr/>
      </p:nvGrpSpPr>
      <p:grpSpPr>
        <a:xfrm>
          <a:off x="0" y="0"/>
          <a:ext cx="0" cy="0"/>
          <a:chOff x="0" y="0"/>
          <a:chExt cx="0" cy="0"/>
        </a:xfrm>
      </p:grpSpPr>
      <p:sp>
        <p:nvSpPr>
          <p:cNvPr id="3551" name="Google Shape;3551;g254cb5f4a2d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2" name="Google Shape;3552;g254cb5f4a2d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6" name="Shape 3556"/>
        <p:cNvGrpSpPr/>
        <p:nvPr/>
      </p:nvGrpSpPr>
      <p:grpSpPr>
        <a:xfrm>
          <a:off x="0" y="0"/>
          <a:ext cx="0" cy="0"/>
          <a:chOff x="0" y="0"/>
          <a:chExt cx="0" cy="0"/>
        </a:xfrm>
      </p:grpSpPr>
      <p:sp>
        <p:nvSpPr>
          <p:cNvPr id="3557" name="Google Shape;3557;g254cb5f4a2d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8" name="Google Shape;3558;g254cb5f4a2d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2" name="Shape 3562"/>
        <p:cNvGrpSpPr/>
        <p:nvPr/>
      </p:nvGrpSpPr>
      <p:grpSpPr>
        <a:xfrm>
          <a:off x="0" y="0"/>
          <a:ext cx="0" cy="0"/>
          <a:chOff x="0" y="0"/>
          <a:chExt cx="0" cy="0"/>
        </a:xfrm>
      </p:grpSpPr>
      <p:sp>
        <p:nvSpPr>
          <p:cNvPr id="3563" name="Google Shape;3563;g254cb5f4a2d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4" name="Google Shape;3564;g254cb5f4a2d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8" name="Shape 3568"/>
        <p:cNvGrpSpPr/>
        <p:nvPr/>
      </p:nvGrpSpPr>
      <p:grpSpPr>
        <a:xfrm>
          <a:off x="0" y="0"/>
          <a:ext cx="0" cy="0"/>
          <a:chOff x="0" y="0"/>
          <a:chExt cx="0" cy="0"/>
        </a:xfrm>
      </p:grpSpPr>
      <p:sp>
        <p:nvSpPr>
          <p:cNvPr id="3569" name="Google Shape;3569;g254cb5f4a2d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0" name="Google Shape;3570;g254cb5f4a2d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4" name="Shape 3574"/>
        <p:cNvGrpSpPr/>
        <p:nvPr/>
      </p:nvGrpSpPr>
      <p:grpSpPr>
        <a:xfrm>
          <a:off x="0" y="0"/>
          <a:ext cx="0" cy="0"/>
          <a:chOff x="0" y="0"/>
          <a:chExt cx="0" cy="0"/>
        </a:xfrm>
      </p:grpSpPr>
      <p:sp>
        <p:nvSpPr>
          <p:cNvPr id="3575" name="Google Shape;3575;g254cb5f4a2d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6" name="Google Shape;3576;g254cb5f4a2d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0" name="Shape 3580"/>
        <p:cNvGrpSpPr/>
        <p:nvPr/>
      </p:nvGrpSpPr>
      <p:grpSpPr>
        <a:xfrm>
          <a:off x="0" y="0"/>
          <a:ext cx="0" cy="0"/>
          <a:chOff x="0" y="0"/>
          <a:chExt cx="0" cy="0"/>
        </a:xfrm>
      </p:grpSpPr>
      <p:sp>
        <p:nvSpPr>
          <p:cNvPr id="3581" name="Google Shape;3581;g254cb5f4a2d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2" name="Google Shape;3582;g254cb5f4a2d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6" name="Shape 3586"/>
        <p:cNvGrpSpPr/>
        <p:nvPr/>
      </p:nvGrpSpPr>
      <p:grpSpPr>
        <a:xfrm>
          <a:off x="0" y="0"/>
          <a:ext cx="0" cy="0"/>
          <a:chOff x="0" y="0"/>
          <a:chExt cx="0" cy="0"/>
        </a:xfrm>
      </p:grpSpPr>
      <p:sp>
        <p:nvSpPr>
          <p:cNvPr id="3587" name="Google Shape;3587;g254cb5f4a2d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8" name="Google Shape;3588;g254cb5f4a2d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2" name="Shape 3592"/>
        <p:cNvGrpSpPr/>
        <p:nvPr/>
      </p:nvGrpSpPr>
      <p:grpSpPr>
        <a:xfrm>
          <a:off x="0" y="0"/>
          <a:ext cx="0" cy="0"/>
          <a:chOff x="0" y="0"/>
          <a:chExt cx="0" cy="0"/>
        </a:xfrm>
      </p:grpSpPr>
      <p:sp>
        <p:nvSpPr>
          <p:cNvPr id="3593" name="Google Shape;3593;g254cb5f4a2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4" name="Google Shape;3594;g254cb5f4a2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8" name="Shape 3598"/>
        <p:cNvGrpSpPr/>
        <p:nvPr/>
      </p:nvGrpSpPr>
      <p:grpSpPr>
        <a:xfrm>
          <a:off x="0" y="0"/>
          <a:ext cx="0" cy="0"/>
          <a:chOff x="0" y="0"/>
          <a:chExt cx="0" cy="0"/>
        </a:xfrm>
      </p:grpSpPr>
      <p:sp>
        <p:nvSpPr>
          <p:cNvPr id="3599" name="Google Shape;3599;gedfa3e31c0_2_20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0" name="Google Shape;3600;gedfa3e31c0_2_20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5" name="Shape 3685"/>
        <p:cNvGrpSpPr/>
        <p:nvPr/>
      </p:nvGrpSpPr>
      <p:grpSpPr>
        <a:xfrm>
          <a:off x="0" y="0"/>
          <a:ext cx="0" cy="0"/>
          <a:chOff x="0" y="0"/>
          <a:chExt cx="0" cy="0"/>
        </a:xfrm>
      </p:grpSpPr>
      <p:sp>
        <p:nvSpPr>
          <p:cNvPr id="3686" name="Google Shape;3686;g254cb5f4a2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7" name="Google Shape;3687;g254cb5f4a2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4" name="Shape 2944"/>
        <p:cNvGrpSpPr/>
        <p:nvPr/>
      </p:nvGrpSpPr>
      <p:grpSpPr>
        <a:xfrm>
          <a:off x="0" y="0"/>
          <a:ext cx="0" cy="0"/>
          <a:chOff x="0" y="0"/>
          <a:chExt cx="0" cy="0"/>
        </a:xfrm>
      </p:grpSpPr>
      <p:sp>
        <p:nvSpPr>
          <p:cNvPr id="2945" name="Google Shape;2945;gedfa3e31c0_2_20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6" name="Google Shape;2946;gedfa3e31c0_2_20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1" name="Shape 3691"/>
        <p:cNvGrpSpPr/>
        <p:nvPr/>
      </p:nvGrpSpPr>
      <p:grpSpPr>
        <a:xfrm>
          <a:off x="0" y="0"/>
          <a:ext cx="0" cy="0"/>
          <a:chOff x="0" y="0"/>
          <a:chExt cx="0" cy="0"/>
        </a:xfrm>
      </p:grpSpPr>
      <p:sp>
        <p:nvSpPr>
          <p:cNvPr id="3692" name="Google Shape;3692;g254cb5f4a2d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3" name="Google Shape;3693;g254cb5f4a2d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7" name="Shape 3697"/>
        <p:cNvGrpSpPr/>
        <p:nvPr/>
      </p:nvGrpSpPr>
      <p:grpSpPr>
        <a:xfrm>
          <a:off x="0" y="0"/>
          <a:ext cx="0" cy="0"/>
          <a:chOff x="0" y="0"/>
          <a:chExt cx="0" cy="0"/>
        </a:xfrm>
      </p:grpSpPr>
      <p:sp>
        <p:nvSpPr>
          <p:cNvPr id="3698" name="Google Shape;3698;g254cb5f4a2d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9" name="Google Shape;3699;g254cb5f4a2d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3" name="Shape 3703"/>
        <p:cNvGrpSpPr/>
        <p:nvPr/>
      </p:nvGrpSpPr>
      <p:grpSpPr>
        <a:xfrm>
          <a:off x="0" y="0"/>
          <a:ext cx="0" cy="0"/>
          <a:chOff x="0" y="0"/>
          <a:chExt cx="0" cy="0"/>
        </a:xfrm>
      </p:grpSpPr>
      <p:sp>
        <p:nvSpPr>
          <p:cNvPr id="3704" name="Google Shape;3704;g254cb5f4a2d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5" name="Google Shape;3705;g254cb5f4a2d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9" name="Shape 3709"/>
        <p:cNvGrpSpPr/>
        <p:nvPr/>
      </p:nvGrpSpPr>
      <p:grpSpPr>
        <a:xfrm>
          <a:off x="0" y="0"/>
          <a:ext cx="0" cy="0"/>
          <a:chOff x="0" y="0"/>
          <a:chExt cx="0" cy="0"/>
        </a:xfrm>
      </p:grpSpPr>
      <p:sp>
        <p:nvSpPr>
          <p:cNvPr id="3710" name="Google Shape;3710;g254cb5f4a2d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1" name="Google Shape;3711;g254cb5f4a2d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5" name="Shape 3715"/>
        <p:cNvGrpSpPr/>
        <p:nvPr/>
      </p:nvGrpSpPr>
      <p:grpSpPr>
        <a:xfrm>
          <a:off x="0" y="0"/>
          <a:ext cx="0" cy="0"/>
          <a:chOff x="0" y="0"/>
          <a:chExt cx="0" cy="0"/>
        </a:xfrm>
      </p:grpSpPr>
      <p:sp>
        <p:nvSpPr>
          <p:cNvPr id="3716" name="Google Shape;3716;g254cb5f4a2d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7" name="Google Shape;3717;g254cb5f4a2d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1" name="Shape 3721"/>
        <p:cNvGrpSpPr/>
        <p:nvPr/>
      </p:nvGrpSpPr>
      <p:grpSpPr>
        <a:xfrm>
          <a:off x="0" y="0"/>
          <a:ext cx="0" cy="0"/>
          <a:chOff x="0" y="0"/>
          <a:chExt cx="0" cy="0"/>
        </a:xfrm>
      </p:grpSpPr>
      <p:sp>
        <p:nvSpPr>
          <p:cNvPr id="3722" name="Google Shape;3722;g254cb5f4a2d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3" name="Google Shape;3723;g254cb5f4a2d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7" name="Shape 3727"/>
        <p:cNvGrpSpPr/>
        <p:nvPr/>
      </p:nvGrpSpPr>
      <p:grpSpPr>
        <a:xfrm>
          <a:off x="0" y="0"/>
          <a:ext cx="0" cy="0"/>
          <a:chOff x="0" y="0"/>
          <a:chExt cx="0" cy="0"/>
        </a:xfrm>
      </p:grpSpPr>
      <p:sp>
        <p:nvSpPr>
          <p:cNvPr id="3728" name="Google Shape;3728;g254cb5f4a2d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9" name="Google Shape;3729;g254cb5f4a2d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3" name="Shape 3733"/>
        <p:cNvGrpSpPr/>
        <p:nvPr/>
      </p:nvGrpSpPr>
      <p:grpSpPr>
        <a:xfrm>
          <a:off x="0" y="0"/>
          <a:ext cx="0" cy="0"/>
          <a:chOff x="0" y="0"/>
          <a:chExt cx="0" cy="0"/>
        </a:xfrm>
      </p:grpSpPr>
      <p:sp>
        <p:nvSpPr>
          <p:cNvPr id="3734" name="Google Shape;3734;gedfa3e31c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5" name="Google Shape;3735;gedfa3e31c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1" name="Shape 3001"/>
        <p:cNvGrpSpPr/>
        <p:nvPr/>
      </p:nvGrpSpPr>
      <p:grpSpPr>
        <a:xfrm>
          <a:off x="0" y="0"/>
          <a:ext cx="0" cy="0"/>
          <a:chOff x="0" y="0"/>
          <a:chExt cx="0" cy="0"/>
        </a:xfrm>
      </p:grpSpPr>
      <p:sp>
        <p:nvSpPr>
          <p:cNvPr id="3002" name="Google Shape;3002;gedfa3e31c0_2_20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3" name="Google Shape;3003;gedfa3e31c0_2_20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7" name="Shape 3067"/>
        <p:cNvGrpSpPr/>
        <p:nvPr/>
      </p:nvGrpSpPr>
      <p:grpSpPr>
        <a:xfrm>
          <a:off x="0" y="0"/>
          <a:ext cx="0" cy="0"/>
          <a:chOff x="0" y="0"/>
          <a:chExt cx="0" cy="0"/>
        </a:xfrm>
      </p:grpSpPr>
      <p:sp>
        <p:nvSpPr>
          <p:cNvPr id="3068" name="Google Shape;3068;gf11272de0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9" name="Google Shape;3069;gf11272de0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7" name="Shape 3107"/>
        <p:cNvGrpSpPr/>
        <p:nvPr/>
      </p:nvGrpSpPr>
      <p:grpSpPr>
        <a:xfrm>
          <a:off x="0" y="0"/>
          <a:ext cx="0" cy="0"/>
          <a:chOff x="0" y="0"/>
          <a:chExt cx="0" cy="0"/>
        </a:xfrm>
      </p:grpSpPr>
      <p:sp>
        <p:nvSpPr>
          <p:cNvPr id="3108" name="Google Shape;3108;gedfa3e31c0_2_20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9" name="Google Shape;3109;gedfa3e31c0_2_20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2"/>
          <p:cNvSpPr txBox="1"/>
          <p:nvPr>
            <p:ph type="ctrTitle"/>
          </p:nvPr>
        </p:nvSpPr>
        <p:spPr>
          <a:xfrm>
            <a:off x="1317600" y="1193625"/>
            <a:ext cx="6508800" cy="1724400"/>
          </a:xfrm>
          <a:prstGeom prst="rect">
            <a:avLst/>
          </a:prstGeom>
          <a:effectLst>
            <a:outerShdw blurRad="142875" rotWithShape="0" algn="bl">
              <a:schemeClr val="accent2">
                <a:alpha val="38000"/>
              </a:schemeClr>
            </a:outerShdw>
          </a:effectLst>
        </p:spPr>
        <p:txBody>
          <a:bodyPr anchorCtr="0" anchor="ctr" bIns="91425" lIns="91425" spcFirstLastPara="1" rIns="91425" wrap="square" tIns="91425">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49" name="Google Shape;49;p2"/>
          <p:cNvSpPr txBox="1"/>
          <p:nvPr>
            <p:ph idx="1" type="subTitle"/>
          </p:nvPr>
        </p:nvSpPr>
        <p:spPr>
          <a:xfrm>
            <a:off x="2298150" y="3376773"/>
            <a:ext cx="4547700" cy="3063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2"/>
          <p:cNvSpPr/>
          <p:nvPr/>
        </p:nvSpPr>
        <p:spPr>
          <a:xfrm rot="10800000">
            <a:off x="8027645" y="2478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82" name="Shape 782"/>
        <p:cNvGrpSpPr/>
        <p:nvPr/>
      </p:nvGrpSpPr>
      <p:grpSpPr>
        <a:xfrm>
          <a:off x="0" y="0"/>
          <a:ext cx="0" cy="0"/>
          <a:chOff x="0" y="0"/>
          <a:chExt cx="0" cy="0"/>
        </a:xfrm>
      </p:grpSpPr>
      <p:grpSp>
        <p:nvGrpSpPr>
          <p:cNvPr id="783" name="Google Shape;783;p11"/>
          <p:cNvGrpSpPr/>
          <p:nvPr/>
        </p:nvGrpSpPr>
        <p:grpSpPr>
          <a:xfrm>
            <a:off x="-24" y="-27"/>
            <a:ext cx="9143711" cy="5143338"/>
            <a:chOff x="597550" y="708125"/>
            <a:chExt cx="6449225" cy="4193850"/>
          </a:xfrm>
        </p:grpSpPr>
        <p:sp>
          <p:nvSpPr>
            <p:cNvPr id="784" name="Google Shape;784;p11"/>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1"/>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1"/>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1"/>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1"/>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1"/>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1"/>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1"/>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1"/>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1"/>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1"/>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1"/>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1"/>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1"/>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1"/>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1"/>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1"/>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1"/>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1"/>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1"/>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1"/>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1"/>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1"/>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1"/>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1"/>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1"/>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1"/>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1"/>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1"/>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1"/>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2" name="Google Shape;822;p11"/>
          <p:cNvSpPr txBox="1"/>
          <p:nvPr>
            <p:ph hasCustomPrompt="1" type="title"/>
          </p:nvPr>
        </p:nvSpPr>
        <p:spPr>
          <a:xfrm>
            <a:off x="713100" y="1328587"/>
            <a:ext cx="7717800" cy="16716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spcBef>
                <a:spcPts val="0"/>
              </a:spcBef>
              <a:spcAft>
                <a:spcPts val="0"/>
              </a:spcAft>
              <a:buSzPts val="12000"/>
              <a:buNone/>
              <a:defRPr sz="12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23" name="Google Shape;823;p11"/>
          <p:cNvSpPr txBox="1"/>
          <p:nvPr>
            <p:ph idx="1" type="subTitle"/>
          </p:nvPr>
        </p:nvSpPr>
        <p:spPr>
          <a:xfrm>
            <a:off x="2037000" y="3075825"/>
            <a:ext cx="5070000" cy="336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24" name="Google Shape;824;p11"/>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5" name="Google Shape;825;p11"/>
          <p:cNvGrpSpPr/>
          <p:nvPr/>
        </p:nvGrpSpPr>
        <p:grpSpPr>
          <a:xfrm>
            <a:off x="1710357" y="-107958"/>
            <a:ext cx="1520982" cy="302065"/>
            <a:chOff x="5642557" y="-150670"/>
            <a:chExt cx="1520982" cy="302065"/>
          </a:xfrm>
        </p:grpSpPr>
        <p:sp>
          <p:nvSpPr>
            <p:cNvPr id="826" name="Google Shape;826;p1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1" name="Google Shape;831;p11"/>
          <p:cNvGrpSpPr/>
          <p:nvPr/>
        </p:nvGrpSpPr>
        <p:grpSpPr>
          <a:xfrm rot="5400000">
            <a:off x="85100" y="1849625"/>
            <a:ext cx="98902" cy="553090"/>
            <a:chOff x="4898850" y="4820550"/>
            <a:chExt cx="98902" cy="553090"/>
          </a:xfrm>
        </p:grpSpPr>
        <p:sp>
          <p:nvSpPr>
            <p:cNvPr id="832" name="Google Shape;832;p11"/>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1"/>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1"/>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1"/>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1"/>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7" name="Google Shape;837;p11"/>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1"/>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9" name="Google Shape;839;p11"/>
          <p:cNvGrpSpPr/>
          <p:nvPr/>
        </p:nvGrpSpPr>
        <p:grpSpPr>
          <a:xfrm flipH="1">
            <a:off x="-799254" y="4139005"/>
            <a:ext cx="1823016" cy="196994"/>
            <a:chOff x="7857346" y="4002005"/>
            <a:chExt cx="1823016" cy="196994"/>
          </a:xfrm>
        </p:grpSpPr>
        <p:sp>
          <p:nvSpPr>
            <p:cNvPr id="840" name="Google Shape;840;p1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3" name="Google Shape;843;p11"/>
          <p:cNvGrpSpPr/>
          <p:nvPr/>
        </p:nvGrpSpPr>
        <p:grpSpPr>
          <a:xfrm flipH="1" rot="-5400000">
            <a:off x="3660496" y="4881980"/>
            <a:ext cx="1823016" cy="296643"/>
            <a:chOff x="7857346" y="3902355"/>
            <a:chExt cx="1823016" cy="296643"/>
          </a:xfrm>
        </p:grpSpPr>
        <p:sp>
          <p:nvSpPr>
            <p:cNvPr id="844" name="Google Shape;844;p1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1"/>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1"/>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0" name="Google Shape;850;p11"/>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1"/>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1"/>
          <p:cNvSpPr/>
          <p:nvPr/>
        </p:nvSpPr>
        <p:spPr>
          <a:xfrm rot="10800000">
            <a:off x="8027645" y="2478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1"/>
          <p:cNvSpPr/>
          <p:nvPr/>
        </p:nvSpPr>
        <p:spPr>
          <a:xfrm rot="5400000">
            <a:off x="8208386" y="420378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1"/>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5" name="Google Shape;855;p11"/>
          <p:cNvGrpSpPr/>
          <p:nvPr/>
        </p:nvGrpSpPr>
        <p:grpSpPr>
          <a:xfrm>
            <a:off x="7965207" y="312162"/>
            <a:ext cx="1520982" cy="302065"/>
            <a:chOff x="5642557" y="-150670"/>
            <a:chExt cx="1520982" cy="302065"/>
          </a:xfrm>
        </p:grpSpPr>
        <p:sp>
          <p:nvSpPr>
            <p:cNvPr id="856" name="Google Shape;856;p1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1" name="Google Shape;861;p11"/>
          <p:cNvGrpSpPr/>
          <p:nvPr/>
        </p:nvGrpSpPr>
        <p:grpSpPr>
          <a:xfrm>
            <a:off x="8495989" y="3241228"/>
            <a:ext cx="883262" cy="242091"/>
            <a:chOff x="2300350" y="2601250"/>
            <a:chExt cx="2275275" cy="623625"/>
          </a:xfrm>
        </p:grpSpPr>
        <p:sp>
          <p:nvSpPr>
            <p:cNvPr id="862" name="Google Shape;862;p1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8" name="Google Shape;868;p11"/>
          <p:cNvGrpSpPr/>
          <p:nvPr/>
        </p:nvGrpSpPr>
        <p:grpSpPr>
          <a:xfrm>
            <a:off x="8267392" y="1860741"/>
            <a:ext cx="1105976" cy="133969"/>
            <a:chOff x="8183182" y="663852"/>
            <a:chExt cx="1475028" cy="178673"/>
          </a:xfrm>
        </p:grpSpPr>
        <p:grpSp>
          <p:nvGrpSpPr>
            <p:cNvPr id="869" name="Google Shape;869;p11"/>
            <p:cNvGrpSpPr/>
            <p:nvPr/>
          </p:nvGrpSpPr>
          <p:grpSpPr>
            <a:xfrm>
              <a:off x="8183182" y="774425"/>
              <a:ext cx="1178025" cy="68100"/>
              <a:chOff x="2024450" y="204150"/>
              <a:chExt cx="1178025" cy="68100"/>
            </a:xfrm>
          </p:grpSpPr>
          <p:sp>
            <p:nvSpPr>
              <p:cNvPr id="870" name="Google Shape;870;p1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0" name="Google Shape;880;p11"/>
            <p:cNvGrpSpPr/>
            <p:nvPr/>
          </p:nvGrpSpPr>
          <p:grpSpPr>
            <a:xfrm>
              <a:off x="8480185" y="663852"/>
              <a:ext cx="1178025" cy="68100"/>
              <a:chOff x="2024450" y="204150"/>
              <a:chExt cx="1178025" cy="68100"/>
            </a:xfrm>
          </p:grpSpPr>
          <p:sp>
            <p:nvSpPr>
              <p:cNvPr id="881" name="Google Shape;881;p1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91" name="Google Shape;891;p11"/>
          <p:cNvGrpSpPr/>
          <p:nvPr/>
        </p:nvGrpSpPr>
        <p:grpSpPr>
          <a:xfrm>
            <a:off x="5447301" y="4536119"/>
            <a:ext cx="1252897" cy="51000"/>
            <a:chOff x="2915381" y="4104819"/>
            <a:chExt cx="1252897" cy="51000"/>
          </a:xfrm>
        </p:grpSpPr>
        <p:sp>
          <p:nvSpPr>
            <p:cNvPr id="892" name="Google Shape;892;p11"/>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1"/>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1"/>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1"/>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1"/>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1"/>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1"/>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1"/>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1"/>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1"/>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1"/>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1"/>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1"/>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1"/>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6" name="Google Shape;906;p11"/>
          <p:cNvGrpSpPr/>
          <p:nvPr/>
        </p:nvGrpSpPr>
        <p:grpSpPr>
          <a:xfrm>
            <a:off x="-235013" y="829744"/>
            <a:ext cx="1105976" cy="133969"/>
            <a:chOff x="8183182" y="663852"/>
            <a:chExt cx="1475028" cy="178673"/>
          </a:xfrm>
        </p:grpSpPr>
        <p:grpSp>
          <p:nvGrpSpPr>
            <p:cNvPr id="907" name="Google Shape;907;p11"/>
            <p:cNvGrpSpPr/>
            <p:nvPr/>
          </p:nvGrpSpPr>
          <p:grpSpPr>
            <a:xfrm>
              <a:off x="8183182" y="774425"/>
              <a:ext cx="1178025" cy="68100"/>
              <a:chOff x="2024450" y="204150"/>
              <a:chExt cx="1178025" cy="68100"/>
            </a:xfrm>
          </p:grpSpPr>
          <p:sp>
            <p:nvSpPr>
              <p:cNvPr id="908" name="Google Shape;908;p1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8" name="Google Shape;918;p11"/>
            <p:cNvGrpSpPr/>
            <p:nvPr/>
          </p:nvGrpSpPr>
          <p:grpSpPr>
            <a:xfrm>
              <a:off x="8480185" y="663852"/>
              <a:ext cx="1178025" cy="68100"/>
              <a:chOff x="2024450" y="204150"/>
              <a:chExt cx="1178025" cy="68100"/>
            </a:xfrm>
          </p:grpSpPr>
          <p:sp>
            <p:nvSpPr>
              <p:cNvPr id="919" name="Google Shape;919;p11"/>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1"/>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1"/>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1"/>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1"/>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1"/>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1"/>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1"/>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1"/>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1"/>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29" name="Shape 92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930" name="Shape 930"/>
        <p:cNvGrpSpPr/>
        <p:nvPr/>
      </p:nvGrpSpPr>
      <p:grpSpPr>
        <a:xfrm>
          <a:off x="0" y="0"/>
          <a:ext cx="0" cy="0"/>
          <a:chOff x="0" y="0"/>
          <a:chExt cx="0" cy="0"/>
        </a:xfrm>
      </p:grpSpPr>
      <p:grpSp>
        <p:nvGrpSpPr>
          <p:cNvPr id="931" name="Google Shape;931;p13"/>
          <p:cNvGrpSpPr/>
          <p:nvPr/>
        </p:nvGrpSpPr>
        <p:grpSpPr>
          <a:xfrm>
            <a:off x="-24" y="-27"/>
            <a:ext cx="9143711" cy="5143338"/>
            <a:chOff x="597550" y="708125"/>
            <a:chExt cx="6449225" cy="4193850"/>
          </a:xfrm>
        </p:grpSpPr>
        <p:sp>
          <p:nvSpPr>
            <p:cNvPr id="932" name="Google Shape;932;p13"/>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3"/>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3"/>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3"/>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3"/>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3"/>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3"/>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3"/>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3"/>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3"/>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3"/>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3"/>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3"/>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3"/>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3"/>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3"/>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3"/>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3"/>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3"/>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3"/>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3"/>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3"/>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3"/>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3"/>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3"/>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3"/>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3"/>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3"/>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3"/>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3"/>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3"/>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3"/>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3"/>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0" name="Google Shape;970;p13"/>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71" name="Google Shape;971;p13"/>
          <p:cNvSpPr txBox="1"/>
          <p:nvPr>
            <p:ph idx="2" type="title"/>
          </p:nvPr>
        </p:nvSpPr>
        <p:spPr>
          <a:xfrm>
            <a:off x="776550" y="1982455"/>
            <a:ext cx="22335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72" name="Google Shape;972;p13"/>
          <p:cNvSpPr txBox="1"/>
          <p:nvPr>
            <p:ph idx="1" type="subTitle"/>
          </p:nvPr>
        </p:nvSpPr>
        <p:spPr>
          <a:xfrm>
            <a:off x="776550" y="2391054"/>
            <a:ext cx="2233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3" name="Google Shape;973;p13"/>
          <p:cNvSpPr txBox="1"/>
          <p:nvPr>
            <p:ph hasCustomPrompt="1" idx="3" type="title"/>
          </p:nvPr>
        </p:nvSpPr>
        <p:spPr>
          <a:xfrm>
            <a:off x="776550" y="1345282"/>
            <a:ext cx="22335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74" name="Google Shape;974;p13"/>
          <p:cNvSpPr txBox="1"/>
          <p:nvPr>
            <p:ph idx="4" type="title"/>
          </p:nvPr>
        </p:nvSpPr>
        <p:spPr>
          <a:xfrm>
            <a:off x="3471150" y="1982455"/>
            <a:ext cx="22017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75" name="Google Shape;975;p13"/>
          <p:cNvSpPr txBox="1"/>
          <p:nvPr>
            <p:ph idx="5" type="subTitle"/>
          </p:nvPr>
        </p:nvSpPr>
        <p:spPr>
          <a:xfrm>
            <a:off x="3471150" y="2391054"/>
            <a:ext cx="220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6" name="Google Shape;976;p13"/>
          <p:cNvSpPr txBox="1"/>
          <p:nvPr>
            <p:ph hasCustomPrompt="1" idx="6" type="title"/>
          </p:nvPr>
        </p:nvSpPr>
        <p:spPr>
          <a:xfrm>
            <a:off x="3471150" y="1345282"/>
            <a:ext cx="22017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77" name="Google Shape;977;p13"/>
          <p:cNvSpPr txBox="1"/>
          <p:nvPr>
            <p:ph idx="7" type="title"/>
          </p:nvPr>
        </p:nvSpPr>
        <p:spPr>
          <a:xfrm>
            <a:off x="6149850" y="1982455"/>
            <a:ext cx="22017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78" name="Google Shape;978;p13"/>
          <p:cNvSpPr txBox="1"/>
          <p:nvPr>
            <p:ph idx="8" type="subTitle"/>
          </p:nvPr>
        </p:nvSpPr>
        <p:spPr>
          <a:xfrm>
            <a:off x="6149850" y="2391054"/>
            <a:ext cx="220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9" name="Google Shape;979;p13"/>
          <p:cNvSpPr txBox="1"/>
          <p:nvPr>
            <p:ph hasCustomPrompt="1" idx="9" type="title"/>
          </p:nvPr>
        </p:nvSpPr>
        <p:spPr>
          <a:xfrm>
            <a:off x="6149850" y="1345282"/>
            <a:ext cx="22017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80" name="Google Shape;980;p13"/>
          <p:cNvSpPr txBox="1"/>
          <p:nvPr>
            <p:ph idx="13" type="title"/>
          </p:nvPr>
        </p:nvSpPr>
        <p:spPr>
          <a:xfrm>
            <a:off x="776550" y="3617845"/>
            <a:ext cx="22335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81" name="Google Shape;981;p13"/>
          <p:cNvSpPr txBox="1"/>
          <p:nvPr>
            <p:ph idx="14" type="subTitle"/>
          </p:nvPr>
        </p:nvSpPr>
        <p:spPr>
          <a:xfrm>
            <a:off x="776550" y="4026444"/>
            <a:ext cx="2233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2" name="Google Shape;982;p13"/>
          <p:cNvSpPr txBox="1"/>
          <p:nvPr>
            <p:ph hasCustomPrompt="1" idx="15" type="title"/>
          </p:nvPr>
        </p:nvSpPr>
        <p:spPr>
          <a:xfrm>
            <a:off x="776550" y="2980641"/>
            <a:ext cx="22335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83" name="Google Shape;983;p13"/>
          <p:cNvSpPr txBox="1"/>
          <p:nvPr>
            <p:ph idx="16" type="title"/>
          </p:nvPr>
        </p:nvSpPr>
        <p:spPr>
          <a:xfrm>
            <a:off x="3471150" y="3617845"/>
            <a:ext cx="22017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84" name="Google Shape;984;p13"/>
          <p:cNvSpPr txBox="1"/>
          <p:nvPr>
            <p:ph idx="17" type="subTitle"/>
          </p:nvPr>
        </p:nvSpPr>
        <p:spPr>
          <a:xfrm>
            <a:off x="3471150" y="4026444"/>
            <a:ext cx="220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5" name="Google Shape;985;p13"/>
          <p:cNvSpPr txBox="1"/>
          <p:nvPr>
            <p:ph hasCustomPrompt="1" idx="18" type="title"/>
          </p:nvPr>
        </p:nvSpPr>
        <p:spPr>
          <a:xfrm>
            <a:off x="3471150" y="2980641"/>
            <a:ext cx="22017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86" name="Google Shape;986;p13"/>
          <p:cNvSpPr txBox="1"/>
          <p:nvPr>
            <p:ph idx="19" type="title"/>
          </p:nvPr>
        </p:nvSpPr>
        <p:spPr>
          <a:xfrm>
            <a:off x="6149850" y="3617845"/>
            <a:ext cx="22017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987" name="Google Shape;987;p13"/>
          <p:cNvSpPr txBox="1"/>
          <p:nvPr>
            <p:ph idx="20" type="subTitle"/>
          </p:nvPr>
        </p:nvSpPr>
        <p:spPr>
          <a:xfrm>
            <a:off x="6149850" y="4026444"/>
            <a:ext cx="22017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8" name="Google Shape;988;p13"/>
          <p:cNvSpPr txBox="1"/>
          <p:nvPr>
            <p:ph hasCustomPrompt="1" idx="21" type="title"/>
          </p:nvPr>
        </p:nvSpPr>
        <p:spPr>
          <a:xfrm>
            <a:off x="6149850" y="2980641"/>
            <a:ext cx="2201700" cy="484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3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989" name="Google Shape;989;p13"/>
          <p:cNvGrpSpPr/>
          <p:nvPr/>
        </p:nvGrpSpPr>
        <p:grpSpPr>
          <a:xfrm rot="5400000">
            <a:off x="8381450" y="4569182"/>
            <a:ext cx="98902" cy="553090"/>
            <a:chOff x="4898850" y="4820550"/>
            <a:chExt cx="98902" cy="553090"/>
          </a:xfrm>
        </p:grpSpPr>
        <p:sp>
          <p:nvSpPr>
            <p:cNvPr id="990" name="Google Shape;990;p1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5" name="Google Shape;995;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6" name="Google Shape;996;p13"/>
          <p:cNvGrpSpPr/>
          <p:nvPr/>
        </p:nvGrpSpPr>
        <p:grpSpPr>
          <a:xfrm rot="-5400000">
            <a:off x="-148234" y="322631"/>
            <a:ext cx="883262" cy="242091"/>
            <a:chOff x="2300350" y="2601250"/>
            <a:chExt cx="2275275" cy="623625"/>
          </a:xfrm>
        </p:grpSpPr>
        <p:sp>
          <p:nvSpPr>
            <p:cNvPr id="997" name="Google Shape;997;p1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3" name="Google Shape;1003;p13"/>
          <p:cNvSpPr/>
          <p:nvPr/>
        </p:nvSpPr>
        <p:spPr>
          <a:xfrm flipH="1" rot="5400000">
            <a:off x="8216276" y="-33530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4" name="Google Shape;1004;p13"/>
          <p:cNvGrpSpPr/>
          <p:nvPr/>
        </p:nvGrpSpPr>
        <p:grpSpPr>
          <a:xfrm>
            <a:off x="-256008" y="4796266"/>
            <a:ext cx="1105976" cy="133969"/>
            <a:chOff x="8183182" y="663852"/>
            <a:chExt cx="1475028" cy="178673"/>
          </a:xfrm>
        </p:grpSpPr>
        <p:grpSp>
          <p:nvGrpSpPr>
            <p:cNvPr id="1005" name="Google Shape;1005;p13"/>
            <p:cNvGrpSpPr/>
            <p:nvPr/>
          </p:nvGrpSpPr>
          <p:grpSpPr>
            <a:xfrm>
              <a:off x="8183182" y="774425"/>
              <a:ext cx="1178025" cy="68100"/>
              <a:chOff x="2024450" y="204150"/>
              <a:chExt cx="1178025" cy="68100"/>
            </a:xfrm>
          </p:grpSpPr>
          <p:sp>
            <p:nvSpPr>
              <p:cNvPr id="1006" name="Google Shape;1006;p1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6" name="Google Shape;1016;p13"/>
            <p:cNvGrpSpPr/>
            <p:nvPr/>
          </p:nvGrpSpPr>
          <p:grpSpPr>
            <a:xfrm>
              <a:off x="8480185" y="663852"/>
              <a:ext cx="1178025" cy="68100"/>
              <a:chOff x="2024450" y="204150"/>
              <a:chExt cx="1178025" cy="68100"/>
            </a:xfrm>
          </p:grpSpPr>
          <p:sp>
            <p:nvSpPr>
              <p:cNvPr id="1017" name="Google Shape;1017;p1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7" name="Google Shape;1027;p13"/>
          <p:cNvGrpSpPr/>
          <p:nvPr/>
        </p:nvGrpSpPr>
        <p:grpSpPr>
          <a:xfrm>
            <a:off x="8290084" y="239916"/>
            <a:ext cx="1105976" cy="133969"/>
            <a:chOff x="8183182" y="663852"/>
            <a:chExt cx="1475028" cy="178673"/>
          </a:xfrm>
        </p:grpSpPr>
        <p:grpSp>
          <p:nvGrpSpPr>
            <p:cNvPr id="1028" name="Google Shape;1028;p13"/>
            <p:cNvGrpSpPr/>
            <p:nvPr/>
          </p:nvGrpSpPr>
          <p:grpSpPr>
            <a:xfrm>
              <a:off x="8183182" y="774425"/>
              <a:ext cx="1178025" cy="68100"/>
              <a:chOff x="2024450" y="204150"/>
              <a:chExt cx="1178025" cy="68100"/>
            </a:xfrm>
          </p:grpSpPr>
          <p:sp>
            <p:nvSpPr>
              <p:cNvPr id="1029" name="Google Shape;1029;p1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13"/>
            <p:cNvGrpSpPr/>
            <p:nvPr/>
          </p:nvGrpSpPr>
          <p:grpSpPr>
            <a:xfrm>
              <a:off x="8480185" y="663852"/>
              <a:ext cx="1178025" cy="68100"/>
              <a:chOff x="2024450" y="204150"/>
              <a:chExt cx="1178025" cy="68100"/>
            </a:xfrm>
          </p:grpSpPr>
          <p:sp>
            <p:nvSpPr>
              <p:cNvPr id="1040" name="Google Shape;1040;p1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50" name="Google Shape;1050;p13"/>
          <p:cNvGrpSpPr/>
          <p:nvPr/>
        </p:nvGrpSpPr>
        <p:grpSpPr>
          <a:xfrm rot="5400000">
            <a:off x="8428614" y="2891627"/>
            <a:ext cx="883262" cy="242091"/>
            <a:chOff x="2300350" y="2601250"/>
            <a:chExt cx="2275275" cy="623625"/>
          </a:xfrm>
        </p:grpSpPr>
        <p:sp>
          <p:nvSpPr>
            <p:cNvPr id="1051" name="Google Shape;1051;p1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7" name="Google Shape;1057;p13"/>
          <p:cNvGrpSpPr/>
          <p:nvPr/>
        </p:nvGrpSpPr>
        <p:grpSpPr>
          <a:xfrm>
            <a:off x="1634157" y="-107958"/>
            <a:ext cx="1520982" cy="302065"/>
            <a:chOff x="5642557" y="-150670"/>
            <a:chExt cx="1520982" cy="302065"/>
          </a:xfrm>
        </p:grpSpPr>
        <p:sp>
          <p:nvSpPr>
            <p:cNvPr id="1058" name="Google Shape;1058;p13"/>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3"/>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3"/>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3"/>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3"/>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3">
    <p:spTree>
      <p:nvGrpSpPr>
        <p:cNvPr id="1063" name="Shape 1063"/>
        <p:cNvGrpSpPr/>
        <p:nvPr/>
      </p:nvGrpSpPr>
      <p:grpSpPr>
        <a:xfrm>
          <a:off x="0" y="0"/>
          <a:ext cx="0" cy="0"/>
          <a:chOff x="0" y="0"/>
          <a:chExt cx="0" cy="0"/>
        </a:xfrm>
      </p:grpSpPr>
      <p:grpSp>
        <p:nvGrpSpPr>
          <p:cNvPr id="1064" name="Google Shape;1064;p14"/>
          <p:cNvGrpSpPr/>
          <p:nvPr/>
        </p:nvGrpSpPr>
        <p:grpSpPr>
          <a:xfrm>
            <a:off x="-24" y="-27"/>
            <a:ext cx="9143711" cy="5143338"/>
            <a:chOff x="597550" y="708125"/>
            <a:chExt cx="6449225" cy="4193850"/>
          </a:xfrm>
        </p:grpSpPr>
        <p:sp>
          <p:nvSpPr>
            <p:cNvPr id="1065" name="Google Shape;1065;p14"/>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4"/>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4"/>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4"/>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4"/>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4"/>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4"/>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4"/>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4"/>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4"/>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4"/>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4"/>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4"/>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4"/>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4"/>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4"/>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4"/>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4"/>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4"/>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4"/>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4"/>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4"/>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4"/>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4"/>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4"/>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4"/>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4"/>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4"/>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4"/>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4"/>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4"/>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4"/>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4"/>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4"/>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4"/>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4"/>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4"/>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3" name="Google Shape;1103;p14"/>
          <p:cNvSpPr txBox="1"/>
          <p:nvPr>
            <p:ph type="title"/>
          </p:nvPr>
        </p:nvSpPr>
        <p:spPr>
          <a:xfrm>
            <a:off x="1858000" y="3253511"/>
            <a:ext cx="5428800" cy="4344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2000"/>
              <a:buNone/>
              <a:defRPr sz="2000">
                <a:solidFill>
                  <a:schemeClr val="accent2"/>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104" name="Google Shape;1104;p14"/>
          <p:cNvSpPr txBox="1"/>
          <p:nvPr>
            <p:ph idx="1" type="subTitle"/>
          </p:nvPr>
        </p:nvSpPr>
        <p:spPr>
          <a:xfrm>
            <a:off x="2262900" y="1459638"/>
            <a:ext cx="4618200" cy="16776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2600"/>
              <a:buNone/>
              <a:defRPr sz="2600"/>
            </a:lvl1pPr>
            <a:lvl2pPr lvl="1" rtl="0" algn="ctr">
              <a:lnSpc>
                <a:spcPct val="100000"/>
              </a:lnSpc>
              <a:spcBef>
                <a:spcPts val="0"/>
              </a:spcBef>
              <a:spcAft>
                <a:spcPts val="0"/>
              </a:spcAft>
              <a:buSzPts val="2600"/>
              <a:buNone/>
              <a:defRPr sz="2600"/>
            </a:lvl2pPr>
            <a:lvl3pPr lvl="2" rtl="0" algn="ctr">
              <a:lnSpc>
                <a:spcPct val="100000"/>
              </a:lnSpc>
              <a:spcBef>
                <a:spcPts val="0"/>
              </a:spcBef>
              <a:spcAft>
                <a:spcPts val="0"/>
              </a:spcAft>
              <a:buSzPts val="2600"/>
              <a:buNone/>
              <a:defRPr sz="2600"/>
            </a:lvl3pPr>
            <a:lvl4pPr lvl="3" rtl="0" algn="ctr">
              <a:lnSpc>
                <a:spcPct val="100000"/>
              </a:lnSpc>
              <a:spcBef>
                <a:spcPts val="0"/>
              </a:spcBef>
              <a:spcAft>
                <a:spcPts val="0"/>
              </a:spcAft>
              <a:buSzPts val="2600"/>
              <a:buNone/>
              <a:defRPr sz="2600"/>
            </a:lvl4pPr>
            <a:lvl5pPr lvl="4" rtl="0" algn="ctr">
              <a:lnSpc>
                <a:spcPct val="100000"/>
              </a:lnSpc>
              <a:spcBef>
                <a:spcPts val="0"/>
              </a:spcBef>
              <a:spcAft>
                <a:spcPts val="0"/>
              </a:spcAft>
              <a:buSzPts val="2600"/>
              <a:buNone/>
              <a:defRPr sz="2600"/>
            </a:lvl5pPr>
            <a:lvl6pPr lvl="5" rtl="0" algn="ctr">
              <a:lnSpc>
                <a:spcPct val="100000"/>
              </a:lnSpc>
              <a:spcBef>
                <a:spcPts val="0"/>
              </a:spcBef>
              <a:spcAft>
                <a:spcPts val="0"/>
              </a:spcAft>
              <a:buSzPts val="2600"/>
              <a:buNone/>
              <a:defRPr sz="2600"/>
            </a:lvl6pPr>
            <a:lvl7pPr lvl="6" rtl="0" algn="ctr">
              <a:lnSpc>
                <a:spcPct val="100000"/>
              </a:lnSpc>
              <a:spcBef>
                <a:spcPts val="0"/>
              </a:spcBef>
              <a:spcAft>
                <a:spcPts val="0"/>
              </a:spcAft>
              <a:buSzPts val="2600"/>
              <a:buNone/>
              <a:defRPr sz="2600"/>
            </a:lvl7pPr>
            <a:lvl8pPr lvl="7" rtl="0" algn="ctr">
              <a:lnSpc>
                <a:spcPct val="100000"/>
              </a:lnSpc>
              <a:spcBef>
                <a:spcPts val="0"/>
              </a:spcBef>
              <a:spcAft>
                <a:spcPts val="0"/>
              </a:spcAft>
              <a:buSzPts val="2600"/>
              <a:buNone/>
              <a:defRPr sz="2600"/>
            </a:lvl8pPr>
            <a:lvl9pPr lvl="8" rtl="0" algn="ctr">
              <a:lnSpc>
                <a:spcPct val="100000"/>
              </a:lnSpc>
              <a:spcBef>
                <a:spcPts val="0"/>
              </a:spcBef>
              <a:spcAft>
                <a:spcPts val="0"/>
              </a:spcAft>
              <a:buSzPts val="2600"/>
              <a:buNone/>
              <a:defRPr sz="2600"/>
            </a:lvl9pPr>
          </a:lstStyle>
          <a:p/>
        </p:txBody>
      </p:sp>
      <p:sp>
        <p:nvSpPr>
          <p:cNvPr id="1105" name="Google Shape;1105;p14"/>
          <p:cNvSpPr/>
          <p:nvPr/>
        </p:nvSpPr>
        <p:spPr>
          <a:xfrm flipH="1" rot="-5400000">
            <a:off x="348818" y="420789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6" name="Google Shape;1106;p14"/>
          <p:cNvGrpSpPr/>
          <p:nvPr/>
        </p:nvGrpSpPr>
        <p:grpSpPr>
          <a:xfrm rot="-5400000">
            <a:off x="6107446" y="30626"/>
            <a:ext cx="1823016" cy="296643"/>
            <a:chOff x="7857346" y="3902355"/>
            <a:chExt cx="1823016" cy="296643"/>
          </a:xfrm>
        </p:grpSpPr>
        <p:sp>
          <p:nvSpPr>
            <p:cNvPr id="1107" name="Google Shape;1107;p14"/>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4"/>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4"/>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4"/>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4"/>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4"/>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3" name="Google Shape;1113;p14"/>
          <p:cNvSpPr/>
          <p:nvPr/>
        </p:nvSpPr>
        <p:spPr>
          <a:xfrm flipH="1">
            <a:off x="8088870" y="21452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4" name="Google Shape;1114;p14"/>
          <p:cNvGrpSpPr/>
          <p:nvPr/>
        </p:nvGrpSpPr>
        <p:grpSpPr>
          <a:xfrm>
            <a:off x="8658746" y="2958680"/>
            <a:ext cx="1823016" cy="196994"/>
            <a:chOff x="7857346" y="4002005"/>
            <a:chExt cx="1823016" cy="196994"/>
          </a:xfrm>
        </p:grpSpPr>
        <p:sp>
          <p:nvSpPr>
            <p:cNvPr id="1115" name="Google Shape;1115;p14"/>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4"/>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4"/>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8" name="Google Shape;1118;p14"/>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4"/>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0" name="Google Shape;1120;p14"/>
          <p:cNvGrpSpPr/>
          <p:nvPr/>
        </p:nvGrpSpPr>
        <p:grpSpPr>
          <a:xfrm rot="-5400000">
            <a:off x="338683" y="-295650"/>
            <a:ext cx="302065" cy="1520982"/>
            <a:chOff x="-108754" y="2690919"/>
            <a:chExt cx="302065" cy="1520982"/>
          </a:xfrm>
        </p:grpSpPr>
        <p:sp>
          <p:nvSpPr>
            <p:cNvPr id="1121" name="Google Shape;1121;p14"/>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4"/>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4"/>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4"/>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4"/>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6" name="Google Shape;1126;p14"/>
          <p:cNvGrpSpPr/>
          <p:nvPr/>
        </p:nvGrpSpPr>
        <p:grpSpPr>
          <a:xfrm>
            <a:off x="4296532" y="4950349"/>
            <a:ext cx="1520982" cy="302065"/>
            <a:chOff x="5642557" y="-150670"/>
            <a:chExt cx="1520982" cy="302065"/>
          </a:xfrm>
        </p:grpSpPr>
        <p:sp>
          <p:nvSpPr>
            <p:cNvPr id="1127" name="Google Shape;1127;p14"/>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4"/>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4"/>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4"/>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4"/>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2" name="Google Shape;1132;p14"/>
          <p:cNvGrpSpPr/>
          <p:nvPr/>
        </p:nvGrpSpPr>
        <p:grpSpPr>
          <a:xfrm rot="5400000">
            <a:off x="6750925" y="4175162"/>
            <a:ext cx="98902" cy="553090"/>
            <a:chOff x="4898850" y="4820550"/>
            <a:chExt cx="98902" cy="553090"/>
          </a:xfrm>
        </p:grpSpPr>
        <p:sp>
          <p:nvSpPr>
            <p:cNvPr id="1133" name="Google Shape;1133;p1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4"/>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8" name="Google Shape;1138;p14"/>
          <p:cNvGrpSpPr/>
          <p:nvPr/>
        </p:nvGrpSpPr>
        <p:grpSpPr>
          <a:xfrm>
            <a:off x="-1414555" y="3744529"/>
            <a:ext cx="2297800" cy="347400"/>
            <a:chOff x="-1414555" y="3744529"/>
            <a:chExt cx="2297800" cy="347400"/>
          </a:xfrm>
        </p:grpSpPr>
        <p:sp>
          <p:nvSpPr>
            <p:cNvPr id="1139" name="Google Shape;1139;p14"/>
            <p:cNvSpPr/>
            <p:nvPr/>
          </p:nvSpPr>
          <p:spPr>
            <a:xfrm>
              <a:off x="-1414555" y="40238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4"/>
            <p:cNvSpPr/>
            <p:nvPr/>
          </p:nvSpPr>
          <p:spPr>
            <a:xfrm>
              <a:off x="-1111455" y="3744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1" name="Google Shape;1141;p14"/>
          <p:cNvGrpSpPr/>
          <p:nvPr/>
        </p:nvGrpSpPr>
        <p:grpSpPr>
          <a:xfrm rot="10800000">
            <a:off x="-155261" y="2431003"/>
            <a:ext cx="883262" cy="242091"/>
            <a:chOff x="2300350" y="2601250"/>
            <a:chExt cx="2275275" cy="623625"/>
          </a:xfrm>
        </p:grpSpPr>
        <p:sp>
          <p:nvSpPr>
            <p:cNvPr id="1142" name="Google Shape;1142;p1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BLANK_4">
    <p:spTree>
      <p:nvGrpSpPr>
        <p:cNvPr id="1148" name="Shape 1148"/>
        <p:cNvGrpSpPr/>
        <p:nvPr/>
      </p:nvGrpSpPr>
      <p:grpSpPr>
        <a:xfrm>
          <a:off x="0" y="0"/>
          <a:ext cx="0" cy="0"/>
          <a:chOff x="0" y="0"/>
          <a:chExt cx="0" cy="0"/>
        </a:xfrm>
      </p:grpSpPr>
      <p:grpSp>
        <p:nvGrpSpPr>
          <p:cNvPr id="1149" name="Google Shape;1149;p15"/>
          <p:cNvGrpSpPr/>
          <p:nvPr/>
        </p:nvGrpSpPr>
        <p:grpSpPr>
          <a:xfrm>
            <a:off x="-24" y="-27"/>
            <a:ext cx="9143711" cy="5143338"/>
            <a:chOff x="597550" y="708125"/>
            <a:chExt cx="6449225" cy="4193850"/>
          </a:xfrm>
        </p:grpSpPr>
        <p:sp>
          <p:nvSpPr>
            <p:cNvPr id="1150" name="Google Shape;1150;p15"/>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5"/>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5"/>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5"/>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5"/>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5"/>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5"/>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5"/>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5"/>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5"/>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5"/>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5"/>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5"/>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5"/>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5"/>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5"/>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5"/>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5"/>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5"/>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5"/>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5"/>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5"/>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5"/>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5"/>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5"/>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5"/>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5"/>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5"/>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5"/>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5"/>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5"/>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5"/>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5"/>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5"/>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5"/>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5"/>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15"/>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15"/>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8" name="Google Shape;1188;p15"/>
          <p:cNvSpPr txBox="1"/>
          <p:nvPr>
            <p:ph type="title"/>
          </p:nvPr>
        </p:nvSpPr>
        <p:spPr>
          <a:xfrm>
            <a:off x="864525" y="2405675"/>
            <a:ext cx="7566300" cy="841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89" name="Google Shape;1189;p15"/>
          <p:cNvSpPr txBox="1"/>
          <p:nvPr>
            <p:ph idx="1" type="subTitle"/>
          </p:nvPr>
        </p:nvSpPr>
        <p:spPr>
          <a:xfrm>
            <a:off x="864525" y="3440475"/>
            <a:ext cx="4644000" cy="344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90" name="Google Shape;1190;p15"/>
          <p:cNvSpPr txBox="1"/>
          <p:nvPr>
            <p:ph hasCustomPrompt="1" idx="2" type="title"/>
          </p:nvPr>
        </p:nvSpPr>
        <p:spPr>
          <a:xfrm>
            <a:off x="864525" y="1484975"/>
            <a:ext cx="2130300" cy="920700"/>
          </a:xfrm>
          <a:prstGeom prst="rect">
            <a:avLst/>
          </a:prstGeom>
          <a:effectLst>
            <a:outerShdw blurRad="57150" rotWithShape="0" algn="bl">
              <a:schemeClr val="accent2"/>
            </a:outerShdw>
          </a:effectLst>
        </p:spPr>
        <p:txBody>
          <a:bodyPr anchorCtr="0" anchor="ctr" bIns="91425" lIns="91425" spcFirstLastPara="1" rIns="91425" wrap="square" tIns="91425">
            <a:noAutofit/>
          </a:bodyPr>
          <a:lstStyle>
            <a:lvl1pPr lvl="0" rtl="0">
              <a:spcBef>
                <a:spcPts val="0"/>
              </a:spcBef>
              <a:spcAft>
                <a:spcPts val="0"/>
              </a:spcAft>
              <a:buClr>
                <a:schemeClr val="accent2"/>
              </a:buClr>
              <a:buSzPts val="8000"/>
              <a:buNone/>
              <a:defRPr sz="8000">
                <a:solidFill>
                  <a:schemeClr val="accent2"/>
                </a:solidFill>
              </a:defRPr>
            </a:lvl1pPr>
            <a:lvl2pPr lvl="1" rtl="0" algn="ctr">
              <a:spcBef>
                <a:spcPts val="0"/>
              </a:spcBef>
              <a:spcAft>
                <a:spcPts val="0"/>
              </a:spcAft>
              <a:buClr>
                <a:schemeClr val="accent2"/>
              </a:buClr>
              <a:buSzPts val="8000"/>
              <a:buNone/>
              <a:defRPr sz="8000">
                <a:solidFill>
                  <a:schemeClr val="accent2"/>
                </a:solidFill>
              </a:defRPr>
            </a:lvl2pPr>
            <a:lvl3pPr lvl="2" rtl="0" algn="ctr">
              <a:spcBef>
                <a:spcPts val="0"/>
              </a:spcBef>
              <a:spcAft>
                <a:spcPts val="0"/>
              </a:spcAft>
              <a:buClr>
                <a:schemeClr val="accent2"/>
              </a:buClr>
              <a:buSzPts val="8000"/>
              <a:buNone/>
              <a:defRPr sz="8000">
                <a:solidFill>
                  <a:schemeClr val="accent2"/>
                </a:solidFill>
              </a:defRPr>
            </a:lvl3pPr>
            <a:lvl4pPr lvl="3" rtl="0" algn="ctr">
              <a:spcBef>
                <a:spcPts val="0"/>
              </a:spcBef>
              <a:spcAft>
                <a:spcPts val="0"/>
              </a:spcAft>
              <a:buClr>
                <a:schemeClr val="accent2"/>
              </a:buClr>
              <a:buSzPts val="8000"/>
              <a:buNone/>
              <a:defRPr sz="8000">
                <a:solidFill>
                  <a:schemeClr val="accent2"/>
                </a:solidFill>
              </a:defRPr>
            </a:lvl4pPr>
            <a:lvl5pPr lvl="4" rtl="0" algn="ctr">
              <a:spcBef>
                <a:spcPts val="0"/>
              </a:spcBef>
              <a:spcAft>
                <a:spcPts val="0"/>
              </a:spcAft>
              <a:buClr>
                <a:schemeClr val="accent2"/>
              </a:buClr>
              <a:buSzPts val="8000"/>
              <a:buNone/>
              <a:defRPr sz="8000">
                <a:solidFill>
                  <a:schemeClr val="accent2"/>
                </a:solidFill>
              </a:defRPr>
            </a:lvl5pPr>
            <a:lvl6pPr lvl="5" rtl="0" algn="ctr">
              <a:spcBef>
                <a:spcPts val="0"/>
              </a:spcBef>
              <a:spcAft>
                <a:spcPts val="0"/>
              </a:spcAft>
              <a:buClr>
                <a:schemeClr val="accent2"/>
              </a:buClr>
              <a:buSzPts val="8000"/>
              <a:buNone/>
              <a:defRPr sz="8000">
                <a:solidFill>
                  <a:schemeClr val="accent2"/>
                </a:solidFill>
              </a:defRPr>
            </a:lvl6pPr>
            <a:lvl7pPr lvl="6" rtl="0" algn="ctr">
              <a:spcBef>
                <a:spcPts val="0"/>
              </a:spcBef>
              <a:spcAft>
                <a:spcPts val="0"/>
              </a:spcAft>
              <a:buClr>
                <a:schemeClr val="accent2"/>
              </a:buClr>
              <a:buSzPts val="8000"/>
              <a:buNone/>
              <a:defRPr sz="8000">
                <a:solidFill>
                  <a:schemeClr val="accent2"/>
                </a:solidFill>
              </a:defRPr>
            </a:lvl7pPr>
            <a:lvl8pPr lvl="7" rtl="0" algn="ctr">
              <a:spcBef>
                <a:spcPts val="0"/>
              </a:spcBef>
              <a:spcAft>
                <a:spcPts val="0"/>
              </a:spcAft>
              <a:buClr>
                <a:schemeClr val="accent2"/>
              </a:buClr>
              <a:buSzPts val="8000"/>
              <a:buNone/>
              <a:defRPr sz="8000">
                <a:solidFill>
                  <a:schemeClr val="accent2"/>
                </a:solidFill>
              </a:defRPr>
            </a:lvl8pPr>
            <a:lvl9pPr lvl="8" rtl="0" algn="ctr">
              <a:spcBef>
                <a:spcPts val="0"/>
              </a:spcBef>
              <a:spcAft>
                <a:spcPts val="0"/>
              </a:spcAft>
              <a:buClr>
                <a:schemeClr val="accent2"/>
              </a:buClr>
              <a:buSzPts val="8000"/>
              <a:buNone/>
              <a:defRPr sz="8000">
                <a:solidFill>
                  <a:schemeClr val="accent2"/>
                </a:solidFill>
              </a:defRPr>
            </a:lvl9pPr>
          </a:lstStyle>
          <a:p>
            <a:r>
              <a:t>xx%</a:t>
            </a:r>
          </a:p>
        </p:txBody>
      </p:sp>
      <p:grpSp>
        <p:nvGrpSpPr>
          <p:cNvPr id="1191" name="Google Shape;1191;p15"/>
          <p:cNvGrpSpPr/>
          <p:nvPr/>
        </p:nvGrpSpPr>
        <p:grpSpPr>
          <a:xfrm rot="5400000">
            <a:off x="-32670" y="1621025"/>
            <a:ext cx="98902" cy="553090"/>
            <a:chOff x="4898850" y="4820550"/>
            <a:chExt cx="98902" cy="553090"/>
          </a:xfrm>
        </p:grpSpPr>
        <p:sp>
          <p:nvSpPr>
            <p:cNvPr id="1192" name="Google Shape;1192;p1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7" name="Google Shape;1197;p15"/>
          <p:cNvSpPr/>
          <p:nvPr/>
        </p:nvSpPr>
        <p:spPr>
          <a:xfrm rot="-5400000">
            <a:off x="348818" y="3906123"/>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15"/>
          <p:cNvSpPr/>
          <p:nvPr/>
        </p:nvSpPr>
        <p:spPr>
          <a:xfrm rot="5400000">
            <a:off x="-562205" y="-3395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15"/>
          <p:cNvSpPr/>
          <p:nvPr/>
        </p:nvSpPr>
        <p:spPr>
          <a:xfrm rot="5400000">
            <a:off x="-282905" y="-364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15"/>
          <p:cNvSpPr/>
          <p:nvPr/>
        </p:nvSpPr>
        <p:spPr>
          <a:xfrm flipH="1" rot="10800000">
            <a:off x="2891470" y="48422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5"/>
          <p:cNvSpPr/>
          <p:nvPr/>
        </p:nvSpPr>
        <p:spPr>
          <a:xfrm>
            <a:off x="8535575"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2" name="Google Shape;1202;p15"/>
          <p:cNvGrpSpPr/>
          <p:nvPr/>
        </p:nvGrpSpPr>
        <p:grpSpPr>
          <a:xfrm flipH="1">
            <a:off x="7898009" y="350736"/>
            <a:ext cx="1520982" cy="302065"/>
            <a:chOff x="5642557" y="-150670"/>
            <a:chExt cx="1520982" cy="302065"/>
          </a:xfrm>
        </p:grpSpPr>
        <p:sp>
          <p:nvSpPr>
            <p:cNvPr id="1203" name="Google Shape;1203;p1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15"/>
          <p:cNvGrpSpPr/>
          <p:nvPr/>
        </p:nvGrpSpPr>
        <p:grpSpPr>
          <a:xfrm rot="5400000">
            <a:off x="109552" y="1954025"/>
            <a:ext cx="98902" cy="553090"/>
            <a:chOff x="4898850" y="4820550"/>
            <a:chExt cx="98902" cy="553090"/>
          </a:xfrm>
        </p:grpSpPr>
        <p:sp>
          <p:nvSpPr>
            <p:cNvPr id="1209" name="Google Shape;1209;p1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4" name="Google Shape;1214;p15"/>
          <p:cNvGrpSpPr/>
          <p:nvPr/>
        </p:nvGrpSpPr>
        <p:grpSpPr>
          <a:xfrm>
            <a:off x="4682157" y="-107958"/>
            <a:ext cx="1520982" cy="302065"/>
            <a:chOff x="5642557" y="-150670"/>
            <a:chExt cx="1520982" cy="302065"/>
          </a:xfrm>
        </p:grpSpPr>
        <p:sp>
          <p:nvSpPr>
            <p:cNvPr id="1215" name="Google Shape;1215;p1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0" name="Google Shape;1220;p15"/>
          <p:cNvGrpSpPr/>
          <p:nvPr/>
        </p:nvGrpSpPr>
        <p:grpSpPr>
          <a:xfrm>
            <a:off x="7881845" y="4336579"/>
            <a:ext cx="2297800" cy="347400"/>
            <a:chOff x="7881845" y="4031779"/>
            <a:chExt cx="2297800" cy="347400"/>
          </a:xfrm>
        </p:grpSpPr>
        <p:sp>
          <p:nvSpPr>
            <p:cNvPr id="1221" name="Google Shape;1221;p15"/>
            <p:cNvSpPr/>
            <p:nvPr/>
          </p:nvSpPr>
          <p:spPr>
            <a:xfrm flipH="1">
              <a:off x="8184945" y="43110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5"/>
            <p:cNvSpPr/>
            <p:nvPr/>
          </p:nvSpPr>
          <p:spPr>
            <a:xfrm flipH="1">
              <a:off x="7881845" y="40317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BLANK_8">
    <p:spTree>
      <p:nvGrpSpPr>
        <p:cNvPr id="1223" name="Shape 1223"/>
        <p:cNvGrpSpPr/>
        <p:nvPr/>
      </p:nvGrpSpPr>
      <p:grpSpPr>
        <a:xfrm>
          <a:off x="0" y="0"/>
          <a:ext cx="0" cy="0"/>
          <a:chOff x="0" y="0"/>
          <a:chExt cx="0" cy="0"/>
        </a:xfrm>
      </p:grpSpPr>
      <p:grpSp>
        <p:nvGrpSpPr>
          <p:cNvPr id="1224" name="Google Shape;1224;p16"/>
          <p:cNvGrpSpPr/>
          <p:nvPr/>
        </p:nvGrpSpPr>
        <p:grpSpPr>
          <a:xfrm>
            <a:off x="-24" y="-27"/>
            <a:ext cx="9143711" cy="5143338"/>
            <a:chOff x="597550" y="708125"/>
            <a:chExt cx="6449225" cy="4193850"/>
          </a:xfrm>
        </p:grpSpPr>
        <p:sp>
          <p:nvSpPr>
            <p:cNvPr id="1225" name="Google Shape;1225;p16"/>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6"/>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6"/>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6"/>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6"/>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6"/>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6"/>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6"/>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6"/>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6"/>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6"/>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6"/>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6"/>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6"/>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6"/>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6"/>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6"/>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6"/>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6"/>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6"/>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6"/>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6"/>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6"/>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6"/>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6"/>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6"/>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6"/>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6"/>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6"/>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6"/>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6"/>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6"/>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6"/>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6"/>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6"/>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6"/>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6"/>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6"/>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3" name="Google Shape;1263;p16"/>
          <p:cNvSpPr txBox="1"/>
          <p:nvPr>
            <p:ph type="title"/>
          </p:nvPr>
        </p:nvSpPr>
        <p:spPr>
          <a:xfrm>
            <a:off x="713100" y="2405675"/>
            <a:ext cx="7583400" cy="841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64" name="Google Shape;1264;p16"/>
          <p:cNvSpPr txBox="1"/>
          <p:nvPr>
            <p:ph idx="1" type="subTitle"/>
          </p:nvPr>
        </p:nvSpPr>
        <p:spPr>
          <a:xfrm>
            <a:off x="3567000" y="3415875"/>
            <a:ext cx="4729500" cy="393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65" name="Google Shape;1265;p16"/>
          <p:cNvSpPr txBox="1"/>
          <p:nvPr>
            <p:ph hasCustomPrompt="1" idx="2" type="title"/>
          </p:nvPr>
        </p:nvSpPr>
        <p:spPr>
          <a:xfrm>
            <a:off x="5961000" y="1484975"/>
            <a:ext cx="2335500" cy="920700"/>
          </a:xfrm>
          <a:prstGeom prst="rect">
            <a:avLst/>
          </a:prstGeom>
          <a:effectLst>
            <a:outerShdw blurRad="57150" rotWithShape="0" algn="bl">
              <a:schemeClr val="accent2"/>
            </a:outerShdw>
          </a:effectLst>
        </p:spPr>
        <p:txBody>
          <a:bodyPr anchorCtr="0" anchor="ctr" bIns="91425" lIns="91425" spcFirstLastPara="1" rIns="91425" wrap="square" tIns="91425">
            <a:noAutofit/>
          </a:bodyPr>
          <a:lstStyle>
            <a:lvl1pPr lvl="0" rtl="0" algn="r">
              <a:spcBef>
                <a:spcPts val="0"/>
              </a:spcBef>
              <a:spcAft>
                <a:spcPts val="0"/>
              </a:spcAft>
              <a:buClr>
                <a:schemeClr val="accent2"/>
              </a:buClr>
              <a:buSzPts val="8000"/>
              <a:buNone/>
              <a:defRPr sz="8000">
                <a:solidFill>
                  <a:schemeClr val="accent2"/>
                </a:solidFill>
              </a:defRPr>
            </a:lvl1pPr>
            <a:lvl2pPr lvl="1" rtl="0" algn="ctr">
              <a:spcBef>
                <a:spcPts val="0"/>
              </a:spcBef>
              <a:spcAft>
                <a:spcPts val="0"/>
              </a:spcAft>
              <a:buClr>
                <a:schemeClr val="accent2"/>
              </a:buClr>
              <a:buSzPts val="8000"/>
              <a:buNone/>
              <a:defRPr sz="8000">
                <a:solidFill>
                  <a:schemeClr val="accent2"/>
                </a:solidFill>
              </a:defRPr>
            </a:lvl2pPr>
            <a:lvl3pPr lvl="2" rtl="0" algn="ctr">
              <a:spcBef>
                <a:spcPts val="0"/>
              </a:spcBef>
              <a:spcAft>
                <a:spcPts val="0"/>
              </a:spcAft>
              <a:buClr>
                <a:schemeClr val="accent2"/>
              </a:buClr>
              <a:buSzPts val="8000"/>
              <a:buNone/>
              <a:defRPr sz="8000">
                <a:solidFill>
                  <a:schemeClr val="accent2"/>
                </a:solidFill>
              </a:defRPr>
            </a:lvl3pPr>
            <a:lvl4pPr lvl="3" rtl="0" algn="ctr">
              <a:spcBef>
                <a:spcPts val="0"/>
              </a:spcBef>
              <a:spcAft>
                <a:spcPts val="0"/>
              </a:spcAft>
              <a:buClr>
                <a:schemeClr val="accent2"/>
              </a:buClr>
              <a:buSzPts val="8000"/>
              <a:buNone/>
              <a:defRPr sz="8000">
                <a:solidFill>
                  <a:schemeClr val="accent2"/>
                </a:solidFill>
              </a:defRPr>
            </a:lvl4pPr>
            <a:lvl5pPr lvl="4" rtl="0" algn="ctr">
              <a:spcBef>
                <a:spcPts val="0"/>
              </a:spcBef>
              <a:spcAft>
                <a:spcPts val="0"/>
              </a:spcAft>
              <a:buClr>
                <a:schemeClr val="accent2"/>
              </a:buClr>
              <a:buSzPts val="8000"/>
              <a:buNone/>
              <a:defRPr sz="8000">
                <a:solidFill>
                  <a:schemeClr val="accent2"/>
                </a:solidFill>
              </a:defRPr>
            </a:lvl5pPr>
            <a:lvl6pPr lvl="5" rtl="0" algn="ctr">
              <a:spcBef>
                <a:spcPts val="0"/>
              </a:spcBef>
              <a:spcAft>
                <a:spcPts val="0"/>
              </a:spcAft>
              <a:buClr>
                <a:schemeClr val="accent2"/>
              </a:buClr>
              <a:buSzPts val="8000"/>
              <a:buNone/>
              <a:defRPr sz="8000">
                <a:solidFill>
                  <a:schemeClr val="accent2"/>
                </a:solidFill>
              </a:defRPr>
            </a:lvl6pPr>
            <a:lvl7pPr lvl="6" rtl="0" algn="ctr">
              <a:spcBef>
                <a:spcPts val="0"/>
              </a:spcBef>
              <a:spcAft>
                <a:spcPts val="0"/>
              </a:spcAft>
              <a:buClr>
                <a:schemeClr val="accent2"/>
              </a:buClr>
              <a:buSzPts val="8000"/>
              <a:buNone/>
              <a:defRPr sz="8000">
                <a:solidFill>
                  <a:schemeClr val="accent2"/>
                </a:solidFill>
              </a:defRPr>
            </a:lvl7pPr>
            <a:lvl8pPr lvl="7" rtl="0" algn="ctr">
              <a:spcBef>
                <a:spcPts val="0"/>
              </a:spcBef>
              <a:spcAft>
                <a:spcPts val="0"/>
              </a:spcAft>
              <a:buClr>
                <a:schemeClr val="accent2"/>
              </a:buClr>
              <a:buSzPts val="8000"/>
              <a:buNone/>
              <a:defRPr sz="8000">
                <a:solidFill>
                  <a:schemeClr val="accent2"/>
                </a:solidFill>
              </a:defRPr>
            </a:lvl8pPr>
            <a:lvl9pPr lvl="8" rtl="0" algn="ctr">
              <a:spcBef>
                <a:spcPts val="0"/>
              </a:spcBef>
              <a:spcAft>
                <a:spcPts val="0"/>
              </a:spcAft>
              <a:buClr>
                <a:schemeClr val="accent2"/>
              </a:buClr>
              <a:buSzPts val="8000"/>
              <a:buNone/>
              <a:defRPr sz="8000">
                <a:solidFill>
                  <a:schemeClr val="accent2"/>
                </a:solidFill>
              </a:defRPr>
            </a:lvl9pPr>
          </a:lstStyle>
          <a:p>
            <a:r>
              <a:t>xx%</a:t>
            </a:r>
          </a:p>
        </p:txBody>
      </p:sp>
      <p:sp>
        <p:nvSpPr>
          <p:cNvPr id="1266" name="Google Shape;1266;p16"/>
          <p:cNvSpPr/>
          <p:nvPr/>
        </p:nvSpPr>
        <p:spPr>
          <a:xfrm rot="5400000">
            <a:off x="8206161" y="4187300"/>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6"/>
          <p:cNvSpPr/>
          <p:nvPr/>
        </p:nvSpPr>
        <p:spPr>
          <a:xfrm rot="-5400000">
            <a:off x="348812" y="4104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8" name="Google Shape;1268;p16"/>
          <p:cNvGrpSpPr/>
          <p:nvPr/>
        </p:nvGrpSpPr>
        <p:grpSpPr>
          <a:xfrm rot="10800000">
            <a:off x="-11" y="931578"/>
            <a:ext cx="883262" cy="242091"/>
            <a:chOff x="2300350" y="2601250"/>
            <a:chExt cx="2275275" cy="623625"/>
          </a:xfrm>
        </p:grpSpPr>
        <p:sp>
          <p:nvSpPr>
            <p:cNvPr id="1269" name="Google Shape;1269;p1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16"/>
          <p:cNvGrpSpPr/>
          <p:nvPr/>
        </p:nvGrpSpPr>
        <p:grpSpPr>
          <a:xfrm rot="5400000">
            <a:off x="85100" y="1849625"/>
            <a:ext cx="98902" cy="553090"/>
            <a:chOff x="4898850" y="4820550"/>
            <a:chExt cx="98902" cy="553090"/>
          </a:xfrm>
        </p:grpSpPr>
        <p:sp>
          <p:nvSpPr>
            <p:cNvPr id="1276" name="Google Shape;1276;p1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1" name="Google Shape;1281;p16"/>
          <p:cNvGrpSpPr/>
          <p:nvPr/>
        </p:nvGrpSpPr>
        <p:grpSpPr>
          <a:xfrm>
            <a:off x="-1414555" y="3058729"/>
            <a:ext cx="2297800" cy="347400"/>
            <a:chOff x="-1414555" y="3058729"/>
            <a:chExt cx="2297800" cy="347400"/>
          </a:xfrm>
        </p:grpSpPr>
        <p:sp>
          <p:nvSpPr>
            <p:cNvPr id="1282" name="Google Shape;1282;p16"/>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6"/>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4" name="Google Shape;1284;p16"/>
          <p:cNvSpPr/>
          <p:nvPr/>
        </p:nvSpPr>
        <p:spPr>
          <a:xfrm rot="10800000">
            <a:off x="568018" y="38590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5" name="Google Shape;1285;p16"/>
          <p:cNvGrpSpPr/>
          <p:nvPr/>
        </p:nvGrpSpPr>
        <p:grpSpPr>
          <a:xfrm rot="5400000">
            <a:off x="7927205" y="4153629"/>
            <a:ext cx="1823016" cy="296643"/>
            <a:chOff x="7857346" y="3902355"/>
            <a:chExt cx="1823016" cy="296643"/>
          </a:xfrm>
        </p:grpSpPr>
        <p:sp>
          <p:nvSpPr>
            <p:cNvPr id="1286" name="Google Shape;1286;p16"/>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6"/>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6"/>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6"/>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6"/>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6"/>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2" name="Google Shape;1292;p16"/>
          <p:cNvGrpSpPr/>
          <p:nvPr/>
        </p:nvGrpSpPr>
        <p:grpSpPr>
          <a:xfrm>
            <a:off x="2610895" y="-1455296"/>
            <a:ext cx="347400" cy="2297800"/>
            <a:chOff x="2610895" y="-1455296"/>
            <a:chExt cx="347400" cy="2297800"/>
          </a:xfrm>
        </p:grpSpPr>
        <p:sp>
          <p:nvSpPr>
            <p:cNvPr id="1293" name="Google Shape;1293;p16"/>
            <p:cNvSpPr/>
            <p:nvPr/>
          </p:nvSpPr>
          <p:spPr>
            <a:xfrm rot="5400000">
              <a:off x="164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6"/>
            <p:cNvSpPr/>
            <p:nvPr/>
          </p:nvSpPr>
          <p:spPr>
            <a:xfrm rot="5400000">
              <a:off x="192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5" name="Google Shape;1295;p16"/>
          <p:cNvSpPr/>
          <p:nvPr/>
        </p:nvSpPr>
        <p:spPr>
          <a:xfrm flipH="1" rot="10800000">
            <a:off x="2358070" y="4766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7" name="Google Shape;1297;p16"/>
          <p:cNvGrpSpPr/>
          <p:nvPr/>
        </p:nvGrpSpPr>
        <p:grpSpPr>
          <a:xfrm>
            <a:off x="5373295" y="-112914"/>
            <a:ext cx="1520982" cy="302065"/>
            <a:chOff x="5642557" y="-150670"/>
            <a:chExt cx="1520982" cy="302065"/>
          </a:xfrm>
        </p:grpSpPr>
        <p:sp>
          <p:nvSpPr>
            <p:cNvPr id="1298" name="Google Shape;1298;p1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9">
    <p:spTree>
      <p:nvGrpSpPr>
        <p:cNvPr id="1303" name="Shape 1303"/>
        <p:cNvGrpSpPr/>
        <p:nvPr/>
      </p:nvGrpSpPr>
      <p:grpSpPr>
        <a:xfrm>
          <a:off x="0" y="0"/>
          <a:ext cx="0" cy="0"/>
          <a:chOff x="0" y="0"/>
          <a:chExt cx="0" cy="0"/>
        </a:xfrm>
      </p:grpSpPr>
      <p:grpSp>
        <p:nvGrpSpPr>
          <p:cNvPr id="1304" name="Google Shape;1304;p17"/>
          <p:cNvGrpSpPr/>
          <p:nvPr/>
        </p:nvGrpSpPr>
        <p:grpSpPr>
          <a:xfrm>
            <a:off x="-24" y="-27"/>
            <a:ext cx="9143711" cy="5143338"/>
            <a:chOff x="597550" y="708125"/>
            <a:chExt cx="6449225" cy="4193850"/>
          </a:xfrm>
        </p:grpSpPr>
        <p:sp>
          <p:nvSpPr>
            <p:cNvPr id="1305" name="Google Shape;1305;p17"/>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7"/>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7"/>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7"/>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7"/>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7"/>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7"/>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7"/>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7"/>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7"/>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7"/>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7"/>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7"/>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7"/>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7"/>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7"/>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7"/>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7"/>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7"/>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7"/>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7"/>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7"/>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7"/>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7"/>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7"/>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7"/>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7"/>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7"/>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7"/>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7"/>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7"/>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7"/>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7"/>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7"/>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7"/>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7"/>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7"/>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7"/>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3" name="Google Shape;1343;p17"/>
          <p:cNvSpPr txBox="1"/>
          <p:nvPr>
            <p:ph type="title"/>
          </p:nvPr>
        </p:nvSpPr>
        <p:spPr>
          <a:xfrm>
            <a:off x="713100" y="1723050"/>
            <a:ext cx="4401600" cy="572700"/>
          </a:xfrm>
          <a:prstGeom prst="rect">
            <a:avLst/>
          </a:prstGeom>
          <a:effectLst>
            <a:outerShdw blurRad="157163" rotWithShape="0" algn="bl">
              <a:schemeClr val="accent2">
                <a:alpha val="40000"/>
              </a:schemeClr>
            </a:outerShdw>
          </a:effectLst>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344" name="Google Shape;1344;p17"/>
          <p:cNvSpPr txBox="1"/>
          <p:nvPr>
            <p:ph idx="1" type="subTitle"/>
          </p:nvPr>
        </p:nvSpPr>
        <p:spPr>
          <a:xfrm>
            <a:off x="713100" y="2366050"/>
            <a:ext cx="4401600" cy="106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345" name="Google Shape;1345;p17"/>
          <p:cNvGrpSpPr/>
          <p:nvPr/>
        </p:nvGrpSpPr>
        <p:grpSpPr>
          <a:xfrm>
            <a:off x="8137507" y="-109362"/>
            <a:ext cx="586800" cy="1284435"/>
            <a:chOff x="8137507" y="-109362"/>
            <a:chExt cx="586800" cy="1284435"/>
          </a:xfrm>
        </p:grpSpPr>
        <p:sp>
          <p:nvSpPr>
            <p:cNvPr id="1346" name="Google Shape;1346;p17"/>
            <p:cNvSpPr/>
            <p:nvPr/>
          </p:nvSpPr>
          <p:spPr>
            <a:xfrm>
              <a:off x="8137507" y="-109352"/>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7" name="Google Shape;1347;p17"/>
            <p:cNvGrpSpPr/>
            <p:nvPr/>
          </p:nvGrpSpPr>
          <p:grpSpPr>
            <a:xfrm rot="-5400000">
              <a:off x="7989266" y="211224"/>
              <a:ext cx="883262" cy="242091"/>
              <a:chOff x="2300350" y="2601250"/>
              <a:chExt cx="2275275" cy="623625"/>
            </a:xfrm>
          </p:grpSpPr>
          <p:sp>
            <p:nvSpPr>
              <p:cNvPr id="1348" name="Google Shape;1348;p1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54" name="Google Shape;1354;p17"/>
          <p:cNvGrpSpPr/>
          <p:nvPr/>
        </p:nvGrpSpPr>
        <p:grpSpPr>
          <a:xfrm>
            <a:off x="2517607" y="-116370"/>
            <a:ext cx="1520982" cy="302065"/>
            <a:chOff x="5642557" y="-150670"/>
            <a:chExt cx="1520982" cy="302065"/>
          </a:xfrm>
        </p:grpSpPr>
        <p:sp>
          <p:nvSpPr>
            <p:cNvPr id="1355" name="Google Shape;1355;p1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0" name="Google Shape;1360;p17"/>
          <p:cNvSpPr/>
          <p:nvPr/>
        </p:nvSpPr>
        <p:spPr>
          <a:xfrm rot="-5400000">
            <a:off x="341629"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1" name="Google Shape;1361;p17"/>
          <p:cNvGrpSpPr/>
          <p:nvPr/>
        </p:nvGrpSpPr>
        <p:grpSpPr>
          <a:xfrm>
            <a:off x="4913901" y="675155"/>
            <a:ext cx="1252897" cy="51000"/>
            <a:chOff x="2915381" y="4104819"/>
            <a:chExt cx="1252897" cy="51000"/>
          </a:xfrm>
        </p:grpSpPr>
        <p:sp>
          <p:nvSpPr>
            <p:cNvPr id="1362" name="Google Shape;1362;p17"/>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7"/>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7"/>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7"/>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7"/>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7"/>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7"/>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7"/>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7"/>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7"/>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7"/>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7"/>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7"/>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7"/>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6" name="Google Shape;1376;p17"/>
          <p:cNvSpPr/>
          <p:nvPr/>
        </p:nvSpPr>
        <p:spPr>
          <a:xfrm rot="5400000">
            <a:off x="8208387" y="420412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7"/>
          <p:cNvSpPr/>
          <p:nvPr/>
        </p:nvSpPr>
        <p:spPr>
          <a:xfrm rot="10800000">
            <a:off x="1362311" y="4240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8" name="Google Shape;1378;p17"/>
          <p:cNvGrpSpPr/>
          <p:nvPr/>
        </p:nvGrpSpPr>
        <p:grpSpPr>
          <a:xfrm>
            <a:off x="5600407" y="4993736"/>
            <a:ext cx="1520982" cy="302065"/>
            <a:chOff x="5642557" y="-150670"/>
            <a:chExt cx="1520982" cy="302065"/>
          </a:xfrm>
        </p:grpSpPr>
        <p:sp>
          <p:nvSpPr>
            <p:cNvPr id="1379" name="Google Shape;1379;p1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4" name="Google Shape;1384;p17"/>
          <p:cNvGrpSpPr/>
          <p:nvPr/>
        </p:nvGrpSpPr>
        <p:grpSpPr>
          <a:xfrm rot="5400000">
            <a:off x="8900" y="1773425"/>
            <a:ext cx="98902" cy="553090"/>
            <a:chOff x="4898850" y="4820550"/>
            <a:chExt cx="98902" cy="553090"/>
          </a:xfrm>
        </p:grpSpPr>
        <p:sp>
          <p:nvSpPr>
            <p:cNvPr id="1385" name="Google Shape;1385;p1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6">
    <p:spTree>
      <p:nvGrpSpPr>
        <p:cNvPr id="1390" name="Shape 1390"/>
        <p:cNvGrpSpPr/>
        <p:nvPr/>
      </p:nvGrpSpPr>
      <p:grpSpPr>
        <a:xfrm>
          <a:off x="0" y="0"/>
          <a:ext cx="0" cy="0"/>
          <a:chOff x="0" y="0"/>
          <a:chExt cx="0" cy="0"/>
        </a:xfrm>
      </p:grpSpPr>
      <p:grpSp>
        <p:nvGrpSpPr>
          <p:cNvPr id="1391" name="Google Shape;1391;p18"/>
          <p:cNvGrpSpPr/>
          <p:nvPr/>
        </p:nvGrpSpPr>
        <p:grpSpPr>
          <a:xfrm>
            <a:off x="-24" y="-27"/>
            <a:ext cx="9143711" cy="5143338"/>
            <a:chOff x="597550" y="708125"/>
            <a:chExt cx="6449225" cy="4193850"/>
          </a:xfrm>
        </p:grpSpPr>
        <p:sp>
          <p:nvSpPr>
            <p:cNvPr id="1392" name="Google Shape;1392;p18"/>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8"/>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8"/>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8"/>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8"/>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8"/>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8"/>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8"/>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8"/>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8"/>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8"/>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8"/>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8"/>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8"/>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8"/>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8"/>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8"/>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8"/>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8"/>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8"/>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8"/>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8"/>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8"/>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8"/>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8"/>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8"/>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8"/>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8"/>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8"/>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8"/>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8"/>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8"/>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8"/>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8"/>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8"/>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8"/>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8"/>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8"/>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0" name="Google Shape;1430;p18"/>
          <p:cNvSpPr txBox="1"/>
          <p:nvPr>
            <p:ph type="title"/>
          </p:nvPr>
        </p:nvSpPr>
        <p:spPr>
          <a:xfrm>
            <a:off x="865500" y="1323677"/>
            <a:ext cx="4166100" cy="572700"/>
          </a:xfrm>
          <a:prstGeom prst="rect">
            <a:avLst/>
          </a:prstGeom>
          <a:effectLst>
            <a:outerShdw blurRad="85725" rotWithShape="0" algn="bl">
              <a:schemeClr val="accent2">
                <a:alpha val="40000"/>
              </a:schemeClr>
            </a:outerShdw>
          </a:effectLst>
        </p:spPr>
        <p:txBody>
          <a:bodyPr anchorCtr="0" anchor="ctr" bIns="91425" lIns="91425" spcFirstLastPara="1" rIns="91425" wrap="square" tIns="91425">
            <a:noAutofit/>
          </a:bodyPr>
          <a:lstStyle>
            <a:lvl1pPr lvl="0" rtl="0">
              <a:spcBef>
                <a:spcPts val="0"/>
              </a:spcBef>
              <a:spcAft>
                <a:spcPts val="0"/>
              </a:spcAft>
              <a:buSzPts val="3200"/>
              <a:buNone/>
              <a:defRPr>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31" name="Google Shape;1431;p18"/>
          <p:cNvSpPr txBox="1"/>
          <p:nvPr>
            <p:ph idx="1" type="subTitle"/>
          </p:nvPr>
        </p:nvSpPr>
        <p:spPr>
          <a:xfrm>
            <a:off x="865500" y="1966252"/>
            <a:ext cx="4166100" cy="1913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grpSp>
        <p:nvGrpSpPr>
          <p:cNvPr id="1432" name="Google Shape;1432;p18"/>
          <p:cNvGrpSpPr/>
          <p:nvPr/>
        </p:nvGrpSpPr>
        <p:grpSpPr>
          <a:xfrm rot="5400000">
            <a:off x="-74785" y="2017490"/>
            <a:ext cx="883262" cy="242091"/>
            <a:chOff x="2300350" y="2601250"/>
            <a:chExt cx="2275275" cy="623625"/>
          </a:xfrm>
        </p:grpSpPr>
        <p:sp>
          <p:nvSpPr>
            <p:cNvPr id="1433" name="Google Shape;1433;p1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9" name="Google Shape;1439;p18"/>
          <p:cNvGrpSpPr/>
          <p:nvPr/>
        </p:nvGrpSpPr>
        <p:grpSpPr>
          <a:xfrm>
            <a:off x="2272907" y="-131145"/>
            <a:ext cx="1520982" cy="302065"/>
            <a:chOff x="5642557" y="-150670"/>
            <a:chExt cx="1520982" cy="302065"/>
          </a:xfrm>
        </p:grpSpPr>
        <p:sp>
          <p:nvSpPr>
            <p:cNvPr id="1440" name="Google Shape;1440;p1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1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1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5" name="Google Shape;1445;p18"/>
          <p:cNvGrpSpPr/>
          <p:nvPr/>
        </p:nvGrpSpPr>
        <p:grpSpPr>
          <a:xfrm rot="5400000">
            <a:off x="85100" y="3794850"/>
            <a:ext cx="98902" cy="553090"/>
            <a:chOff x="4898850" y="4820550"/>
            <a:chExt cx="98902" cy="553090"/>
          </a:xfrm>
        </p:grpSpPr>
        <p:sp>
          <p:nvSpPr>
            <p:cNvPr id="1446" name="Google Shape;1446;p18"/>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8"/>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8"/>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18"/>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18"/>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1" name="Google Shape;1451;p18"/>
          <p:cNvSpPr/>
          <p:nvPr/>
        </p:nvSpPr>
        <p:spPr>
          <a:xfrm>
            <a:off x="538387" y="-26918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8"/>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4" name="Google Shape;1454;p18"/>
          <p:cNvGrpSpPr/>
          <p:nvPr/>
        </p:nvGrpSpPr>
        <p:grpSpPr>
          <a:xfrm rot="5400000">
            <a:off x="8083957" y="246162"/>
            <a:ext cx="1520982" cy="302065"/>
            <a:chOff x="5642557" y="-150670"/>
            <a:chExt cx="1520982" cy="302065"/>
          </a:xfrm>
        </p:grpSpPr>
        <p:sp>
          <p:nvSpPr>
            <p:cNvPr id="1455" name="Google Shape;1455;p1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1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18"/>
          <p:cNvGrpSpPr/>
          <p:nvPr/>
        </p:nvGrpSpPr>
        <p:grpSpPr>
          <a:xfrm>
            <a:off x="-240856" y="4335989"/>
            <a:ext cx="1525280" cy="586800"/>
            <a:chOff x="-240856" y="4335989"/>
            <a:chExt cx="1525280" cy="586800"/>
          </a:xfrm>
        </p:grpSpPr>
        <p:sp>
          <p:nvSpPr>
            <p:cNvPr id="1461" name="Google Shape;1461;p18"/>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2" name="Google Shape;1462;p18"/>
            <p:cNvGrpSpPr/>
            <p:nvPr/>
          </p:nvGrpSpPr>
          <p:grpSpPr>
            <a:xfrm>
              <a:off x="-240856" y="4562421"/>
              <a:ext cx="1105976" cy="133969"/>
              <a:chOff x="8183182" y="663852"/>
              <a:chExt cx="1475028" cy="178673"/>
            </a:xfrm>
          </p:grpSpPr>
          <p:grpSp>
            <p:nvGrpSpPr>
              <p:cNvPr id="1463" name="Google Shape;1463;p18"/>
              <p:cNvGrpSpPr/>
              <p:nvPr/>
            </p:nvGrpSpPr>
            <p:grpSpPr>
              <a:xfrm>
                <a:off x="8183182" y="774425"/>
                <a:ext cx="1178025" cy="68100"/>
                <a:chOff x="2024450" y="204150"/>
                <a:chExt cx="1178025" cy="68100"/>
              </a:xfrm>
            </p:grpSpPr>
            <p:sp>
              <p:nvSpPr>
                <p:cNvPr id="1464" name="Google Shape;1464;p1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1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1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1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1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4" name="Google Shape;1474;p18"/>
              <p:cNvGrpSpPr/>
              <p:nvPr/>
            </p:nvGrpSpPr>
            <p:grpSpPr>
              <a:xfrm>
                <a:off x="8480185" y="663852"/>
                <a:ext cx="1178025" cy="68100"/>
                <a:chOff x="2024450" y="204150"/>
                <a:chExt cx="1178025" cy="68100"/>
              </a:xfrm>
            </p:grpSpPr>
            <p:sp>
              <p:nvSpPr>
                <p:cNvPr id="1475" name="Google Shape;1475;p1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1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1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1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1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1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485" name="Google Shape;1485;p18"/>
          <p:cNvGrpSpPr/>
          <p:nvPr/>
        </p:nvGrpSpPr>
        <p:grpSpPr>
          <a:xfrm>
            <a:off x="5717407" y="4966605"/>
            <a:ext cx="1520982" cy="302065"/>
            <a:chOff x="5642557" y="-150670"/>
            <a:chExt cx="1520982" cy="302065"/>
          </a:xfrm>
        </p:grpSpPr>
        <p:sp>
          <p:nvSpPr>
            <p:cNvPr id="1486" name="Google Shape;1486;p1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1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BLANK_10">
    <p:spTree>
      <p:nvGrpSpPr>
        <p:cNvPr id="1491" name="Shape 1491"/>
        <p:cNvGrpSpPr/>
        <p:nvPr/>
      </p:nvGrpSpPr>
      <p:grpSpPr>
        <a:xfrm>
          <a:off x="0" y="0"/>
          <a:ext cx="0" cy="0"/>
          <a:chOff x="0" y="0"/>
          <a:chExt cx="0" cy="0"/>
        </a:xfrm>
      </p:grpSpPr>
      <p:grpSp>
        <p:nvGrpSpPr>
          <p:cNvPr id="1492" name="Google Shape;1492;p19"/>
          <p:cNvGrpSpPr/>
          <p:nvPr/>
        </p:nvGrpSpPr>
        <p:grpSpPr>
          <a:xfrm>
            <a:off x="-24" y="-27"/>
            <a:ext cx="9143711" cy="5143338"/>
            <a:chOff x="597550" y="708125"/>
            <a:chExt cx="6449225" cy="4193850"/>
          </a:xfrm>
        </p:grpSpPr>
        <p:sp>
          <p:nvSpPr>
            <p:cNvPr id="1493" name="Google Shape;1493;p19"/>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9"/>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9"/>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19"/>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19"/>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19"/>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19"/>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19"/>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9"/>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9"/>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9"/>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9"/>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9"/>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9"/>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9"/>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9"/>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9"/>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9"/>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9"/>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9"/>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9"/>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9"/>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9"/>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9"/>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9"/>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9"/>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9"/>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9"/>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9"/>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9"/>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9"/>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9"/>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9"/>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9"/>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9"/>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9"/>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9"/>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9"/>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1" name="Google Shape;1531;p19"/>
          <p:cNvSpPr txBox="1"/>
          <p:nvPr>
            <p:ph type="title"/>
          </p:nvPr>
        </p:nvSpPr>
        <p:spPr>
          <a:xfrm>
            <a:off x="1773100" y="2597100"/>
            <a:ext cx="18858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532" name="Google Shape;1532;p19"/>
          <p:cNvSpPr txBox="1"/>
          <p:nvPr>
            <p:ph idx="1" type="subTitle"/>
          </p:nvPr>
        </p:nvSpPr>
        <p:spPr>
          <a:xfrm>
            <a:off x="1173396" y="1500310"/>
            <a:ext cx="3085200" cy="97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3" name="Google Shape;1533;p19"/>
          <p:cNvSpPr txBox="1"/>
          <p:nvPr>
            <p:ph idx="2" type="title"/>
          </p:nvPr>
        </p:nvSpPr>
        <p:spPr>
          <a:xfrm>
            <a:off x="5491225" y="3013625"/>
            <a:ext cx="18858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534" name="Google Shape;1534;p19"/>
          <p:cNvSpPr txBox="1"/>
          <p:nvPr>
            <p:ph idx="3" type="subTitle"/>
          </p:nvPr>
        </p:nvSpPr>
        <p:spPr>
          <a:xfrm>
            <a:off x="4891521" y="3409635"/>
            <a:ext cx="3085200" cy="974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535" name="Google Shape;1535;p19"/>
          <p:cNvGrpSpPr/>
          <p:nvPr/>
        </p:nvGrpSpPr>
        <p:grpSpPr>
          <a:xfrm>
            <a:off x="-11" y="4386462"/>
            <a:ext cx="1284435" cy="586800"/>
            <a:chOff x="-11" y="4386462"/>
            <a:chExt cx="1284435" cy="586800"/>
          </a:xfrm>
        </p:grpSpPr>
        <p:sp>
          <p:nvSpPr>
            <p:cNvPr id="1536" name="Google Shape;1536;p19"/>
            <p:cNvSpPr/>
            <p:nvPr/>
          </p:nvSpPr>
          <p:spPr>
            <a:xfrm rot="-5400000">
              <a:off x="348812" y="403764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7" name="Google Shape;1537;p19"/>
            <p:cNvGrpSpPr/>
            <p:nvPr/>
          </p:nvGrpSpPr>
          <p:grpSpPr>
            <a:xfrm rot="10800000">
              <a:off x="-11" y="4558826"/>
              <a:ext cx="883262" cy="242091"/>
              <a:chOff x="2300350" y="2601250"/>
              <a:chExt cx="2275275" cy="623625"/>
            </a:xfrm>
          </p:grpSpPr>
          <p:sp>
            <p:nvSpPr>
              <p:cNvPr id="1538" name="Google Shape;1538;p1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44" name="Google Shape;1544;p19"/>
          <p:cNvGrpSpPr/>
          <p:nvPr/>
        </p:nvGrpSpPr>
        <p:grpSpPr>
          <a:xfrm>
            <a:off x="1852307" y="-114308"/>
            <a:ext cx="1520982" cy="302065"/>
            <a:chOff x="5642557" y="-150670"/>
            <a:chExt cx="1520982" cy="302065"/>
          </a:xfrm>
        </p:grpSpPr>
        <p:sp>
          <p:nvSpPr>
            <p:cNvPr id="1545" name="Google Shape;1545;p1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0" name="Google Shape;1550;p19"/>
          <p:cNvGrpSpPr/>
          <p:nvPr/>
        </p:nvGrpSpPr>
        <p:grpSpPr>
          <a:xfrm rot="5400000">
            <a:off x="85100" y="1523550"/>
            <a:ext cx="98902" cy="553090"/>
            <a:chOff x="4898850" y="4820550"/>
            <a:chExt cx="98902" cy="553090"/>
          </a:xfrm>
        </p:grpSpPr>
        <p:sp>
          <p:nvSpPr>
            <p:cNvPr id="1551" name="Google Shape;1551;p1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6" name="Google Shape;1556;p19"/>
          <p:cNvSpPr/>
          <p:nvPr/>
        </p:nvSpPr>
        <p:spPr>
          <a:xfrm>
            <a:off x="471087"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9"/>
          <p:cNvSpPr/>
          <p:nvPr/>
        </p:nvSpPr>
        <p:spPr>
          <a:xfrm>
            <a:off x="-1281605" y="3790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9"/>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9"/>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0" name="Google Shape;1560;p19"/>
          <p:cNvGrpSpPr/>
          <p:nvPr/>
        </p:nvGrpSpPr>
        <p:grpSpPr>
          <a:xfrm rot="5400000">
            <a:off x="8520259" y="3926674"/>
            <a:ext cx="302065" cy="1520982"/>
            <a:chOff x="-108754" y="2690919"/>
            <a:chExt cx="302065" cy="1520982"/>
          </a:xfrm>
        </p:grpSpPr>
        <p:sp>
          <p:nvSpPr>
            <p:cNvPr id="1561" name="Google Shape;1561;p19"/>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9"/>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9"/>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9"/>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9"/>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6" name="Google Shape;1566;p19"/>
          <p:cNvSpPr txBox="1"/>
          <p:nvPr>
            <p:ph idx="4" type="title"/>
          </p:nvPr>
        </p:nvSpPr>
        <p:spPr>
          <a:xfrm>
            <a:off x="713100" y="539400"/>
            <a:ext cx="7717800" cy="572700"/>
          </a:xfrm>
          <a:prstGeom prst="rect">
            <a:avLst/>
          </a:prstGeom>
          <a:effectLst>
            <a:outerShdw blurRad="142875" rotWithShape="0" algn="bl">
              <a:schemeClr val="accent2">
                <a:alpha val="5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7">
    <p:spTree>
      <p:nvGrpSpPr>
        <p:cNvPr id="1567" name="Shape 1567"/>
        <p:cNvGrpSpPr/>
        <p:nvPr/>
      </p:nvGrpSpPr>
      <p:grpSpPr>
        <a:xfrm>
          <a:off x="0" y="0"/>
          <a:ext cx="0" cy="0"/>
          <a:chOff x="0" y="0"/>
          <a:chExt cx="0" cy="0"/>
        </a:xfrm>
      </p:grpSpPr>
      <p:grpSp>
        <p:nvGrpSpPr>
          <p:cNvPr id="1568" name="Google Shape;1568;p20"/>
          <p:cNvGrpSpPr/>
          <p:nvPr/>
        </p:nvGrpSpPr>
        <p:grpSpPr>
          <a:xfrm>
            <a:off x="-24" y="-27"/>
            <a:ext cx="9143711" cy="5143338"/>
            <a:chOff x="597550" y="708125"/>
            <a:chExt cx="6449225" cy="4193850"/>
          </a:xfrm>
        </p:grpSpPr>
        <p:sp>
          <p:nvSpPr>
            <p:cNvPr id="1569" name="Google Shape;1569;p20"/>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0"/>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0"/>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0"/>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0"/>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0"/>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0"/>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0"/>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0"/>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0"/>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0"/>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0"/>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0"/>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0"/>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0"/>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0"/>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0"/>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0"/>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0"/>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0"/>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0"/>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0"/>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0"/>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0"/>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0"/>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0"/>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0"/>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0"/>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0"/>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0"/>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0"/>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0"/>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0"/>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0"/>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0"/>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0"/>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0"/>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0"/>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7" name="Google Shape;1607;p20"/>
          <p:cNvSpPr txBox="1"/>
          <p:nvPr>
            <p:ph idx="1" type="subTitle"/>
          </p:nvPr>
        </p:nvSpPr>
        <p:spPr>
          <a:xfrm>
            <a:off x="713100" y="1461275"/>
            <a:ext cx="3746700" cy="27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608" name="Google Shape;1608;p20"/>
          <p:cNvSpPr txBox="1"/>
          <p:nvPr>
            <p:ph idx="2" type="subTitle"/>
          </p:nvPr>
        </p:nvSpPr>
        <p:spPr>
          <a:xfrm>
            <a:off x="4684200" y="1461275"/>
            <a:ext cx="3746700" cy="170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grpSp>
        <p:nvGrpSpPr>
          <p:cNvPr id="1609" name="Google Shape;1609;p20"/>
          <p:cNvGrpSpPr/>
          <p:nvPr/>
        </p:nvGrpSpPr>
        <p:grpSpPr>
          <a:xfrm>
            <a:off x="1455" y="-88864"/>
            <a:ext cx="586800" cy="1284435"/>
            <a:chOff x="1455" y="-88864"/>
            <a:chExt cx="586800" cy="1284435"/>
          </a:xfrm>
        </p:grpSpPr>
        <p:sp>
          <p:nvSpPr>
            <p:cNvPr id="1610" name="Google Shape;1610;p20"/>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1" name="Google Shape;1611;p20"/>
            <p:cNvGrpSpPr/>
            <p:nvPr/>
          </p:nvGrpSpPr>
          <p:grpSpPr>
            <a:xfrm rot="-5400000">
              <a:off x="-146785" y="231721"/>
              <a:ext cx="883262" cy="242091"/>
              <a:chOff x="2300350" y="2601250"/>
              <a:chExt cx="2275275" cy="623625"/>
            </a:xfrm>
          </p:grpSpPr>
          <p:sp>
            <p:nvSpPr>
              <p:cNvPr id="1612" name="Google Shape;1612;p20"/>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0"/>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0"/>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0"/>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0"/>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0"/>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18" name="Google Shape;1618;p20"/>
          <p:cNvGrpSpPr/>
          <p:nvPr/>
        </p:nvGrpSpPr>
        <p:grpSpPr>
          <a:xfrm rot="5400000">
            <a:off x="6254700" y="-51175"/>
            <a:ext cx="98902" cy="553090"/>
            <a:chOff x="4898850" y="4820550"/>
            <a:chExt cx="98902" cy="553090"/>
          </a:xfrm>
        </p:grpSpPr>
        <p:sp>
          <p:nvSpPr>
            <p:cNvPr id="1619" name="Google Shape;1619;p2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4" name="Google Shape;1624;p20"/>
          <p:cNvGrpSpPr/>
          <p:nvPr/>
        </p:nvGrpSpPr>
        <p:grpSpPr>
          <a:xfrm rot="5400000">
            <a:off x="975" y="4180500"/>
            <a:ext cx="98902" cy="553090"/>
            <a:chOff x="4898850" y="4820550"/>
            <a:chExt cx="98902" cy="553090"/>
          </a:xfrm>
        </p:grpSpPr>
        <p:sp>
          <p:nvSpPr>
            <p:cNvPr id="1625" name="Google Shape;1625;p2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0" name="Google Shape;1630;p20"/>
          <p:cNvGrpSpPr/>
          <p:nvPr/>
        </p:nvGrpSpPr>
        <p:grpSpPr>
          <a:xfrm flipH="1">
            <a:off x="-799254" y="4748605"/>
            <a:ext cx="1823016" cy="196994"/>
            <a:chOff x="7857346" y="4002005"/>
            <a:chExt cx="1823016" cy="196994"/>
          </a:xfrm>
        </p:grpSpPr>
        <p:sp>
          <p:nvSpPr>
            <p:cNvPr id="1631" name="Google Shape;1631;p20"/>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0"/>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0"/>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4" name="Google Shape;1634;p20"/>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5" name="Google Shape;1635;p20"/>
          <p:cNvGrpSpPr/>
          <p:nvPr/>
        </p:nvGrpSpPr>
        <p:grpSpPr>
          <a:xfrm rot="5400000">
            <a:off x="8520259" y="4079074"/>
            <a:ext cx="302065" cy="1520982"/>
            <a:chOff x="-108754" y="2690919"/>
            <a:chExt cx="302065" cy="1520982"/>
          </a:xfrm>
        </p:grpSpPr>
        <p:sp>
          <p:nvSpPr>
            <p:cNvPr id="1636" name="Google Shape;1636;p20"/>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0"/>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0"/>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0"/>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0"/>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1" name="Google Shape;1641;p20"/>
          <p:cNvGrpSpPr/>
          <p:nvPr/>
        </p:nvGrpSpPr>
        <p:grpSpPr>
          <a:xfrm>
            <a:off x="1434676" y="384506"/>
            <a:ext cx="1252897" cy="51000"/>
            <a:chOff x="2915381" y="4104819"/>
            <a:chExt cx="1252897" cy="51000"/>
          </a:xfrm>
        </p:grpSpPr>
        <p:sp>
          <p:nvSpPr>
            <p:cNvPr id="1642" name="Google Shape;1642;p20"/>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0"/>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0"/>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0"/>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0"/>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0"/>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0"/>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0"/>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0"/>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0"/>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0"/>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0"/>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0"/>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0"/>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6" name="Google Shape;1656;p20"/>
          <p:cNvSpPr txBox="1"/>
          <p:nvPr>
            <p:ph type="title"/>
          </p:nvPr>
        </p:nvSpPr>
        <p:spPr>
          <a:xfrm>
            <a:off x="713100" y="539400"/>
            <a:ext cx="7717800" cy="572700"/>
          </a:xfrm>
          <a:prstGeom prst="rect">
            <a:avLst/>
          </a:prstGeom>
          <a:effectLst>
            <a:outerShdw blurRad="142875" rotWithShape="0" algn="bl">
              <a:schemeClr val="accent2">
                <a:alpha val="5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7" name="Shape 127"/>
        <p:cNvGrpSpPr/>
        <p:nvPr/>
      </p:nvGrpSpPr>
      <p:grpSpPr>
        <a:xfrm>
          <a:off x="0" y="0"/>
          <a:ext cx="0" cy="0"/>
          <a:chOff x="0" y="0"/>
          <a:chExt cx="0" cy="0"/>
        </a:xfrm>
      </p:grpSpPr>
      <p:grpSp>
        <p:nvGrpSpPr>
          <p:cNvPr id="128" name="Google Shape;128;p3"/>
          <p:cNvGrpSpPr/>
          <p:nvPr/>
        </p:nvGrpSpPr>
        <p:grpSpPr>
          <a:xfrm>
            <a:off x="-24" y="-27"/>
            <a:ext cx="9143711" cy="5143338"/>
            <a:chOff x="597550" y="708125"/>
            <a:chExt cx="6449225" cy="4193850"/>
          </a:xfrm>
        </p:grpSpPr>
        <p:sp>
          <p:nvSpPr>
            <p:cNvPr id="129" name="Google Shape;129;p3"/>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3"/>
          <p:cNvSpPr txBox="1"/>
          <p:nvPr>
            <p:ph type="title"/>
          </p:nvPr>
        </p:nvSpPr>
        <p:spPr>
          <a:xfrm>
            <a:off x="713100" y="2405677"/>
            <a:ext cx="7717800" cy="8418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8" name="Google Shape;168;p3"/>
          <p:cNvSpPr txBox="1"/>
          <p:nvPr>
            <p:ph idx="1" type="subTitle"/>
          </p:nvPr>
        </p:nvSpPr>
        <p:spPr>
          <a:xfrm>
            <a:off x="1858650" y="3415877"/>
            <a:ext cx="5426700" cy="393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69" name="Google Shape;169;p3"/>
          <p:cNvSpPr txBox="1"/>
          <p:nvPr>
            <p:ph hasCustomPrompt="1" idx="2" type="title"/>
          </p:nvPr>
        </p:nvSpPr>
        <p:spPr>
          <a:xfrm>
            <a:off x="3132448" y="1484973"/>
            <a:ext cx="2879100" cy="920700"/>
          </a:xfrm>
          <a:prstGeom prst="rect">
            <a:avLst/>
          </a:prstGeom>
          <a:effectLst>
            <a:outerShdw blurRad="57150" rotWithShape="0" algn="bl">
              <a:schemeClr val="accent2"/>
            </a:outerShdw>
          </a:effectLst>
        </p:spPr>
        <p:txBody>
          <a:bodyPr anchorCtr="0" anchor="ctr" bIns="91425" lIns="91425" spcFirstLastPara="1" rIns="91425" wrap="square" tIns="91425">
            <a:noAutofit/>
          </a:bodyPr>
          <a:lstStyle>
            <a:lvl1pPr lvl="0" rtl="0" algn="ctr">
              <a:spcBef>
                <a:spcPts val="0"/>
              </a:spcBef>
              <a:spcAft>
                <a:spcPts val="0"/>
              </a:spcAft>
              <a:buSzPts val="6000"/>
              <a:buNone/>
              <a:defRPr sz="8000">
                <a:solidFill>
                  <a:schemeClr val="accen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0" name="Google Shape;170;p3"/>
          <p:cNvSpPr/>
          <p:nvPr/>
        </p:nvSpPr>
        <p:spPr>
          <a:xfrm flipH="1" rot="10800000">
            <a:off x="7847593" y="412557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3"/>
          <p:cNvGrpSpPr/>
          <p:nvPr/>
        </p:nvGrpSpPr>
        <p:grpSpPr>
          <a:xfrm flipH="1" rot="-5400000">
            <a:off x="7699352" y="4771133"/>
            <a:ext cx="883262" cy="242091"/>
            <a:chOff x="2300350" y="2601250"/>
            <a:chExt cx="2275275" cy="623625"/>
          </a:xfrm>
        </p:grpSpPr>
        <p:sp>
          <p:nvSpPr>
            <p:cNvPr id="172" name="Google Shape;172;p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3"/>
          <p:cNvSpPr/>
          <p:nvPr/>
        </p:nvSpPr>
        <p:spPr>
          <a:xfrm flipH="1">
            <a:off x="8088870" y="15356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3"/>
          <p:cNvGrpSpPr/>
          <p:nvPr/>
        </p:nvGrpSpPr>
        <p:grpSpPr>
          <a:xfrm>
            <a:off x="8658746" y="2349080"/>
            <a:ext cx="1823016" cy="196994"/>
            <a:chOff x="7857346" y="4002005"/>
            <a:chExt cx="1823016" cy="196994"/>
          </a:xfrm>
        </p:grpSpPr>
        <p:sp>
          <p:nvSpPr>
            <p:cNvPr id="180" name="Google Shape;180;p3"/>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3"/>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 name="Google Shape;185;p3"/>
          <p:cNvGrpSpPr/>
          <p:nvPr/>
        </p:nvGrpSpPr>
        <p:grpSpPr>
          <a:xfrm rot="-5400000">
            <a:off x="338683" y="-295650"/>
            <a:ext cx="302065" cy="1520982"/>
            <a:chOff x="-108754" y="2690919"/>
            <a:chExt cx="302065" cy="1520982"/>
          </a:xfrm>
        </p:grpSpPr>
        <p:sp>
          <p:nvSpPr>
            <p:cNvPr id="186" name="Google Shape;186;p3"/>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3"/>
          <p:cNvGrpSpPr/>
          <p:nvPr/>
        </p:nvGrpSpPr>
        <p:grpSpPr>
          <a:xfrm>
            <a:off x="5134732" y="4950349"/>
            <a:ext cx="1520982" cy="302065"/>
            <a:chOff x="5642557" y="-150670"/>
            <a:chExt cx="1520982" cy="302065"/>
          </a:xfrm>
        </p:grpSpPr>
        <p:sp>
          <p:nvSpPr>
            <p:cNvPr id="192" name="Google Shape;192;p3"/>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3"/>
          <p:cNvGrpSpPr/>
          <p:nvPr/>
        </p:nvGrpSpPr>
        <p:grpSpPr>
          <a:xfrm>
            <a:off x="8419792" y="3307266"/>
            <a:ext cx="1105976" cy="133969"/>
            <a:chOff x="8183182" y="663852"/>
            <a:chExt cx="1475028" cy="178673"/>
          </a:xfrm>
        </p:grpSpPr>
        <p:grpSp>
          <p:nvGrpSpPr>
            <p:cNvPr id="198" name="Google Shape;198;p3"/>
            <p:cNvGrpSpPr/>
            <p:nvPr/>
          </p:nvGrpSpPr>
          <p:grpSpPr>
            <a:xfrm>
              <a:off x="8183182" y="774425"/>
              <a:ext cx="1178025" cy="68100"/>
              <a:chOff x="2024450" y="204150"/>
              <a:chExt cx="1178025" cy="68100"/>
            </a:xfrm>
          </p:grpSpPr>
          <p:sp>
            <p:nvSpPr>
              <p:cNvPr id="199" name="Google Shape;199;p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3"/>
            <p:cNvGrpSpPr/>
            <p:nvPr/>
          </p:nvGrpSpPr>
          <p:grpSpPr>
            <a:xfrm>
              <a:off x="8480185" y="663852"/>
              <a:ext cx="1178025" cy="68100"/>
              <a:chOff x="2024450" y="204150"/>
              <a:chExt cx="1178025" cy="68100"/>
            </a:xfrm>
          </p:grpSpPr>
          <p:sp>
            <p:nvSpPr>
              <p:cNvPr id="210" name="Google Shape;210;p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0" name="Google Shape;220;p3"/>
          <p:cNvSpPr/>
          <p:nvPr/>
        </p:nvSpPr>
        <p:spPr>
          <a:xfrm>
            <a:off x="-1414555" y="40238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a:off x="-1111455" y="3744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3"/>
          <p:cNvGrpSpPr/>
          <p:nvPr/>
        </p:nvGrpSpPr>
        <p:grpSpPr>
          <a:xfrm rot="10800000">
            <a:off x="-155261" y="2431003"/>
            <a:ext cx="883262" cy="242091"/>
            <a:chOff x="2300350" y="2601250"/>
            <a:chExt cx="2275275" cy="623625"/>
          </a:xfrm>
        </p:grpSpPr>
        <p:sp>
          <p:nvSpPr>
            <p:cNvPr id="223" name="Google Shape;223;p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5">
    <p:spTree>
      <p:nvGrpSpPr>
        <p:cNvPr id="1657" name="Shape 1657"/>
        <p:cNvGrpSpPr/>
        <p:nvPr/>
      </p:nvGrpSpPr>
      <p:grpSpPr>
        <a:xfrm>
          <a:off x="0" y="0"/>
          <a:ext cx="0" cy="0"/>
          <a:chOff x="0" y="0"/>
          <a:chExt cx="0" cy="0"/>
        </a:xfrm>
      </p:grpSpPr>
      <p:grpSp>
        <p:nvGrpSpPr>
          <p:cNvPr id="1658" name="Google Shape;1658;p21"/>
          <p:cNvGrpSpPr/>
          <p:nvPr/>
        </p:nvGrpSpPr>
        <p:grpSpPr>
          <a:xfrm>
            <a:off x="-24" y="-27"/>
            <a:ext cx="9143711" cy="5143338"/>
            <a:chOff x="597550" y="708125"/>
            <a:chExt cx="6449225" cy="4193850"/>
          </a:xfrm>
        </p:grpSpPr>
        <p:sp>
          <p:nvSpPr>
            <p:cNvPr id="1659" name="Google Shape;1659;p21"/>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1"/>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1"/>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1"/>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1"/>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1"/>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1"/>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1"/>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1"/>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1"/>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1"/>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1"/>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1"/>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1"/>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1"/>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1"/>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1"/>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1"/>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1"/>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1"/>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1"/>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1"/>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1"/>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1"/>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1"/>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1"/>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1"/>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1"/>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1"/>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1"/>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1"/>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1"/>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1"/>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1"/>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1"/>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1"/>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1"/>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1"/>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7" name="Google Shape;1697;p21"/>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698" name="Google Shape;1698;p21"/>
          <p:cNvSpPr txBox="1"/>
          <p:nvPr>
            <p:ph idx="2" type="title"/>
          </p:nvPr>
        </p:nvSpPr>
        <p:spPr>
          <a:xfrm>
            <a:off x="755600" y="2900863"/>
            <a:ext cx="22656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699" name="Google Shape;1699;p21"/>
          <p:cNvSpPr txBox="1"/>
          <p:nvPr>
            <p:ph idx="1" type="subTitle"/>
          </p:nvPr>
        </p:nvSpPr>
        <p:spPr>
          <a:xfrm>
            <a:off x="755600" y="3296863"/>
            <a:ext cx="22656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0" name="Google Shape;1700;p21"/>
          <p:cNvSpPr txBox="1"/>
          <p:nvPr>
            <p:ph idx="3" type="title"/>
          </p:nvPr>
        </p:nvSpPr>
        <p:spPr>
          <a:xfrm>
            <a:off x="3443604" y="2900863"/>
            <a:ext cx="22656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01" name="Google Shape;1701;p21"/>
          <p:cNvSpPr txBox="1"/>
          <p:nvPr>
            <p:ph idx="4" type="subTitle"/>
          </p:nvPr>
        </p:nvSpPr>
        <p:spPr>
          <a:xfrm>
            <a:off x="3443604" y="3296863"/>
            <a:ext cx="22656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2" name="Google Shape;1702;p21"/>
          <p:cNvSpPr txBox="1"/>
          <p:nvPr>
            <p:ph idx="5" type="title"/>
          </p:nvPr>
        </p:nvSpPr>
        <p:spPr>
          <a:xfrm>
            <a:off x="6132644" y="2900863"/>
            <a:ext cx="22656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03" name="Google Shape;1703;p21"/>
          <p:cNvSpPr txBox="1"/>
          <p:nvPr>
            <p:ph idx="6" type="subTitle"/>
          </p:nvPr>
        </p:nvSpPr>
        <p:spPr>
          <a:xfrm>
            <a:off x="6132644" y="3296863"/>
            <a:ext cx="22656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704" name="Google Shape;1704;p21"/>
          <p:cNvGrpSpPr/>
          <p:nvPr/>
        </p:nvGrpSpPr>
        <p:grpSpPr>
          <a:xfrm>
            <a:off x="-7" y="-76201"/>
            <a:ext cx="586800" cy="1284425"/>
            <a:chOff x="-7" y="-76201"/>
            <a:chExt cx="586800" cy="1284425"/>
          </a:xfrm>
        </p:grpSpPr>
        <p:sp>
          <p:nvSpPr>
            <p:cNvPr id="1705" name="Google Shape;1705;p21"/>
            <p:cNvSpPr/>
            <p:nvPr/>
          </p:nvSpPr>
          <p:spPr>
            <a:xfrm flipH="1">
              <a:off x="-7" y="-762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6" name="Google Shape;1706;p21"/>
            <p:cNvGrpSpPr/>
            <p:nvPr/>
          </p:nvGrpSpPr>
          <p:grpSpPr>
            <a:xfrm flipH="1" rot="5400000">
              <a:off x="-148228" y="320574"/>
              <a:ext cx="883262" cy="242091"/>
              <a:chOff x="2300350" y="2601250"/>
              <a:chExt cx="2275275" cy="623625"/>
            </a:xfrm>
          </p:grpSpPr>
          <p:sp>
            <p:nvSpPr>
              <p:cNvPr id="1707" name="Google Shape;1707;p2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13" name="Google Shape;1713;p21"/>
          <p:cNvGrpSpPr/>
          <p:nvPr/>
        </p:nvGrpSpPr>
        <p:grpSpPr>
          <a:xfrm rot="5400000">
            <a:off x="54450" y="1665375"/>
            <a:ext cx="98902" cy="553090"/>
            <a:chOff x="4898850" y="4820550"/>
            <a:chExt cx="98902" cy="553090"/>
          </a:xfrm>
        </p:grpSpPr>
        <p:sp>
          <p:nvSpPr>
            <p:cNvPr id="1714" name="Google Shape;1714;p21"/>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1"/>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1"/>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1"/>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1"/>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9" name="Google Shape;1719;p21"/>
          <p:cNvSpPr/>
          <p:nvPr/>
        </p:nvSpPr>
        <p:spPr>
          <a:xfrm rot="-5400000">
            <a:off x="348814" y="401862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0" name="Google Shape;1720;p21"/>
          <p:cNvGrpSpPr/>
          <p:nvPr/>
        </p:nvGrpSpPr>
        <p:grpSpPr>
          <a:xfrm flipH="1" rot="-5400000">
            <a:off x="7907216" y="4455774"/>
            <a:ext cx="1823016" cy="296643"/>
            <a:chOff x="7857346" y="3902355"/>
            <a:chExt cx="1823016" cy="296643"/>
          </a:xfrm>
        </p:grpSpPr>
        <p:sp>
          <p:nvSpPr>
            <p:cNvPr id="1721" name="Google Shape;1721;p21"/>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1"/>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1"/>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1"/>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1"/>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1"/>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7" name="Google Shape;1727;p21"/>
          <p:cNvGrpSpPr/>
          <p:nvPr/>
        </p:nvGrpSpPr>
        <p:grpSpPr>
          <a:xfrm flipH="1">
            <a:off x="7120557" y="-107958"/>
            <a:ext cx="1520982" cy="302065"/>
            <a:chOff x="5642557" y="-150670"/>
            <a:chExt cx="1520982" cy="302065"/>
          </a:xfrm>
        </p:grpSpPr>
        <p:sp>
          <p:nvSpPr>
            <p:cNvPr id="1728" name="Google Shape;1728;p2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3" name="Google Shape;1733;p21"/>
          <p:cNvGrpSpPr/>
          <p:nvPr/>
        </p:nvGrpSpPr>
        <p:grpSpPr>
          <a:xfrm>
            <a:off x="8455187" y="1287478"/>
            <a:ext cx="883262" cy="242091"/>
            <a:chOff x="2300350" y="2601250"/>
            <a:chExt cx="2275275" cy="623625"/>
          </a:xfrm>
        </p:grpSpPr>
        <p:sp>
          <p:nvSpPr>
            <p:cNvPr id="1734" name="Google Shape;1734;p21"/>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1"/>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1"/>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1"/>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1"/>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1"/>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6">
    <p:spTree>
      <p:nvGrpSpPr>
        <p:cNvPr id="1740" name="Shape 1740"/>
        <p:cNvGrpSpPr/>
        <p:nvPr/>
      </p:nvGrpSpPr>
      <p:grpSpPr>
        <a:xfrm>
          <a:off x="0" y="0"/>
          <a:ext cx="0" cy="0"/>
          <a:chOff x="0" y="0"/>
          <a:chExt cx="0" cy="0"/>
        </a:xfrm>
      </p:grpSpPr>
      <p:grpSp>
        <p:nvGrpSpPr>
          <p:cNvPr id="1741" name="Google Shape;1741;p22"/>
          <p:cNvGrpSpPr/>
          <p:nvPr/>
        </p:nvGrpSpPr>
        <p:grpSpPr>
          <a:xfrm>
            <a:off x="-24" y="-27"/>
            <a:ext cx="9143711" cy="5143338"/>
            <a:chOff x="597550" y="708125"/>
            <a:chExt cx="6449225" cy="4193850"/>
          </a:xfrm>
        </p:grpSpPr>
        <p:sp>
          <p:nvSpPr>
            <p:cNvPr id="1742" name="Google Shape;1742;p22"/>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2"/>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2"/>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2"/>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2"/>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2"/>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2"/>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2"/>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2"/>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2"/>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2"/>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2"/>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2"/>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2"/>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2"/>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2"/>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2"/>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2"/>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2"/>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2"/>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2"/>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2"/>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2"/>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2"/>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2"/>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2"/>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2"/>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2"/>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2"/>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2"/>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2"/>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2"/>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2"/>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2"/>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2"/>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2"/>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2"/>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2"/>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0" name="Google Shape;1780;p22"/>
          <p:cNvSpPr txBox="1"/>
          <p:nvPr>
            <p:ph type="title"/>
          </p:nvPr>
        </p:nvSpPr>
        <p:spPr>
          <a:xfrm>
            <a:off x="2246574" y="1636039"/>
            <a:ext cx="20193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81" name="Google Shape;1781;p22"/>
          <p:cNvSpPr txBox="1"/>
          <p:nvPr>
            <p:ph idx="1" type="subTitle"/>
          </p:nvPr>
        </p:nvSpPr>
        <p:spPr>
          <a:xfrm>
            <a:off x="2123424" y="2032039"/>
            <a:ext cx="2265600" cy="53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2" name="Google Shape;1782;p22"/>
          <p:cNvSpPr txBox="1"/>
          <p:nvPr>
            <p:ph idx="2" type="title"/>
          </p:nvPr>
        </p:nvSpPr>
        <p:spPr>
          <a:xfrm>
            <a:off x="6172578" y="1636039"/>
            <a:ext cx="20193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83" name="Google Shape;1783;p22"/>
          <p:cNvSpPr txBox="1"/>
          <p:nvPr>
            <p:ph idx="3" type="subTitle"/>
          </p:nvPr>
        </p:nvSpPr>
        <p:spPr>
          <a:xfrm>
            <a:off x="6049428" y="2032039"/>
            <a:ext cx="2265600" cy="53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4" name="Google Shape;1784;p22"/>
          <p:cNvSpPr txBox="1"/>
          <p:nvPr>
            <p:ph idx="4" type="title"/>
          </p:nvPr>
        </p:nvSpPr>
        <p:spPr>
          <a:xfrm>
            <a:off x="2204274" y="3315400"/>
            <a:ext cx="2103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85" name="Google Shape;1785;p22"/>
          <p:cNvSpPr txBox="1"/>
          <p:nvPr>
            <p:ph idx="5" type="subTitle"/>
          </p:nvPr>
        </p:nvSpPr>
        <p:spPr>
          <a:xfrm>
            <a:off x="2123424" y="3711400"/>
            <a:ext cx="2265600" cy="53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6" name="Google Shape;1786;p22"/>
          <p:cNvSpPr txBox="1"/>
          <p:nvPr>
            <p:ph idx="6" type="title"/>
          </p:nvPr>
        </p:nvSpPr>
        <p:spPr>
          <a:xfrm>
            <a:off x="6172578" y="3315400"/>
            <a:ext cx="20193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787" name="Google Shape;1787;p22"/>
          <p:cNvSpPr txBox="1"/>
          <p:nvPr>
            <p:ph idx="7" type="subTitle"/>
          </p:nvPr>
        </p:nvSpPr>
        <p:spPr>
          <a:xfrm>
            <a:off x="6049428" y="3711400"/>
            <a:ext cx="2265600" cy="531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8" name="Google Shape;1788;p22"/>
          <p:cNvSpPr/>
          <p:nvPr/>
        </p:nvSpPr>
        <p:spPr>
          <a:xfrm>
            <a:off x="7" y="-9920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9" name="Google Shape;1789;p22"/>
          <p:cNvGrpSpPr/>
          <p:nvPr/>
        </p:nvGrpSpPr>
        <p:grpSpPr>
          <a:xfrm>
            <a:off x="-500742" y="161244"/>
            <a:ext cx="1520982" cy="302065"/>
            <a:chOff x="5642557" y="-150670"/>
            <a:chExt cx="1520982" cy="302065"/>
          </a:xfrm>
        </p:grpSpPr>
        <p:sp>
          <p:nvSpPr>
            <p:cNvPr id="1790" name="Google Shape;1790;p22"/>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2"/>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2"/>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2"/>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2"/>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5" name="Google Shape;1795;p22"/>
          <p:cNvGrpSpPr/>
          <p:nvPr/>
        </p:nvGrpSpPr>
        <p:grpSpPr>
          <a:xfrm rot="5400000">
            <a:off x="85100" y="2002025"/>
            <a:ext cx="98902" cy="553090"/>
            <a:chOff x="4898850" y="4820550"/>
            <a:chExt cx="98902" cy="553090"/>
          </a:xfrm>
        </p:grpSpPr>
        <p:sp>
          <p:nvSpPr>
            <p:cNvPr id="1796" name="Google Shape;1796;p2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1" name="Google Shape;1801;p22"/>
          <p:cNvGrpSpPr/>
          <p:nvPr/>
        </p:nvGrpSpPr>
        <p:grpSpPr>
          <a:xfrm flipH="1">
            <a:off x="5072421" y="4999731"/>
            <a:ext cx="1823016" cy="196994"/>
            <a:chOff x="7857346" y="4002005"/>
            <a:chExt cx="1823016" cy="196994"/>
          </a:xfrm>
        </p:grpSpPr>
        <p:sp>
          <p:nvSpPr>
            <p:cNvPr id="1802" name="Google Shape;1802;p22"/>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2"/>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2"/>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5" name="Google Shape;1805;p22"/>
          <p:cNvSpPr/>
          <p:nvPr/>
        </p:nvSpPr>
        <p:spPr>
          <a:xfrm rot="-5400000">
            <a:off x="348812" y="419572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6" name="Google Shape;1806;p22"/>
          <p:cNvGrpSpPr/>
          <p:nvPr/>
        </p:nvGrpSpPr>
        <p:grpSpPr>
          <a:xfrm rot="5400000">
            <a:off x="9019112" y="1314150"/>
            <a:ext cx="98902" cy="553090"/>
            <a:chOff x="4898850" y="4820550"/>
            <a:chExt cx="98902" cy="553090"/>
          </a:xfrm>
        </p:grpSpPr>
        <p:sp>
          <p:nvSpPr>
            <p:cNvPr id="1807" name="Google Shape;1807;p2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2" name="Google Shape;1812;p2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3" name="Google Shape;1813;p22"/>
          <p:cNvGrpSpPr/>
          <p:nvPr/>
        </p:nvGrpSpPr>
        <p:grpSpPr>
          <a:xfrm>
            <a:off x="5072076" y="284994"/>
            <a:ext cx="1252897" cy="51000"/>
            <a:chOff x="2915381" y="4104819"/>
            <a:chExt cx="1252897" cy="51000"/>
          </a:xfrm>
        </p:grpSpPr>
        <p:sp>
          <p:nvSpPr>
            <p:cNvPr id="1814" name="Google Shape;1814;p22"/>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2"/>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2"/>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2"/>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2"/>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2"/>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2"/>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2"/>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2"/>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2"/>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2"/>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2"/>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2"/>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2"/>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8" name="Google Shape;1828;p22"/>
          <p:cNvGrpSpPr/>
          <p:nvPr/>
        </p:nvGrpSpPr>
        <p:grpSpPr>
          <a:xfrm>
            <a:off x="8557211" y="3859075"/>
            <a:ext cx="586800" cy="1523237"/>
            <a:chOff x="8557211" y="3859075"/>
            <a:chExt cx="586800" cy="1523237"/>
          </a:xfrm>
        </p:grpSpPr>
        <p:sp>
          <p:nvSpPr>
            <p:cNvPr id="1829" name="Google Shape;1829;p2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0" name="Google Shape;1830;p22"/>
            <p:cNvGrpSpPr/>
            <p:nvPr/>
          </p:nvGrpSpPr>
          <p:grpSpPr>
            <a:xfrm rot="5400000">
              <a:off x="8297605" y="4762340"/>
              <a:ext cx="1105976" cy="133969"/>
              <a:chOff x="8183182" y="663852"/>
              <a:chExt cx="1475028" cy="178673"/>
            </a:xfrm>
          </p:grpSpPr>
          <p:grpSp>
            <p:nvGrpSpPr>
              <p:cNvPr id="1831" name="Google Shape;1831;p22"/>
              <p:cNvGrpSpPr/>
              <p:nvPr/>
            </p:nvGrpSpPr>
            <p:grpSpPr>
              <a:xfrm>
                <a:off x="8183182" y="774425"/>
                <a:ext cx="1178025" cy="68100"/>
                <a:chOff x="2024450" y="204150"/>
                <a:chExt cx="1178025" cy="68100"/>
              </a:xfrm>
            </p:grpSpPr>
            <p:sp>
              <p:nvSpPr>
                <p:cNvPr id="1832" name="Google Shape;1832;p2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2" name="Google Shape;1842;p22"/>
              <p:cNvGrpSpPr/>
              <p:nvPr/>
            </p:nvGrpSpPr>
            <p:grpSpPr>
              <a:xfrm>
                <a:off x="8480185" y="663852"/>
                <a:ext cx="1178025" cy="68100"/>
                <a:chOff x="2024450" y="204150"/>
                <a:chExt cx="1178025" cy="68100"/>
              </a:xfrm>
            </p:grpSpPr>
            <p:sp>
              <p:nvSpPr>
                <p:cNvPr id="1843" name="Google Shape;1843;p2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853" name="Google Shape;1853;p22"/>
          <p:cNvSpPr txBox="1"/>
          <p:nvPr>
            <p:ph idx="8"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7">
    <p:spTree>
      <p:nvGrpSpPr>
        <p:cNvPr id="1854" name="Shape 1854"/>
        <p:cNvGrpSpPr/>
        <p:nvPr/>
      </p:nvGrpSpPr>
      <p:grpSpPr>
        <a:xfrm>
          <a:off x="0" y="0"/>
          <a:ext cx="0" cy="0"/>
          <a:chOff x="0" y="0"/>
          <a:chExt cx="0" cy="0"/>
        </a:xfrm>
      </p:grpSpPr>
      <p:grpSp>
        <p:nvGrpSpPr>
          <p:cNvPr id="1855" name="Google Shape;1855;p23"/>
          <p:cNvGrpSpPr/>
          <p:nvPr/>
        </p:nvGrpSpPr>
        <p:grpSpPr>
          <a:xfrm>
            <a:off x="-24" y="-27"/>
            <a:ext cx="9143711" cy="5143338"/>
            <a:chOff x="597550" y="708125"/>
            <a:chExt cx="6449225" cy="4193850"/>
          </a:xfrm>
        </p:grpSpPr>
        <p:sp>
          <p:nvSpPr>
            <p:cNvPr id="1856" name="Google Shape;1856;p23"/>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3"/>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3"/>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3"/>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3"/>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3"/>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3"/>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3"/>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3"/>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3"/>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3"/>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3"/>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3"/>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3"/>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3"/>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3"/>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3"/>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3"/>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3"/>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3"/>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3"/>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3"/>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3"/>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3"/>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3"/>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3"/>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3"/>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3"/>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3"/>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3"/>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3"/>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3"/>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3"/>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3"/>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3"/>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3"/>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3"/>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3"/>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4" name="Google Shape;1894;p23"/>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895" name="Google Shape;1895;p23"/>
          <p:cNvSpPr txBox="1"/>
          <p:nvPr>
            <p:ph idx="2" type="title"/>
          </p:nvPr>
        </p:nvSpPr>
        <p:spPr>
          <a:xfrm>
            <a:off x="2152068" y="1512817"/>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96" name="Google Shape;1896;p23"/>
          <p:cNvSpPr txBox="1"/>
          <p:nvPr>
            <p:ph idx="1" type="subTitle"/>
          </p:nvPr>
        </p:nvSpPr>
        <p:spPr>
          <a:xfrm>
            <a:off x="1992918" y="1911375"/>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7" name="Google Shape;1897;p23"/>
          <p:cNvSpPr txBox="1"/>
          <p:nvPr>
            <p:ph idx="3" type="title"/>
          </p:nvPr>
        </p:nvSpPr>
        <p:spPr>
          <a:xfrm>
            <a:off x="2152068" y="2624681"/>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898" name="Google Shape;1898;p23"/>
          <p:cNvSpPr txBox="1"/>
          <p:nvPr>
            <p:ph idx="4" type="subTitle"/>
          </p:nvPr>
        </p:nvSpPr>
        <p:spPr>
          <a:xfrm>
            <a:off x="1992918" y="3019025"/>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9" name="Google Shape;1899;p23"/>
          <p:cNvSpPr txBox="1"/>
          <p:nvPr>
            <p:ph idx="5" type="title"/>
          </p:nvPr>
        </p:nvSpPr>
        <p:spPr>
          <a:xfrm>
            <a:off x="6055343" y="2624681"/>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00" name="Google Shape;1900;p23"/>
          <p:cNvSpPr txBox="1"/>
          <p:nvPr>
            <p:ph idx="6" type="subTitle"/>
          </p:nvPr>
        </p:nvSpPr>
        <p:spPr>
          <a:xfrm>
            <a:off x="5896193" y="3019032"/>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1" name="Google Shape;1901;p23"/>
          <p:cNvSpPr txBox="1"/>
          <p:nvPr>
            <p:ph idx="7" type="title"/>
          </p:nvPr>
        </p:nvSpPr>
        <p:spPr>
          <a:xfrm>
            <a:off x="6055343" y="1512817"/>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02" name="Google Shape;1902;p23"/>
          <p:cNvSpPr txBox="1"/>
          <p:nvPr>
            <p:ph idx="8" type="subTitle"/>
          </p:nvPr>
        </p:nvSpPr>
        <p:spPr>
          <a:xfrm>
            <a:off x="5896193" y="1911375"/>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3" name="Google Shape;1903;p23"/>
          <p:cNvSpPr txBox="1"/>
          <p:nvPr>
            <p:ph idx="9" type="title"/>
          </p:nvPr>
        </p:nvSpPr>
        <p:spPr>
          <a:xfrm>
            <a:off x="2152068" y="3733187"/>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04" name="Google Shape;1904;p23"/>
          <p:cNvSpPr txBox="1"/>
          <p:nvPr>
            <p:ph idx="13" type="subTitle"/>
          </p:nvPr>
        </p:nvSpPr>
        <p:spPr>
          <a:xfrm>
            <a:off x="1992918" y="4126675"/>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5" name="Google Shape;1905;p23"/>
          <p:cNvSpPr txBox="1"/>
          <p:nvPr>
            <p:ph idx="14" type="title"/>
          </p:nvPr>
        </p:nvSpPr>
        <p:spPr>
          <a:xfrm>
            <a:off x="6055343" y="3733187"/>
            <a:ext cx="18279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1906" name="Google Shape;1906;p23"/>
          <p:cNvSpPr txBox="1"/>
          <p:nvPr>
            <p:ph idx="15" type="subTitle"/>
          </p:nvPr>
        </p:nvSpPr>
        <p:spPr>
          <a:xfrm>
            <a:off x="5896193" y="4126677"/>
            <a:ext cx="2146200" cy="46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7" name="Google Shape;1907;p23"/>
          <p:cNvSpPr/>
          <p:nvPr/>
        </p:nvSpPr>
        <p:spPr>
          <a:xfrm>
            <a:off x="1455" y="-8885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8" name="Google Shape;1908;p23"/>
          <p:cNvGrpSpPr/>
          <p:nvPr/>
        </p:nvGrpSpPr>
        <p:grpSpPr>
          <a:xfrm rot="-5400000">
            <a:off x="-146785" y="231721"/>
            <a:ext cx="883262" cy="242091"/>
            <a:chOff x="2300350" y="2601250"/>
            <a:chExt cx="2275275" cy="623625"/>
          </a:xfrm>
        </p:grpSpPr>
        <p:sp>
          <p:nvSpPr>
            <p:cNvPr id="1909" name="Google Shape;1909;p2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5" name="Google Shape;1915;p23"/>
          <p:cNvGrpSpPr/>
          <p:nvPr/>
        </p:nvGrpSpPr>
        <p:grpSpPr>
          <a:xfrm>
            <a:off x="1685767" y="463191"/>
            <a:ext cx="1105976" cy="133969"/>
            <a:chOff x="8183182" y="663852"/>
            <a:chExt cx="1475028" cy="178673"/>
          </a:xfrm>
        </p:grpSpPr>
        <p:grpSp>
          <p:nvGrpSpPr>
            <p:cNvPr id="1916" name="Google Shape;1916;p23"/>
            <p:cNvGrpSpPr/>
            <p:nvPr/>
          </p:nvGrpSpPr>
          <p:grpSpPr>
            <a:xfrm>
              <a:off x="8183182" y="774425"/>
              <a:ext cx="1178025" cy="68100"/>
              <a:chOff x="2024450" y="204150"/>
              <a:chExt cx="1178025" cy="68100"/>
            </a:xfrm>
          </p:grpSpPr>
          <p:sp>
            <p:nvSpPr>
              <p:cNvPr id="1917" name="Google Shape;1917;p2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7" name="Google Shape;1927;p23"/>
            <p:cNvGrpSpPr/>
            <p:nvPr/>
          </p:nvGrpSpPr>
          <p:grpSpPr>
            <a:xfrm>
              <a:off x="8480185" y="663852"/>
              <a:ext cx="1178025" cy="68100"/>
              <a:chOff x="2024450" y="204150"/>
              <a:chExt cx="1178025" cy="68100"/>
            </a:xfrm>
          </p:grpSpPr>
          <p:sp>
            <p:nvSpPr>
              <p:cNvPr id="1928" name="Google Shape;1928;p2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38" name="Google Shape;1938;p23"/>
          <p:cNvSpPr/>
          <p:nvPr/>
        </p:nvSpPr>
        <p:spPr>
          <a:xfrm flipH="1">
            <a:off x="8167370" y="7562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3"/>
          <p:cNvSpPr/>
          <p:nvPr/>
        </p:nvSpPr>
        <p:spPr>
          <a:xfrm flipH="1">
            <a:off x="7864270" y="4769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0" name="Google Shape;1940;p23"/>
          <p:cNvGrpSpPr/>
          <p:nvPr/>
        </p:nvGrpSpPr>
        <p:grpSpPr>
          <a:xfrm rot="5400000">
            <a:off x="6864300" y="-51175"/>
            <a:ext cx="98902" cy="553090"/>
            <a:chOff x="4898850" y="4820550"/>
            <a:chExt cx="98902" cy="553090"/>
          </a:xfrm>
        </p:grpSpPr>
        <p:sp>
          <p:nvSpPr>
            <p:cNvPr id="1941" name="Google Shape;1941;p2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6" name="Google Shape;1946;p23"/>
          <p:cNvGrpSpPr/>
          <p:nvPr/>
        </p:nvGrpSpPr>
        <p:grpSpPr>
          <a:xfrm rot="5400000">
            <a:off x="975" y="4180500"/>
            <a:ext cx="98902" cy="553090"/>
            <a:chOff x="4898850" y="4820550"/>
            <a:chExt cx="98902" cy="553090"/>
          </a:xfrm>
        </p:grpSpPr>
        <p:sp>
          <p:nvSpPr>
            <p:cNvPr id="1947" name="Google Shape;1947;p2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2" name="Google Shape;1952;p23"/>
          <p:cNvGrpSpPr/>
          <p:nvPr/>
        </p:nvGrpSpPr>
        <p:grpSpPr>
          <a:xfrm flipH="1">
            <a:off x="-799254" y="4748605"/>
            <a:ext cx="1823016" cy="196994"/>
            <a:chOff x="7857346" y="4002005"/>
            <a:chExt cx="1823016" cy="196994"/>
          </a:xfrm>
        </p:grpSpPr>
        <p:sp>
          <p:nvSpPr>
            <p:cNvPr id="1953" name="Google Shape;1953;p23"/>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3"/>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3"/>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6" name="Google Shape;1956;p23"/>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7" name="Google Shape;1957;p23"/>
          <p:cNvGrpSpPr/>
          <p:nvPr/>
        </p:nvGrpSpPr>
        <p:grpSpPr>
          <a:xfrm rot="5400000">
            <a:off x="8520259" y="4079074"/>
            <a:ext cx="302065" cy="1520982"/>
            <a:chOff x="-108754" y="2690919"/>
            <a:chExt cx="302065" cy="1520982"/>
          </a:xfrm>
        </p:grpSpPr>
        <p:sp>
          <p:nvSpPr>
            <p:cNvPr id="1958" name="Google Shape;1958;p23"/>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3"/>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3"/>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3"/>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3"/>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3" name="Google Shape;1963;p23"/>
          <p:cNvGrpSpPr/>
          <p:nvPr/>
        </p:nvGrpSpPr>
        <p:grpSpPr>
          <a:xfrm>
            <a:off x="3945551" y="4775319"/>
            <a:ext cx="1252897" cy="51000"/>
            <a:chOff x="2915381" y="4104819"/>
            <a:chExt cx="1252897" cy="51000"/>
          </a:xfrm>
        </p:grpSpPr>
        <p:sp>
          <p:nvSpPr>
            <p:cNvPr id="1964" name="Google Shape;1964;p23"/>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3"/>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3"/>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3"/>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3"/>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3"/>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3"/>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3"/>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3"/>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3"/>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3"/>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3"/>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3"/>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3"/>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5">
    <p:spTree>
      <p:nvGrpSpPr>
        <p:cNvPr id="1978" name="Shape 1978"/>
        <p:cNvGrpSpPr/>
        <p:nvPr/>
      </p:nvGrpSpPr>
      <p:grpSpPr>
        <a:xfrm>
          <a:off x="0" y="0"/>
          <a:ext cx="0" cy="0"/>
          <a:chOff x="0" y="0"/>
          <a:chExt cx="0" cy="0"/>
        </a:xfrm>
      </p:grpSpPr>
      <p:grpSp>
        <p:nvGrpSpPr>
          <p:cNvPr id="1979" name="Google Shape;1979;p24"/>
          <p:cNvGrpSpPr/>
          <p:nvPr/>
        </p:nvGrpSpPr>
        <p:grpSpPr>
          <a:xfrm>
            <a:off x="-24" y="-27"/>
            <a:ext cx="9143711" cy="5143338"/>
            <a:chOff x="597550" y="708125"/>
            <a:chExt cx="6449225" cy="4193850"/>
          </a:xfrm>
        </p:grpSpPr>
        <p:sp>
          <p:nvSpPr>
            <p:cNvPr id="1980" name="Google Shape;1980;p24"/>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4"/>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4"/>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4"/>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4"/>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4"/>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4"/>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4"/>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4"/>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4"/>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4"/>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4"/>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4"/>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4"/>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4"/>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4"/>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4"/>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4"/>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4"/>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4"/>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4"/>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4"/>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4"/>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4"/>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4"/>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4"/>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4"/>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4"/>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4"/>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4"/>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4"/>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4"/>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4"/>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4"/>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4"/>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4"/>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4"/>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4"/>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8" name="Google Shape;2018;p24"/>
          <p:cNvGrpSpPr/>
          <p:nvPr/>
        </p:nvGrpSpPr>
        <p:grpSpPr>
          <a:xfrm>
            <a:off x="4674957" y="4956042"/>
            <a:ext cx="1520982" cy="302065"/>
            <a:chOff x="5642557" y="-150670"/>
            <a:chExt cx="1520982" cy="302065"/>
          </a:xfrm>
        </p:grpSpPr>
        <p:sp>
          <p:nvSpPr>
            <p:cNvPr id="2019" name="Google Shape;2019;p24"/>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4"/>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4"/>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4"/>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4"/>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4" name="Google Shape;2024;p24"/>
          <p:cNvGrpSpPr/>
          <p:nvPr/>
        </p:nvGrpSpPr>
        <p:grpSpPr>
          <a:xfrm rot="5400000">
            <a:off x="85100" y="2306825"/>
            <a:ext cx="98902" cy="553090"/>
            <a:chOff x="4898850" y="4820550"/>
            <a:chExt cx="98902" cy="553090"/>
          </a:xfrm>
        </p:grpSpPr>
        <p:sp>
          <p:nvSpPr>
            <p:cNvPr id="2025" name="Google Shape;2025;p2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4"/>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0" name="Google Shape;2030;p24"/>
          <p:cNvGrpSpPr/>
          <p:nvPr/>
        </p:nvGrpSpPr>
        <p:grpSpPr>
          <a:xfrm>
            <a:off x="-1744592" y="3592129"/>
            <a:ext cx="2297800" cy="347400"/>
            <a:chOff x="-1439792" y="3592129"/>
            <a:chExt cx="2297800" cy="347400"/>
          </a:xfrm>
        </p:grpSpPr>
        <p:sp>
          <p:nvSpPr>
            <p:cNvPr id="2031" name="Google Shape;2031;p24"/>
            <p:cNvSpPr/>
            <p:nvPr/>
          </p:nvSpPr>
          <p:spPr>
            <a:xfrm>
              <a:off x="-1439792" y="38714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4"/>
            <p:cNvSpPr/>
            <p:nvPr/>
          </p:nvSpPr>
          <p:spPr>
            <a:xfrm>
              <a:off x="-1136692" y="35921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3" name="Google Shape;2033;p24"/>
          <p:cNvSpPr/>
          <p:nvPr/>
        </p:nvSpPr>
        <p:spPr>
          <a:xfrm rot="10800000">
            <a:off x="414162" y="44656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4" name="Google Shape;2034;p24"/>
          <p:cNvGrpSpPr/>
          <p:nvPr/>
        </p:nvGrpSpPr>
        <p:grpSpPr>
          <a:xfrm>
            <a:off x="-222733" y="225814"/>
            <a:ext cx="1507157" cy="586800"/>
            <a:chOff x="-222733" y="225814"/>
            <a:chExt cx="1507157" cy="586800"/>
          </a:xfrm>
        </p:grpSpPr>
        <p:sp>
          <p:nvSpPr>
            <p:cNvPr id="2035" name="Google Shape;2035;p24"/>
            <p:cNvSpPr/>
            <p:nvPr/>
          </p:nvSpPr>
          <p:spPr>
            <a:xfrm rot="-5400000">
              <a:off x="348812" y="-12299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6" name="Google Shape;2036;p24"/>
            <p:cNvGrpSpPr/>
            <p:nvPr/>
          </p:nvGrpSpPr>
          <p:grpSpPr>
            <a:xfrm>
              <a:off x="-222733" y="452241"/>
              <a:ext cx="1105976" cy="133969"/>
              <a:chOff x="8183182" y="663852"/>
              <a:chExt cx="1475028" cy="178673"/>
            </a:xfrm>
          </p:grpSpPr>
          <p:grpSp>
            <p:nvGrpSpPr>
              <p:cNvPr id="2037" name="Google Shape;2037;p24"/>
              <p:cNvGrpSpPr/>
              <p:nvPr/>
            </p:nvGrpSpPr>
            <p:grpSpPr>
              <a:xfrm>
                <a:off x="8183182" y="774425"/>
                <a:ext cx="1178025" cy="68100"/>
                <a:chOff x="2024450" y="204150"/>
                <a:chExt cx="1178025" cy="68100"/>
              </a:xfrm>
            </p:grpSpPr>
            <p:sp>
              <p:nvSpPr>
                <p:cNvPr id="2038" name="Google Shape;2038;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8" name="Google Shape;2048;p24"/>
              <p:cNvGrpSpPr/>
              <p:nvPr/>
            </p:nvGrpSpPr>
            <p:grpSpPr>
              <a:xfrm>
                <a:off x="8480185" y="663852"/>
                <a:ext cx="1178025" cy="68100"/>
                <a:chOff x="2024450" y="204150"/>
                <a:chExt cx="1178025" cy="68100"/>
              </a:xfrm>
            </p:grpSpPr>
            <p:sp>
              <p:nvSpPr>
                <p:cNvPr id="2049" name="Google Shape;2049;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059" name="Google Shape;2059;p24"/>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0" name="Google Shape;2060;p24"/>
          <p:cNvGrpSpPr/>
          <p:nvPr/>
        </p:nvGrpSpPr>
        <p:grpSpPr>
          <a:xfrm>
            <a:off x="8041407" y="183762"/>
            <a:ext cx="1520982" cy="302065"/>
            <a:chOff x="5642557" y="-150670"/>
            <a:chExt cx="1520982" cy="302065"/>
          </a:xfrm>
        </p:grpSpPr>
        <p:sp>
          <p:nvSpPr>
            <p:cNvPr id="2061" name="Google Shape;2061;p24"/>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24"/>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4"/>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4"/>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4"/>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6" name="Google Shape;2066;p24"/>
          <p:cNvGrpSpPr/>
          <p:nvPr/>
        </p:nvGrpSpPr>
        <p:grpSpPr>
          <a:xfrm rot="5400000">
            <a:off x="8360264" y="2845229"/>
            <a:ext cx="883262" cy="242091"/>
            <a:chOff x="2300350" y="2601250"/>
            <a:chExt cx="2275275" cy="623625"/>
          </a:xfrm>
        </p:grpSpPr>
        <p:sp>
          <p:nvSpPr>
            <p:cNvPr id="2067" name="Google Shape;2067;p2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2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2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2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2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2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3" name="Google Shape;2073;p24"/>
          <p:cNvGrpSpPr/>
          <p:nvPr/>
        </p:nvGrpSpPr>
        <p:grpSpPr>
          <a:xfrm>
            <a:off x="8267392" y="4678866"/>
            <a:ext cx="1105976" cy="133969"/>
            <a:chOff x="8183182" y="663852"/>
            <a:chExt cx="1475028" cy="178673"/>
          </a:xfrm>
        </p:grpSpPr>
        <p:grpSp>
          <p:nvGrpSpPr>
            <p:cNvPr id="2074" name="Google Shape;2074;p24"/>
            <p:cNvGrpSpPr/>
            <p:nvPr/>
          </p:nvGrpSpPr>
          <p:grpSpPr>
            <a:xfrm>
              <a:off x="8183182" y="774425"/>
              <a:ext cx="1178025" cy="68100"/>
              <a:chOff x="2024450" y="204150"/>
              <a:chExt cx="1178025" cy="68100"/>
            </a:xfrm>
          </p:grpSpPr>
          <p:sp>
            <p:nvSpPr>
              <p:cNvPr id="2075" name="Google Shape;2075;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5" name="Google Shape;2085;p24"/>
            <p:cNvGrpSpPr/>
            <p:nvPr/>
          </p:nvGrpSpPr>
          <p:grpSpPr>
            <a:xfrm>
              <a:off x="8480185" y="663852"/>
              <a:ext cx="1178025" cy="68100"/>
              <a:chOff x="2024450" y="204150"/>
              <a:chExt cx="1178025" cy="68100"/>
            </a:xfrm>
          </p:grpSpPr>
          <p:sp>
            <p:nvSpPr>
              <p:cNvPr id="2086" name="Google Shape;2086;p2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2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2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2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2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2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2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2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96" name="Google Shape;2096;p24"/>
          <p:cNvGrpSpPr/>
          <p:nvPr/>
        </p:nvGrpSpPr>
        <p:grpSpPr>
          <a:xfrm>
            <a:off x="5023301" y="238994"/>
            <a:ext cx="1252897" cy="51000"/>
            <a:chOff x="2915381" y="4104819"/>
            <a:chExt cx="1252897" cy="51000"/>
          </a:xfrm>
        </p:grpSpPr>
        <p:sp>
          <p:nvSpPr>
            <p:cNvPr id="2097" name="Google Shape;2097;p24"/>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4"/>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4"/>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24"/>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24"/>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24"/>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4"/>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4"/>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4"/>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4"/>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4"/>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4"/>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4"/>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4"/>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1" name="Google Shape;2111;p24"/>
          <p:cNvSpPr txBox="1"/>
          <p:nvPr>
            <p:ph type="title"/>
          </p:nvPr>
        </p:nvSpPr>
        <p:spPr>
          <a:xfrm>
            <a:off x="713100" y="539400"/>
            <a:ext cx="7717800" cy="572700"/>
          </a:xfrm>
          <a:prstGeom prst="rect">
            <a:avLst/>
          </a:prstGeom>
          <a:effectLst>
            <a:outerShdw blurRad="8572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4">
    <p:spTree>
      <p:nvGrpSpPr>
        <p:cNvPr id="2112" name="Shape 2112"/>
        <p:cNvGrpSpPr/>
        <p:nvPr/>
      </p:nvGrpSpPr>
      <p:grpSpPr>
        <a:xfrm>
          <a:off x="0" y="0"/>
          <a:ext cx="0" cy="0"/>
          <a:chOff x="0" y="0"/>
          <a:chExt cx="0" cy="0"/>
        </a:xfrm>
      </p:grpSpPr>
      <p:grpSp>
        <p:nvGrpSpPr>
          <p:cNvPr id="2113" name="Google Shape;2113;p25"/>
          <p:cNvGrpSpPr/>
          <p:nvPr/>
        </p:nvGrpSpPr>
        <p:grpSpPr>
          <a:xfrm>
            <a:off x="-24" y="-27"/>
            <a:ext cx="9143711" cy="5143338"/>
            <a:chOff x="597550" y="708125"/>
            <a:chExt cx="6449225" cy="4193850"/>
          </a:xfrm>
        </p:grpSpPr>
        <p:sp>
          <p:nvSpPr>
            <p:cNvPr id="2114" name="Google Shape;2114;p25"/>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5"/>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5"/>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5"/>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5"/>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5"/>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5"/>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5"/>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5"/>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5"/>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5"/>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5"/>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5"/>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5"/>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5"/>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5"/>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5"/>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5"/>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5"/>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5"/>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5"/>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5"/>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5"/>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5"/>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5"/>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5"/>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5"/>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5"/>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5"/>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5"/>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5"/>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5"/>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5"/>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5"/>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5"/>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5"/>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5"/>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5"/>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2" name="Google Shape;2152;p25"/>
          <p:cNvSpPr/>
          <p:nvPr/>
        </p:nvSpPr>
        <p:spPr>
          <a:xfrm rot="-5400000">
            <a:off x="120212" y="7293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3" name="Google Shape;2153;p25"/>
          <p:cNvGrpSpPr/>
          <p:nvPr/>
        </p:nvGrpSpPr>
        <p:grpSpPr>
          <a:xfrm rot="5400000">
            <a:off x="85100" y="3657925"/>
            <a:ext cx="98902" cy="553090"/>
            <a:chOff x="4898850" y="4820550"/>
            <a:chExt cx="98902" cy="553090"/>
          </a:xfrm>
        </p:grpSpPr>
        <p:sp>
          <p:nvSpPr>
            <p:cNvPr id="2154" name="Google Shape;2154;p2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9" name="Google Shape;2159;p25"/>
          <p:cNvGrpSpPr/>
          <p:nvPr/>
        </p:nvGrpSpPr>
        <p:grpSpPr>
          <a:xfrm flipH="1">
            <a:off x="-538592" y="566830"/>
            <a:ext cx="1823016" cy="296643"/>
            <a:chOff x="7857346" y="3902355"/>
            <a:chExt cx="1823016" cy="296643"/>
          </a:xfrm>
        </p:grpSpPr>
        <p:sp>
          <p:nvSpPr>
            <p:cNvPr id="2160" name="Google Shape;2160;p25"/>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5"/>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5"/>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5"/>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5"/>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5"/>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6" name="Google Shape;2166;p25"/>
          <p:cNvGrpSpPr/>
          <p:nvPr/>
        </p:nvGrpSpPr>
        <p:grpSpPr>
          <a:xfrm rot="5400000">
            <a:off x="4799100" y="4593800"/>
            <a:ext cx="98902" cy="553090"/>
            <a:chOff x="4898850" y="4820550"/>
            <a:chExt cx="98902" cy="553090"/>
          </a:xfrm>
        </p:grpSpPr>
        <p:sp>
          <p:nvSpPr>
            <p:cNvPr id="2167" name="Google Shape;2167;p2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2" name="Google Shape;2172;p25"/>
          <p:cNvGrpSpPr/>
          <p:nvPr/>
        </p:nvGrpSpPr>
        <p:grpSpPr>
          <a:xfrm>
            <a:off x="432919" y="4756119"/>
            <a:ext cx="1105976" cy="133969"/>
            <a:chOff x="8183182" y="663852"/>
            <a:chExt cx="1475028" cy="178673"/>
          </a:xfrm>
        </p:grpSpPr>
        <p:grpSp>
          <p:nvGrpSpPr>
            <p:cNvPr id="2173" name="Google Shape;2173;p25"/>
            <p:cNvGrpSpPr/>
            <p:nvPr/>
          </p:nvGrpSpPr>
          <p:grpSpPr>
            <a:xfrm>
              <a:off x="8183182" y="774425"/>
              <a:ext cx="1178025" cy="68100"/>
              <a:chOff x="2024450" y="204150"/>
              <a:chExt cx="1178025" cy="68100"/>
            </a:xfrm>
          </p:grpSpPr>
          <p:sp>
            <p:nvSpPr>
              <p:cNvPr id="2174" name="Google Shape;2174;p2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4" name="Google Shape;2184;p25"/>
            <p:cNvGrpSpPr/>
            <p:nvPr/>
          </p:nvGrpSpPr>
          <p:grpSpPr>
            <a:xfrm>
              <a:off x="8480185" y="663852"/>
              <a:ext cx="1178025" cy="68100"/>
              <a:chOff x="2024450" y="204150"/>
              <a:chExt cx="1178025" cy="68100"/>
            </a:xfrm>
          </p:grpSpPr>
          <p:sp>
            <p:nvSpPr>
              <p:cNvPr id="2185" name="Google Shape;2185;p2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95" name="Google Shape;2195;p25"/>
          <p:cNvSpPr/>
          <p:nvPr/>
        </p:nvSpPr>
        <p:spPr>
          <a:xfrm rot="5400000">
            <a:off x="8279899" y="422812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5"/>
          <p:cNvSpPr/>
          <p:nvPr/>
        </p:nvSpPr>
        <p:spPr>
          <a:xfrm>
            <a:off x="8161612" y="-348808"/>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7" name="Google Shape;2197;p25"/>
          <p:cNvGrpSpPr/>
          <p:nvPr/>
        </p:nvGrpSpPr>
        <p:grpSpPr>
          <a:xfrm>
            <a:off x="8395576" y="4749303"/>
            <a:ext cx="883262" cy="242091"/>
            <a:chOff x="2300350" y="2601250"/>
            <a:chExt cx="2275275" cy="623625"/>
          </a:xfrm>
        </p:grpSpPr>
        <p:sp>
          <p:nvSpPr>
            <p:cNvPr id="2198" name="Google Shape;2198;p2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4" name="Google Shape;2204;p25"/>
          <p:cNvGrpSpPr/>
          <p:nvPr/>
        </p:nvGrpSpPr>
        <p:grpSpPr>
          <a:xfrm>
            <a:off x="5989113" y="235761"/>
            <a:ext cx="1252897" cy="51000"/>
            <a:chOff x="2915381" y="4104819"/>
            <a:chExt cx="1252897" cy="51000"/>
          </a:xfrm>
        </p:grpSpPr>
        <p:sp>
          <p:nvSpPr>
            <p:cNvPr id="2205" name="Google Shape;2205;p25"/>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5"/>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5"/>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5"/>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5"/>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5"/>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5"/>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5"/>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5"/>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5"/>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25"/>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25"/>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5"/>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5"/>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9" name="Google Shape;2219;p25"/>
          <p:cNvSpPr txBox="1"/>
          <p:nvPr>
            <p:ph type="title"/>
          </p:nvPr>
        </p:nvSpPr>
        <p:spPr>
          <a:xfrm>
            <a:off x="713100" y="539400"/>
            <a:ext cx="7717800" cy="572700"/>
          </a:xfrm>
          <a:prstGeom prst="rect">
            <a:avLst/>
          </a:prstGeom>
          <a:effectLst>
            <a:outerShdw blurRad="85725" rotWithShape="0" algn="bl">
              <a:schemeClr val="accent2">
                <a:alpha val="41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1">
    <p:spTree>
      <p:nvGrpSpPr>
        <p:cNvPr id="2220" name="Shape 2220"/>
        <p:cNvGrpSpPr/>
        <p:nvPr/>
      </p:nvGrpSpPr>
      <p:grpSpPr>
        <a:xfrm>
          <a:off x="0" y="0"/>
          <a:ext cx="0" cy="0"/>
          <a:chOff x="0" y="0"/>
          <a:chExt cx="0" cy="0"/>
        </a:xfrm>
      </p:grpSpPr>
      <p:grpSp>
        <p:nvGrpSpPr>
          <p:cNvPr id="2221" name="Google Shape;2221;p26"/>
          <p:cNvGrpSpPr/>
          <p:nvPr/>
        </p:nvGrpSpPr>
        <p:grpSpPr>
          <a:xfrm>
            <a:off x="-24" y="-27"/>
            <a:ext cx="9143711" cy="5143338"/>
            <a:chOff x="597550" y="708125"/>
            <a:chExt cx="6449225" cy="4193850"/>
          </a:xfrm>
        </p:grpSpPr>
        <p:sp>
          <p:nvSpPr>
            <p:cNvPr id="2222" name="Google Shape;2222;p26"/>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6"/>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6"/>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6"/>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6"/>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26"/>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26"/>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6"/>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6"/>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26"/>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26"/>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26"/>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26"/>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6"/>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6"/>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6"/>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6"/>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6"/>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6"/>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6"/>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6"/>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6"/>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6"/>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6"/>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6"/>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6"/>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6"/>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6"/>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6"/>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6"/>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26"/>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6"/>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6"/>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6"/>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6"/>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6"/>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6"/>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6"/>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0" name="Google Shape;2260;p26"/>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61" name="Google Shape;2261;p26"/>
          <p:cNvSpPr txBox="1"/>
          <p:nvPr>
            <p:ph idx="2" type="title"/>
          </p:nvPr>
        </p:nvSpPr>
        <p:spPr>
          <a:xfrm>
            <a:off x="841275" y="2611096"/>
            <a:ext cx="20406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62" name="Google Shape;2262;p26"/>
          <p:cNvSpPr txBox="1"/>
          <p:nvPr>
            <p:ph idx="1" type="subTitle"/>
          </p:nvPr>
        </p:nvSpPr>
        <p:spPr>
          <a:xfrm>
            <a:off x="841275" y="3019695"/>
            <a:ext cx="2040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3" name="Google Shape;2263;p26"/>
          <p:cNvSpPr txBox="1"/>
          <p:nvPr>
            <p:ph hasCustomPrompt="1" idx="3" type="title"/>
          </p:nvPr>
        </p:nvSpPr>
        <p:spPr>
          <a:xfrm>
            <a:off x="744825" y="1668255"/>
            <a:ext cx="2233500" cy="788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5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264" name="Google Shape;2264;p26"/>
          <p:cNvSpPr txBox="1"/>
          <p:nvPr>
            <p:ph idx="4" type="title"/>
          </p:nvPr>
        </p:nvSpPr>
        <p:spPr>
          <a:xfrm>
            <a:off x="3551593" y="2972975"/>
            <a:ext cx="20406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65" name="Google Shape;2265;p26"/>
          <p:cNvSpPr txBox="1"/>
          <p:nvPr>
            <p:ph idx="5" type="subTitle"/>
          </p:nvPr>
        </p:nvSpPr>
        <p:spPr>
          <a:xfrm>
            <a:off x="3551593" y="3381574"/>
            <a:ext cx="2040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6" name="Google Shape;2266;p26"/>
          <p:cNvSpPr txBox="1"/>
          <p:nvPr>
            <p:ph hasCustomPrompt="1" idx="6" type="title"/>
          </p:nvPr>
        </p:nvSpPr>
        <p:spPr>
          <a:xfrm>
            <a:off x="3455143" y="2030134"/>
            <a:ext cx="2233500" cy="788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5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267" name="Google Shape;2267;p26"/>
          <p:cNvSpPr txBox="1"/>
          <p:nvPr>
            <p:ph idx="7" type="title"/>
          </p:nvPr>
        </p:nvSpPr>
        <p:spPr>
          <a:xfrm>
            <a:off x="6261925" y="2611096"/>
            <a:ext cx="2040600" cy="2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268" name="Google Shape;2268;p26"/>
          <p:cNvSpPr txBox="1"/>
          <p:nvPr>
            <p:ph idx="8" type="subTitle"/>
          </p:nvPr>
        </p:nvSpPr>
        <p:spPr>
          <a:xfrm>
            <a:off x="6261925" y="3019695"/>
            <a:ext cx="20406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9" name="Google Shape;2269;p26"/>
          <p:cNvSpPr txBox="1"/>
          <p:nvPr>
            <p:ph hasCustomPrompt="1" idx="9" type="title"/>
          </p:nvPr>
        </p:nvSpPr>
        <p:spPr>
          <a:xfrm>
            <a:off x="6165475" y="1668255"/>
            <a:ext cx="2233500" cy="788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000"/>
              <a:buNone/>
              <a:defRPr sz="55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2270" name="Google Shape;2270;p26"/>
          <p:cNvGrpSpPr/>
          <p:nvPr/>
        </p:nvGrpSpPr>
        <p:grpSpPr>
          <a:xfrm>
            <a:off x="-11" y="4335989"/>
            <a:ext cx="1284435" cy="586800"/>
            <a:chOff x="-11" y="4335989"/>
            <a:chExt cx="1284435" cy="586800"/>
          </a:xfrm>
        </p:grpSpPr>
        <p:sp>
          <p:nvSpPr>
            <p:cNvPr id="2271" name="Google Shape;2271;p26"/>
            <p:cNvSpPr/>
            <p:nvPr/>
          </p:nvSpPr>
          <p:spPr>
            <a:xfrm rot="-5400000">
              <a:off x="348812" y="39871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2" name="Google Shape;2272;p26"/>
            <p:cNvGrpSpPr/>
            <p:nvPr/>
          </p:nvGrpSpPr>
          <p:grpSpPr>
            <a:xfrm rot="10800000">
              <a:off x="-11" y="4508353"/>
              <a:ext cx="883262" cy="242091"/>
              <a:chOff x="2300350" y="2601250"/>
              <a:chExt cx="2275275" cy="623625"/>
            </a:xfrm>
          </p:grpSpPr>
          <p:sp>
            <p:nvSpPr>
              <p:cNvPr id="2273" name="Google Shape;2273;p2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79" name="Google Shape;2279;p26"/>
          <p:cNvGrpSpPr/>
          <p:nvPr/>
        </p:nvGrpSpPr>
        <p:grpSpPr>
          <a:xfrm>
            <a:off x="1398057" y="-114308"/>
            <a:ext cx="1520982" cy="302065"/>
            <a:chOff x="5642557" y="-150670"/>
            <a:chExt cx="1520982" cy="302065"/>
          </a:xfrm>
        </p:grpSpPr>
        <p:sp>
          <p:nvSpPr>
            <p:cNvPr id="2280" name="Google Shape;2280;p2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5" name="Google Shape;2285;p26"/>
          <p:cNvGrpSpPr/>
          <p:nvPr/>
        </p:nvGrpSpPr>
        <p:grpSpPr>
          <a:xfrm rot="5400000">
            <a:off x="85100" y="1523550"/>
            <a:ext cx="98902" cy="553090"/>
            <a:chOff x="4898850" y="4820550"/>
            <a:chExt cx="98902" cy="553090"/>
          </a:xfrm>
        </p:grpSpPr>
        <p:sp>
          <p:nvSpPr>
            <p:cNvPr id="2286" name="Google Shape;2286;p2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1" name="Google Shape;2291;p26"/>
          <p:cNvSpPr/>
          <p:nvPr/>
        </p:nvSpPr>
        <p:spPr>
          <a:xfrm>
            <a:off x="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6"/>
          <p:cNvSpPr/>
          <p:nvPr/>
        </p:nvSpPr>
        <p:spPr>
          <a:xfrm>
            <a:off x="-1281605" y="3790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6"/>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95" name="Google Shape;2295;p26"/>
          <p:cNvGrpSpPr/>
          <p:nvPr/>
        </p:nvGrpSpPr>
        <p:grpSpPr>
          <a:xfrm>
            <a:off x="7812807" y="883512"/>
            <a:ext cx="1520982" cy="302065"/>
            <a:chOff x="5642557" y="-150670"/>
            <a:chExt cx="1520982" cy="302065"/>
          </a:xfrm>
        </p:grpSpPr>
        <p:sp>
          <p:nvSpPr>
            <p:cNvPr id="2296" name="Google Shape;2296;p2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1" name="Google Shape;2301;p26"/>
          <p:cNvGrpSpPr/>
          <p:nvPr/>
        </p:nvGrpSpPr>
        <p:grpSpPr>
          <a:xfrm rot="5400000">
            <a:off x="8520259" y="3926674"/>
            <a:ext cx="302065" cy="1520982"/>
            <a:chOff x="-108754" y="2690919"/>
            <a:chExt cx="302065" cy="1520982"/>
          </a:xfrm>
        </p:grpSpPr>
        <p:sp>
          <p:nvSpPr>
            <p:cNvPr id="2302" name="Google Shape;2302;p26"/>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6"/>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6"/>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6"/>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6"/>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2">
    <p:spTree>
      <p:nvGrpSpPr>
        <p:cNvPr id="2307" name="Shape 2307"/>
        <p:cNvGrpSpPr/>
        <p:nvPr/>
      </p:nvGrpSpPr>
      <p:grpSpPr>
        <a:xfrm>
          <a:off x="0" y="0"/>
          <a:ext cx="0" cy="0"/>
          <a:chOff x="0" y="0"/>
          <a:chExt cx="0" cy="0"/>
        </a:xfrm>
      </p:grpSpPr>
      <p:grpSp>
        <p:nvGrpSpPr>
          <p:cNvPr id="2308" name="Google Shape;2308;p27"/>
          <p:cNvGrpSpPr/>
          <p:nvPr/>
        </p:nvGrpSpPr>
        <p:grpSpPr>
          <a:xfrm>
            <a:off x="-24" y="-27"/>
            <a:ext cx="9143711" cy="5143338"/>
            <a:chOff x="597550" y="708125"/>
            <a:chExt cx="6449225" cy="4193850"/>
          </a:xfrm>
        </p:grpSpPr>
        <p:sp>
          <p:nvSpPr>
            <p:cNvPr id="2309" name="Google Shape;2309;p27"/>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7"/>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7"/>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7"/>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7"/>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7"/>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27"/>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27"/>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7"/>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7"/>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7"/>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7"/>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7"/>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7"/>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7"/>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7"/>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7"/>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27"/>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27"/>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7"/>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7"/>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7"/>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27"/>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7"/>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7"/>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7"/>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7"/>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7"/>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7"/>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7"/>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7"/>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7"/>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7"/>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7"/>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7"/>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7"/>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7"/>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7"/>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7" name="Google Shape;2347;p27"/>
          <p:cNvSpPr txBox="1"/>
          <p:nvPr>
            <p:ph type="title"/>
          </p:nvPr>
        </p:nvSpPr>
        <p:spPr>
          <a:xfrm>
            <a:off x="2335650" y="758125"/>
            <a:ext cx="4472700" cy="9555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sz="7000">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348" name="Google Shape;2348;p27"/>
          <p:cNvSpPr txBox="1"/>
          <p:nvPr>
            <p:ph idx="1" type="subTitle"/>
          </p:nvPr>
        </p:nvSpPr>
        <p:spPr>
          <a:xfrm>
            <a:off x="2335650" y="1775000"/>
            <a:ext cx="4472700" cy="101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49" name="Google Shape;2349;p27"/>
          <p:cNvSpPr txBox="1"/>
          <p:nvPr/>
        </p:nvSpPr>
        <p:spPr>
          <a:xfrm>
            <a:off x="2532450" y="3327757"/>
            <a:ext cx="4079100" cy="64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latin typeface="PT Sans"/>
                <a:ea typeface="PT Sans"/>
                <a:cs typeface="PT Sans"/>
                <a:sym typeface="PT Sans"/>
              </a:rPr>
              <a:t>Credits:</a:t>
            </a:r>
            <a:r>
              <a:rPr lang="en" sz="1200">
                <a:solidFill>
                  <a:schemeClr val="accent2"/>
                </a:solidFill>
                <a:latin typeface="PT Sans"/>
                <a:ea typeface="PT Sans"/>
                <a:cs typeface="PT Sans"/>
                <a:sym typeface="PT Sans"/>
              </a:rPr>
              <a:t> </a:t>
            </a:r>
            <a:r>
              <a:rPr lang="en" sz="1200">
                <a:solidFill>
                  <a:schemeClr val="lt1"/>
                </a:solidFill>
                <a:latin typeface="PT Sans"/>
                <a:ea typeface="PT Sans"/>
                <a:cs typeface="PT Sans"/>
                <a:sym typeface="PT Sans"/>
              </a:rPr>
              <a:t>This presentation template was created by </a:t>
            </a:r>
            <a:r>
              <a:rPr b="1" lang="en" sz="1200">
                <a:solidFill>
                  <a:schemeClr val="accent2"/>
                </a:solidFill>
                <a:uFill>
                  <a:noFill/>
                </a:uFill>
                <a:latin typeface="PT Sans"/>
                <a:ea typeface="PT Sans"/>
                <a:cs typeface="PT Sans"/>
                <a:sym typeface="PT Sans"/>
                <a:hlinkClick r:id="rId2">
                  <a:extLst>
                    <a:ext uri="{A12FA001-AC4F-418D-AE19-62706E023703}">
                      <ahyp:hlinkClr val="tx"/>
                    </a:ext>
                  </a:extLst>
                </a:hlinkClick>
              </a:rPr>
              <a:t>Slidesgo</a:t>
            </a:r>
            <a:r>
              <a:rPr lang="en" sz="1200">
                <a:solidFill>
                  <a:schemeClr val="lt1"/>
                </a:solidFill>
                <a:latin typeface="PT Sans"/>
                <a:ea typeface="PT Sans"/>
                <a:cs typeface="PT Sans"/>
                <a:sym typeface="PT Sans"/>
              </a:rPr>
              <a:t>, including icons by </a:t>
            </a:r>
            <a:r>
              <a:rPr b="1" lang="en" sz="1200">
                <a:solidFill>
                  <a:schemeClr val="accent2"/>
                </a:solidFill>
                <a:uFill>
                  <a:noFill/>
                </a:uFill>
                <a:latin typeface="PT Sans"/>
                <a:ea typeface="PT Sans"/>
                <a:cs typeface="PT Sans"/>
                <a:sym typeface="PT Sans"/>
                <a:hlinkClick r:id="rId3">
                  <a:extLst>
                    <a:ext uri="{A12FA001-AC4F-418D-AE19-62706E023703}">
                      <ahyp:hlinkClr val="tx"/>
                    </a:ext>
                  </a:extLst>
                </a:hlinkClick>
              </a:rPr>
              <a:t>Flaticon</a:t>
            </a:r>
            <a:r>
              <a:rPr lang="en" sz="1200">
                <a:solidFill>
                  <a:schemeClr val="lt1"/>
                </a:solidFill>
                <a:latin typeface="PT Sans"/>
                <a:ea typeface="PT Sans"/>
                <a:cs typeface="PT Sans"/>
                <a:sym typeface="PT Sans"/>
              </a:rPr>
              <a:t>, infographics &amp; images by </a:t>
            </a:r>
            <a:r>
              <a:rPr b="1" lang="en" sz="1200">
                <a:solidFill>
                  <a:schemeClr val="accent2"/>
                </a:solidFill>
                <a:uFill>
                  <a:noFill/>
                </a:uFill>
                <a:latin typeface="PT Sans"/>
                <a:ea typeface="PT Sans"/>
                <a:cs typeface="PT Sans"/>
                <a:sym typeface="PT Sans"/>
                <a:hlinkClick r:id="rId4">
                  <a:extLst>
                    <a:ext uri="{A12FA001-AC4F-418D-AE19-62706E023703}">
                      <ahyp:hlinkClr val="tx"/>
                    </a:ext>
                  </a:extLst>
                </a:hlinkClick>
              </a:rPr>
              <a:t>Freepik</a:t>
            </a:r>
            <a:endParaRPr sz="1200">
              <a:solidFill>
                <a:schemeClr val="lt1"/>
              </a:solidFill>
              <a:latin typeface="PT Sans"/>
              <a:ea typeface="PT Sans"/>
              <a:cs typeface="PT Sans"/>
              <a:sym typeface="PT Sans"/>
            </a:endParaRPr>
          </a:p>
        </p:txBody>
      </p:sp>
      <p:sp>
        <p:nvSpPr>
          <p:cNvPr id="2350" name="Google Shape;2350;p27"/>
          <p:cNvSpPr/>
          <p:nvPr/>
        </p:nvSpPr>
        <p:spPr>
          <a:xfrm rot="10800000">
            <a:off x="11"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1" name="Google Shape;2351;p27"/>
          <p:cNvGrpSpPr/>
          <p:nvPr/>
        </p:nvGrpSpPr>
        <p:grpSpPr>
          <a:xfrm>
            <a:off x="-11" y="606814"/>
            <a:ext cx="1284435" cy="586800"/>
            <a:chOff x="-11" y="606814"/>
            <a:chExt cx="1284435" cy="586800"/>
          </a:xfrm>
        </p:grpSpPr>
        <p:sp>
          <p:nvSpPr>
            <p:cNvPr id="2352" name="Google Shape;2352;p27"/>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3" name="Google Shape;2353;p27"/>
            <p:cNvGrpSpPr/>
            <p:nvPr/>
          </p:nvGrpSpPr>
          <p:grpSpPr>
            <a:xfrm rot="10800000">
              <a:off x="-11" y="779178"/>
              <a:ext cx="883262" cy="242091"/>
              <a:chOff x="2300350" y="2601250"/>
              <a:chExt cx="2275275" cy="623625"/>
            </a:xfrm>
          </p:grpSpPr>
          <p:sp>
            <p:nvSpPr>
              <p:cNvPr id="2354" name="Google Shape;2354;p2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60" name="Google Shape;2360;p27"/>
          <p:cNvGrpSpPr/>
          <p:nvPr/>
        </p:nvGrpSpPr>
        <p:grpSpPr>
          <a:xfrm>
            <a:off x="2618882" y="4981392"/>
            <a:ext cx="1520982" cy="302065"/>
            <a:chOff x="5642557" y="-150670"/>
            <a:chExt cx="1520982" cy="302065"/>
          </a:xfrm>
        </p:grpSpPr>
        <p:sp>
          <p:nvSpPr>
            <p:cNvPr id="2361" name="Google Shape;2361;p2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6" name="Google Shape;2366;p27"/>
          <p:cNvGrpSpPr/>
          <p:nvPr/>
        </p:nvGrpSpPr>
        <p:grpSpPr>
          <a:xfrm rot="5400000">
            <a:off x="85100" y="1849625"/>
            <a:ext cx="98902" cy="553090"/>
            <a:chOff x="4898850" y="4820550"/>
            <a:chExt cx="98902" cy="553090"/>
          </a:xfrm>
        </p:grpSpPr>
        <p:sp>
          <p:nvSpPr>
            <p:cNvPr id="2367" name="Google Shape;2367;p2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2" name="Google Shape;2372;p27"/>
          <p:cNvGrpSpPr/>
          <p:nvPr/>
        </p:nvGrpSpPr>
        <p:grpSpPr>
          <a:xfrm>
            <a:off x="-1414555" y="2830129"/>
            <a:ext cx="2297800" cy="347400"/>
            <a:chOff x="-1414555" y="2830129"/>
            <a:chExt cx="2297800" cy="347400"/>
          </a:xfrm>
        </p:grpSpPr>
        <p:sp>
          <p:nvSpPr>
            <p:cNvPr id="2373" name="Google Shape;2373;p27"/>
            <p:cNvSpPr/>
            <p:nvPr/>
          </p:nvSpPr>
          <p:spPr>
            <a:xfrm>
              <a:off x="-1414555" y="31094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7"/>
            <p:cNvSpPr/>
            <p:nvPr/>
          </p:nvSpPr>
          <p:spPr>
            <a:xfrm>
              <a:off x="-1111455" y="28301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5" name="Google Shape;2375;p27"/>
          <p:cNvGrpSpPr/>
          <p:nvPr/>
        </p:nvGrpSpPr>
        <p:grpSpPr>
          <a:xfrm flipH="1">
            <a:off x="-529079" y="4313280"/>
            <a:ext cx="1823016" cy="196994"/>
            <a:chOff x="7857346" y="4002005"/>
            <a:chExt cx="1823016" cy="196994"/>
          </a:xfrm>
        </p:grpSpPr>
        <p:sp>
          <p:nvSpPr>
            <p:cNvPr id="2376" name="Google Shape;2376;p27"/>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7"/>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27"/>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9" name="Google Shape;2379;p27"/>
          <p:cNvSpPr/>
          <p:nvPr/>
        </p:nvSpPr>
        <p:spPr>
          <a:xfrm rot="5400000">
            <a:off x="8208384" y="38856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0" name="Google Shape;2380;p27"/>
          <p:cNvGrpSpPr/>
          <p:nvPr/>
        </p:nvGrpSpPr>
        <p:grpSpPr>
          <a:xfrm>
            <a:off x="5202992" y="4687341"/>
            <a:ext cx="1105976" cy="133969"/>
            <a:chOff x="8183182" y="663852"/>
            <a:chExt cx="1475028" cy="178673"/>
          </a:xfrm>
        </p:grpSpPr>
        <p:grpSp>
          <p:nvGrpSpPr>
            <p:cNvPr id="2381" name="Google Shape;2381;p27"/>
            <p:cNvGrpSpPr/>
            <p:nvPr/>
          </p:nvGrpSpPr>
          <p:grpSpPr>
            <a:xfrm>
              <a:off x="8183182" y="774425"/>
              <a:ext cx="1178025" cy="68100"/>
              <a:chOff x="2024450" y="204150"/>
              <a:chExt cx="1178025" cy="68100"/>
            </a:xfrm>
          </p:grpSpPr>
          <p:sp>
            <p:nvSpPr>
              <p:cNvPr id="2382" name="Google Shape;2382;p2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2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2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2" name="Google Shape;2392;p27"/>
            <p:cNvGrpSpPr/>
            <p:nvPr/>
          </p:nvGrpSpPr>
          <p:grpSpPr>
            <a:xfrm>
              <a:off x="8480185" y="663852"/>
              <a:ext cx="1178025" cy="68100"/>
              <a:chOff x="2024450" y="204150"/>
              <a:chExt cx="1178025" cy="68100"/>
            </a:xfrm>
          </p:grpSpPr>
          <p:sp>
            <p:nvSpPr>
              <p:cNvPr id="2393" name="Google Shape;2393;p2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03" name="Google Shape;2403;p27"/>
          <p:cNvSpPr/>
          <p:nvPr/>
        </p:nvSpPr>
        <p:spPr>
          <a:xfrm rot="10800000">
            <a:off x="8027645" y="21741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4" name="Google Shape;2404;p27"/>
          <p:cNvGrpSpPr/>
          <p:nvPr/>
        </p:nvGrpSpPr>
        <p:grpSpPr>
          <a:xfrm rot="-5400000">
            <a:off x="7172708" y="384980"/>
            <a:ext cx="1823016" cy="296643"/>
            <a:chOff x="7857346" y="3902355"/>
            <a:chExt cx="1823016" cy="296643"/>
          </a:xfrm>
        </p:grpSpPr>
        <p:sp>
          <p:nvSpPr>
            <p:cNvPr id="2405" name="Google Shape;2405;p27"/>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7"/>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7"/>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7"/>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7"/>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7"/>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1" name="Google Shape;2411;p27"/>
          <p:cNvGrpSpPr/>
          <p:nvPr/>
        </p:nvGrpSpPr>
        <p:grpSpPr>
          <a:xfrm>
            <a:off x="8267392" y="2926266"/>
            <a:ext cx="1105976" cy="133969"/>
            <a:chOff x="8183182" y="663852"/>
            <a:chExt cx="1475028" cy="178673"/>
          </a:xfrm>
        </p:grpSpPr>
        <p:grpSp>
          <p:nvGrpSpPr>
            <p:cNvPr id="2412" name="Google Shape;2412;p27"/>
            <p:cNvGrpSpPr/>
            <p:nvPr/>
          </p:nvGrpSpPr>
          <p:grpSpPr>
            <a:xfrm>
              <a:off x="8183182" y="774425"/>
              <a:ext cx="1178025" cy="68100"/>
              <a:chOff x="2024450" y="204150"/>
              <a:chExt cx="1178025" cy="68100"/>
            </a:xfrm>
          </p:grpSpPr>
          <p:sp>
            <p:nvSpPr>
              <p:cNvPr id="2413" name="Google Shape;2413;p2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2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2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2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2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2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3" name="Google Shape;2423;p27"/>
            <p:cNvGrpSpPr/>
            <p:nvPr/>
          </p:nvGrpSpPr>
          <p:grpSpPr>
            <a:xfrm>
              <a:off x="8480185" y="663852"/>
              <a:ext cx="1178025" cy="68100"/>
              <a:chOff x="2024450" y="204150"/>
              <a:chExt cx="1178025" cy="68100"/>
            </a:xfrm>
          </p:grpSpPr>
          <p:sp>
            <p:nvSpPr>
              <p:cNvPr id="2424" name="Google Shape;2424;p2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2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2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2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2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2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2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2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2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34" name="Google Shape;2434;p27"/>
          <p:cNvGrpSpPr/>
          <p:nvPr/>
        </p:nvGrpSpPr>
        <p:grpSpPr>
          <a:xfrm>
            <a:off x="2360001" y="376081"/>
            <a:ext cx="1252897" cy="51000"/>
            <a:chOff x="2915381" y="4104819"/>
            <a:chExt cx="1252897" cy="51000"/>
          </a:xfrm>
        </p:grpSpPr>
        <p:sp>
          <p:nvSpPr>
            <p:cNvPr id="2435" name="Google Shape;2435;p27"/>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7"/>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27"/>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27"/>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27"/>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7"/>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7"/>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7"/>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7"/>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7"/>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7"/>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7"/>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7"/>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7"/>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3">
    <p:spTree>
      <p:nvGrpSpPr>
        <p:cNvPr id="2449"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28"/>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28"/>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8"/>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8"/>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28"/>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28"/>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8"/>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8"/>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28"/>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28"/>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28"/>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8"/>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8"/>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8"/>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8"/>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8"/>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8"/>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8"/>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8"/>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8"/>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8"/>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8"/>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8"/>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28"/>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28"/>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28"/>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8"/>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8"/>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8"/>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28"/>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8"/>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8"/>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8"/>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28"/>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8"/>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8"/>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8"/>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8"/>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8"/>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8"/>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8"/>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2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2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2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2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28"/>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28"/>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28"/>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28"/>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28"/>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2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2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2">
    <p:spTree>
      <p:nvGrpSpPr>
        <p:cNvPr id="2547"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9"/>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29"/>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29"/>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29"/>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29"/>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29"/>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29"/>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29"/>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29"/>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29"/>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29"/>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29"/>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9"/>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9"/>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29"/>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29"/>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29"/>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9"/>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9"/>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9"/>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9"/>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9"/>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9"/>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9"/>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9"/>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9"/>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9"/>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9"/>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9"/>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9"/>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9"/>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9"/>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9"/>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9"/>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9"/>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9"/>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9"/>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2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9"/>
            <p:cNvSpPr/>
            <p:nvPr/>
          </p:nvSpPr>
          <p:spPr>
            <a:xfrm>
              <a:off x="-1111455" y="3058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9"/>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9"/>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9"/>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9"/>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9"/>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9"/>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9"/>
            <p:cNvSpPr/>
            <p:nvPr/>
          </p:nvSpPr>
          <p:spPr>
            <a:xfrm rot="5400000">
              <a:off x="5736895"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9" name="Shape 229"/>
        <p:cNvGrpSpPr/>
        <p:nvPr/>
      </p:nvGrpSpPr>
      <p:grpSpPr>
        <a:xfrm>
          <a:off x="0" y="0"/>
          <a:ext cx="0" cy="0"/>
          <a:chOff x="0" y="0"/>
          <a:chExt cx="0" cy="0"/>
        </a:xfrm>
      </p:grpSpPr>
      <p:grpSp>
        <p:nvGrpSpPr>
          <p:cNvPr id="230" name="Google Shape;230;p4"/>
          <p:cNvGrpSpPr/>
          <p:nvPr/>
        </p:nvGrpSpPr>
        <p:grpSpPr>
          <a:xfrm>
            <a:off x="-24" y="-27"/>
            <a:ext cx="9143711" cy="5143338"/>
            <a:chOff x="597550" y="708125"/>
            <a:chExt cx="6449225" cy="4193850"/>
          </a:xfrm>
        </p:grpSpPr>
        <p:sp>
          <p:nvSpPr>
            <p:cNvPr id="231" name="Google Shape;231;p4"/>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4"/>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4"/>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4"/>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4"/>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4"/>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4"/>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4"/>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4"/>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4"/>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4"/>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4"/>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4"/>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4"/>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70" name="Google Shape;270;p4"/>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rgbClr val="434343"/>
              </a:buClr>
              <a:buSzPts val="1200"/>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grpSp>
        <p:nvGrpSpPr>
          <p:cNvPr id="271" name="Google Shape;271;p4"/>
          <p:cNvGrpSpPr/>
          <p:nvPr/>
        </p:nvGrpSpPr>
        <p:grpSpPr>
          <a:xfrm flipH="1" rot="5400000">
            <a:off x="7845446" y="144030"/>
            <a:ext cx="1823016" cy="296643"/>
            <a:chOff x="7857346" y="3902355"/>
            <a:chExt cx="1823016" cy="296643"/>
          </a:xfrm>
        </p:grpSpPr>
        <p:sp>
          <p:nvSpPr>
            <p:cNvPr id="272" name="Google Shape;272;p4"/>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4"/>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4"/>
          <p:cNvGrpSpPr/>
          <p:nvPr/>
        </p:nvGrpSpPr>
        <p:grpSpPr>
          <a:xfrm>
            <a:off x="8085946" y="4723543"/>
            <a:ext cx="1823016" cy="196994"/>
            <a:chOff x="8085946" y="4723543"/>
            <a:chExt cx="1823016" cy="196994"/>
          </a:xfrm>
        </p:grpSpPr>
        <p:sp>
          <p:nvSpPr>
            <p:cNvPr id="280" name="Google Shape;280;p4"/>
            <p:cNvSpPr/>
            <p:nvPr/>
          </p:nvSpPr>
          <p:spPr>
            <a:xfrm flipH="1" rot="10800000">
              <a:off x="8184816" y="4723543"/>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
            <p:cNvSpPr/>
            <p:nvPr/>
          </p:nvSpPr>
          <p:spPr>
            <a:xfrm flipH="1" rot="10800000">
              <a:off x="8085946" y="4828583"/>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
            <p:cNvSpPr/>
            <p:nvPr/>
          </p:nvSpPr>
          <p:spPr>
            <a:xfrm flipH="1" rot="10800000">
              <a:off x="8110687" y="4853293"/>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4"/>
          <p:cNvGrpSpPr/>
          <p:nvPr/>
        </p:nvGrpSpPr>
        <p:grpSpPr>
          <a:xfrm>
            <a:off x="-243064" y="160512"/>
            <a:ext cx="1105976" cy="133969"/>
            <a:chOff x="8183182" y="663852"/>
            <a:chExt cx="1475028" cy="178673"/>
          </a:xfrm>
        </p:grpSpPr>
        <p:grpSp>
          <p:nvGrpSpPr>
            <p:cNvPr id="284" name="Google Shape;284;p4"/>
            <p:cNvGrpSpPr/>
            <p:nvPr/>
          </p:nvGrpSpPr>
          <p:grpSpPr>
            <a:xfrm>
              <a:off x="8183182" y="774425"/>
              <a:ext cx="1178025" cy="68100"/>
              <a:chOff x="2024450" y="204150"/>
              <a:chExt cx="1178025" cy="68100"/>
            </a:xfrm>
          </p:grpSpPr>
          <p:sp>
            <p:nvSpPr>
              <p:cNvPr id="285" name="Google Shape;285;p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4"/>
            <p:cNvGrpSpPr/>
            <p:nvPr/>
          </p:nvGrpSpPr>
          <p:grpSpPr>
            <a:xfrm>
              <a:off x="8480185" y="663852"/>
              <a:ext cx="1178025" cy="68100"/>
              <a:chOff x="2024450" y="204150"/>
              <a:chExt cx="1178025" cy="68100"/>
            </a:xfrm>
          </p:grpSpPr>
          <p:sp>
            <p:nvSpPr>
              <p:cNvPr id="296" name="Google Shape;296;p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6" name="Google Shape;306;p4"/>
          <p:cNvSpPr/>
          <p:nvPr/>
        </p:nvSpPr>
        <p:spPr>
          <a:xfrm>
            <a:off x="-1568655" y="33635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
          <p:cNvSpPr/>
          <p:nvPr/>
        </p:nvSpPr>
        <p:spPr>
          <a:xfrm rot="10800000">
            <a:off x="12" y="3859064"/>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8" name="Shape 308"/>
        <p:cNvGrpSpPr/>
        <p:nvPr/>
      </p:nvGrpSpPr>
      <p:grpSpPr>
        <a:xfrm>
          <a:off x="0" y="0"/>
          <a:ext cx="0" cy="0"/>
          <a:chOff x="0" y="0"/>
          <a:chExt cx="0" cy="0"/>
        </a:xfrm>
      </p:grpSpPr>
      <p:grpSp>
        <p:nvGrpSpPr>
          <p:cNvPr id="309" name="Google Shape;309;p5"/>
          <p:cNvGrpSpPr/>
          <p:nvPr/>
        </p:nvGrpSpPr>
        <p:grpSpPr>
          <a:xfrm>
            <a:off x="-24" y="-27"/>
            <a:ext cx="9143711" cy="5143338"/>
            <a:chOff x="597550" y="708125"/>
            <a:chExt cx="6449225" cy="4193850"/>
          </a:xfrm>
        </p:grpSpPr>
        <p:sp>
          <p:nvSpPr>
            <p:cNvPr id="310" name="Google Shape;310;p5"/>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5"/>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5"/>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5"/>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49" name="Google Shape;349;p5"/>
          <p:cNvSpPr txBox="1"/>
          <p:nvPr>
            <p:ph idx="2" type="title"/>
          </p:nvPr>
        </p:nvSpPr>
        <p:spPr>
          <a:xfrm>
            <a:off x="1540500" y="2903250"/>
            <a:ext cx="26220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50" name="Google Shape;350;p5"/>
          <p:cNvSpPr txBox="1"/>
          <p:nvPr>
            <p:ph idx="1" type="subTitle"/>
          </p:nvPr>
        </p:nvSpPr>
        <p:spPr>
          <a:xfrm>
            <a:off x="1540500" y="3299259"/>
            <a:ext cx="2622000" cy="96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1" name="Google Shape;351;p5"/>
          <p:cNvSpPr txBox="1"/>
          <p:nvPr>
            <p:ph idx="3" type="title"/>
          </p:nvPr>
        </p:nvSpPr>
        <p:spPr>
          <a:xfrm>
            <a:off x="4987075" y="2903250"/>
            <a:ext cx="2622000" cy="273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352" name="Google Shape;352;p5"/>
          <p:cNvSpPr txBox="1"/>
          <p:nvPr>
            <p:ph idx="4" type="subTitle"/>
          </p:nvPr>
        </p:nvSpPr>
        <p:spPr>
          <a:xfrm>
            <a:off x="4987075" y="3299258"/>
            <a:ext cx="2622000" cy="96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53" name="Google Shape;353;p5"/>
          <p:cNvGrpSpPr/>
          <p:nvPr/>
        </p:nvGrpSpPr>
        <p:grpSpPr>
          <a:xfrm>
            <a:off x="1062892" y="4807516"/>
            <a:ext cx="1548000" cy="68100"/>
            <a:chOff x="3980838" y="4076181"/>
            <a:chExt cx="1548000" cy="68100"/>
          </a:xfrm>
        </p:grpSpPr>
        <p:sp>
          <p:nvSpPr>
            <p:cNvPr id="354" name="Google Shape;354;p5"/>
            <p:cNvSpPr/>
            <p:nvPr/>
          </p:nvSpPr>
          <p:spPr>
            <a:xfrm>
              <a:off x="39808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p:nvPr/>
          </p:nvSpPr>
          <p:spPr>
            <a:xfrm>
              <a:off x="410416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5"/>
            <p:cNvSpPr/>
            <p:nvPr/>
          </p:nvSpPr>
          <p:spPr>
            <a:xfrm>
              <a:off x="422748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
            <p:cNvSpPr/>
            <p:nvPr/>
          </p:nvSpPr>
          <p:spPr>
            <a:xfrm>
              <a:off x="435081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a:off x="44741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p:nvPr/>
          </p:nvSpPr>
          <p:spPr>
            <a:xfrm>
              <a:off x="459746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
            <p:cNvSpPr/>
            <p:nvPr/>
          </p:nvSpPr>
          <p:spPr>
            <a:xfrm>
              <a:off x="472078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a:off x="484411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5"/>
            <p:cNvSpPr/>
            <p:nvPr/>
          </p:nvSpPr>
          <p:spPr>
            <a:xfrm>
              <a:off x="49674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
            <p:cNvSpPr/>
            <p:nvPr/>
          </p:nvSpPr>
          <p:spPr>
            <a:xfrm>
              <a:off x="509076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
            <p:cNvSpPr/>
            <p:nvPr/>
          </p:nvSpPr>
          <p:spPr>
            <a:xfrm>
              <a:off x="521408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
            <p:cNvSpPr/>
            <p:nvPr/>
          </p:nvSpPr>
          <p:spPr>
            <a:xfrm>
              <a:off x="5337413"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
            <p:cNvSpPr/>
            <p:nvPr/>
          </p:nvSpPr>
          <p:spPr>
            <a:xfrm>
              <a:off x="5460738" y="4076181"/>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5"/>
          <p:cNvGrpSpPr/>
          <p:nvPr/>
        </p:nvGrpSpPr>
        <p:grpSpPr>
          <a:xfrm flipH="1" rot="5400000">
            <a:off x="-531622" y="163274"/>
            <a:ext cx="1823016" cy="296643"/>
            <a:chOff x="7857346" y="3902355"/>
            <a:chExt cx="1823016" cy="296643"/>
          </a:xfrm>
        </p:grpSpPr>
        <p:sp>
          <p:nvSpPr>
            <p:cNvPr id="368" name="Google Shape;368;p5"/>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5"/>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 name="Google Shape;374;p5"/>
          <p:cNvGrpSpPr/>
          <p:nvPr/>
        </p:nvGrpSpPr>
        <p:grpSpPr>
          <a:xfrm>
            <a:off x="4664363" y="4961113"/>
            <a:ext cx="1520982" cy="302065"/>
            <a:chOff x="5642557" y="-150670"/>
            <a:chExt cx="1520982" cy="302065"/>
          </a:xfrm>
        </p:grpSpPr>
        <p:sp>
          <p:nvSpPr>
            <p:cNvPr id="375" name="Google Shape;375;p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5"/>
          <p:cNvGrpSpPr/>
          <p:nvPr/>
        </p:nvGrpSpPr>
        <p:grpSpPr>
          <a:xfrm>
            <a:off x="1557957" y="-107958"/>
            <a:ext cx="1520982" cy="302065"/>
            <a:chOff x="5642557" y="-150670"/>
            <a:chExt cx="1520982" cy="302065"/>
          </a:xfrm>
        </p:grpSpPr>
        <p:sp>
          <p:nvSpPr>
            <p:cNvPr id="381" name="Google Shape;381;p5"/>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5"/>
          <p:cNvGrpSpPr/>
          <p:nvPr/>
        </p:nvGrpSpPr>
        <p:grpSpPr>
          <a:xfrm>
            <a:off x="7855739" y="297302"/>
            <a:ext cx="883262" cy="242091"/>
            <a:chOff x="2300350" y="2601250"/>
            <a:chExt cx="2275275" cy="623625"/>
          </a:xfrm>
        </p:grpSpPr>
        <p:sp>
          <p:nvSpPr>
            <p:cNvPr id="387" name="Google Shape;387;p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5"/>
          <p:cNvGrpSpPr/>
          <p:nvPr/>
        </p:nvGrpSpPr>
        <p:grpSpPr>
          <a:xfrm rot="10800000">
            <a:off x="-214148" y="2709227"/>
            <a:ext cx="883262" cy="242091"/>
            <a:chOff x="2300350" y="2601250"/>
            <a:chExt cx="2275275" cy="623625"/>
          </a:xfrm>
        </p:grpSpPr>
        <p:sp>
          <p:nvSpPr>
            <p:cNvPr id="394" name="Google Shape;394;p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5"/>
          <p:cNvSpPr/>
          <p:nvPr/>
        </p:nvSpPr>
        <p:spPr>
          <a:xfrm flipH="1" rot="5400000">
            <a:off x="8198089" y="410275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1" name="Google Shape;401;p5"/>
          <p:cNvGrpSpPr/>
          <p:nvPr/>
        </p:nvGrpSpPr>
        <p:grpSpPr>
          <a:xfrm flipH="1" rot="10800000">
            <a:off x="8250449" y="4623928"/>
            <a:ext cx="883262" cy="242091"/>
            <a:chOff x="2300350" y="2601250"/>
            <a:chExt cx="2275275" cy="623625"/>
          </a:xfrm>
        </p:grpSpPr>
        <p:sp>
          <p:nvSpPr>
            <p:cNvPr id="402" name="Google Shape;402;p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8" name="Shape 408"/>
        <p:cNvGrpSpPr/>
        <p:nvPr/>
      </p:nvGrpSpPr>
      <p:grpSpPr>
        <a:xfrm>
          <a:off x="0" y="0"/>
          <a:ext cx="0" cy="0"/>
          <a:chOff x="0" y="0"/>
          <a:chExt cx="0" cy="0"/>
        </a:xfrm>
      </p:grpSpPr>
      <p:grpSp>
        <p:nvGrpSpPr>
          <p:cNvPr id="409" name="Google Shape;409;p6"/>
          <p:cNvGrpSpPr/>
          <p:nvPr/>
        </p:nvGrpSpPr>
        <p:grpSpPr>
          <a:xfrm>
            <a:off x="-24" y="-27"/>
            <a:ext cx="9143711" cy="5143338"/>
            <a:chOff x="597550" y="708125"/>
            <a:chExt cx="6449225" cy="4193850"/>
          </a:xfrm>
        </p:grpSpPr>
        <p:sp>
          <p:nvSpPr>
            <p:cNvPr id="410" name="Google Shape;410;p6"/>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6"/>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6"/>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6"/>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6"/>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6"/>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6"/>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6"/>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6"/>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6"/>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6"/>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6"/>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6"/>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6"/>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6"/>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6"/>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6"/>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6"/>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6"/>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6"/>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6"/>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6"/>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6"/>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6"/>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6"/>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6"/>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6"/>
          <p:cNvSpPr txBox="1"/>
          <p:nvPr>
            <p:ph type="title"/>
          </p:nvPr>
        </p:nvSpPr>
        <p:spPr>
          <a:xfrm>
            <a:off x="713100" y="539400"/>
            <a:ext cx="771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49" name="Google Shape;449;p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6"/>
          <p:cNvGrpSpPr/>
          <p:nvPr/>
        </p:nvGrpSpPr>
        <p:grpSpPr>
          <a:xfrm>
            <a:off x="494301" y="4792125"/>
            <a:ext cx="1252897" cy="51000"/>
            <a:chOff x="2915381" y="4104819"/>
            <a:chExt cx="1252897" cy="51000"/>
          </a:xfrm>
        </p:grpSpPr>
        <p:sp>
          <p:nvSpPr>
            <p:cNvPr id="451" name="Google Shape;451;p6"/>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6"/>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6"/>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6"/>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5" name="Google Shape;465;p6"/>
          <p:cNvSpPr/>
          <p:nvPr/>
        </p:nvSpPr>
        <p:spPr>
          <a:xfrm rot="10800000">
            <a:off x="8557211" y="40114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6" name="Google Shape;466;p6"/>
          <p:cNvGrpSpPr/>
          <p:nvPr/>
        </p:nvGrpSpPr>
        <p:grpSpPr>
          <a:xfrm rot="5400000">
            <a:off x="8520259" y="4079074"/>
            <a:ext cx="302065" cy="1520982"/>
            <a:chOff x="-108754" y="2690919"/>
            <a:chExt cx="302065" cy="1520982"/>
          </a:xfrm>
        </p:grpSpPr>
        <p:sp>
          <p:nvSpPr>
            <p:cNvPr id="467" name="Google Shape;467;p6"/>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6"/>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6"/>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6"/>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6"/>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6"/>
          <p:cNvGrpSpPr/>
          <p:nvPr/>
        </p:nvGrpSpPr>
        <p:grpSpPr>
          <a:xfrm rot="5400000">
            <a:off x="85100" y="1849625"/>
            <a:ext cx="98902" cy="553090"/>
            <a:chOff x="4898850" y="4820550"/>
            <a:chExt cx="98902" cy="553090"/>
          </a:xfrm>
        </p:grpSpPr>
        <p:sp>
          <p:nvSpPr>
            <p:cNvPr id="473" name="Google Shape;473;p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6"/>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9" name="Google Shape;479;p6"/>
          <p:cNvGrpSpPr/>
          <p:nvPr/>
        </p:nvGrpSpPr>
        <p:grpSpPr>
          <a:xfrm rot="-5400000">
            <a:off x="-148234" y="322631"/>
            <a:ext cx="883262" cy="242091"/>
            <a:chOff x="2300350" y="2601250"/>
            <a:chExt cx="2275275" cy="623625"/>
          </a:xfrm>
        </p:grpSpPr>
        <p:sp>
          <p:nvSpPr>
            <p:cNvPr id="480" name="Google Shape;480;p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6"/>
          <p:cNvGrpSpPr/>
          <p:nvPr/>
        </p:nvGrpSpPr>
        <p:grpSpPr>
          <a:xfrm>
            <a:off x="1710357" y="-107958"/>
            <a:ext cx="1520982" cy="302065"/>
            <a:chOff x="5642557" y="-150670"/>
            <a:chExt cx="1520982" cy="302065"/>
          </a:xfrm>
        </p:grpSpPr>
        <p:sp>
          <p:nvSpPr>
            <p:cNvPr id="487" name="Google Shape;487;p6"/>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6"/>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6"/>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6"/>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2" name="Shape 492"/>
        <p:cNvGrpSpPr/>
        <p:nvPr/>
      </p:nvGrpSpPr>
      <p:grpSpPr>
        <a:xfrm>
          <a:off x="0" y="0"/>
          <a:ext cx="0" cy="0"/>
          <a:chOff x="0" y="0"/>
          <a:chExt cx="0" cy="0"/>
        </a:xfrm>
      </p:grpSpPr>
      <p:grpSp>
        <p:nvGrpSpPr>
          <p:cNvPr id="493" name="Google Shape;493;p7"/>
          <p:cNvGrpSpPr/>
          <p:nvPr/>
        </p:nvGrpSpPr>
        <p:grpSpPr>
          <a:xfrm>
            <a:off x="-24" y="-27"/>
            <a:ext cx="9143711" cy="5143338"/>
            <a:chOff x="597550" y="708125"/>
            <a:chExt cx="6449225" cy="4193850"/>
          </a:xfrm>
        </p:grpSpPr>
        <p:sp>
          <p:nvSpPr>
            <p:cNvPr id="494" name="Google Shape;494;p7"/>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7"/>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7"/>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7"/>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7"/>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7"/>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7"/>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7"/>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7"/>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7"/>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7"/>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7"/>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7"/>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7"/>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2" name="Google Shape;532;p7"/>
          <p:cNvSpPr txBox="1"/>
          <p:nvPr>
            <p:ph type="title"/>
          </p:nvPr>
        </p:nvSpPr>
        <p:spPr>
          <a:xfrm>
            <a:off x="4433200" y="1945637"/>
            <a:ext cx="399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33" name="Google Shape;533;p7"/>
          <p:cNvSpPr txBox="1"/>
          <p:nvPr>
            <p:ph idx="1" type="subTitle"/>
          </p:nvPr>
        </p:nvSpPr>
        <p:spPr>
          <a:xfrm>
            <a:off x="4433200" y="2519285"/>
            <a:ext cx="3997800" cy="73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4" name="Google Shape;534;p7"/>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7"/>
          <p:cNvSpPr/>
          <p:nvPr/>
        </p:nvSpPr>
        <p:spPr>
          <a:xfrm rot="-5400000">
            <a:off x="348812" y="-552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7"/>
          <p:cNvGrpSpPr/>
          <p:nvPr/>
        </p:nvGrpSpPr>
        <p:grpSpPr>
          <a:xfrm rot="10800000">
            <a:off x="-11" y="465966"/>
            <a:ext cx="883262" cy="242091"/>
            <a:chOff x="2300350" y="2601250"/>
            <a:chExt cx="2275275" cy="623625"/>
          </a:xfrm>
        </p:grpSpPr>
        <p:sp>
          <p:nvSpPr>
            <p:cNvPr id="537" name="Google Shape;537;p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3" name="Google Shape;543;p7"/>
          <p:cNvGrpSpPr/>
          <p:nvPr/>
        </p:nvGrpSpPr>
        <p:grpSpPr>
          <a:xfrm>
            <a:off x="1710357" y="-107958"/>
            <a:ext cx="1520982" cy="302065"/>
            <a:chOff x="5642557" y="-150670"/>
            <a:chExt cx="1520982" cy="302065"/>
          </a:xfrm>
        </p:grpSpPr>
        <p:sp>
          <p:nvSpPr>
            <p:cNvPr id="544" name="Google Shape;544;p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9" name="Google Shape;549;p7"/>
          <p:cNvSpPr/>
          <p:nvPr/>
        </p:nvSpPr>
        <p:spPr>
          <a:xfrm rot="5400000">
            <a:off x="5514970" y="-390021"/>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7"/>
          <p:cNvSpPr/>
          <p:nvPr/>
        </p:nvSpPr>
        <p:spPr>
          <a:xfrm rot="5400000">
            <a:off x="5794270" y="-86921"/>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1" name="Google Shape;551;p7"/>
          <p:cNvGrpSpPr/>
          <p:nvPr/>
        </p:nvGrpSpPr>
        <p:grpSpPr>
          <a:xfrm>
            <a:off x="3502226" y="841481"/>
            <a:ext cx="1252897" cy="51000"/>
            <a:chOff x="2915381" y="4104819"/>
            <a:chExt cx="1252897" cy="51000"/>
          </a:xfrm>
        </p:grpSpPr>
        <p:sp>
          <p:nvSpPr>
            <p:cNvPr id="552" name="Google Shape;552;p7"/>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7"/>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7"/>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7"/>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7"/>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7"/>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7"/>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7"/>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7"/>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7"/>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7"/>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7"/>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7"/>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7"/>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6" name="Google Shape;566;p7"/>
          <p:cNvSpPr/>
          <p:nvPr/>
        </p:nvSpPr>
        <p:spPr>
          <a:xfrm rot="5400000">
            <a:off x="8206161" y="42078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7" name="Google Shape;567;p7"/>
          <p:cNvGrpSpPr/>
          <p:nvPr/>
        </p:nvGrpSpPr>
        <p:grpSpPr>
          <a:xfrm>
            <a:off x="8085946" y="4723543"/>
            <a:ext cx="1823016" cy="196994"/>
            <a:chOff x="8085946" y="4723543"/>
            <a:chExt cx="1823016" cy="196994"/>
          </a:xfrm>
        </p:grpSpPr>
        <p:sp>
          <p:nvSpPr>
            <p:cNvPr id="568" name="Google Shape;568;p7"/>
            <p:cNvSpPr/>
            <p:nvPr/>
          </p:nvSpPr>
          <p:spPr>
            <a:xfrm flipH="1" rot="10800000">
              <a:off x="8184816" y="4723543"/>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7"/>
            <p:cNvSpPr/>
            <p:nvPr/>
          </p:nvSpPr>
          <p:spPr>
            <a:xfrm flipH="1" rot="10800000">
              <a:off x="8085946" y="4828583"/>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7"/>
            <p:cNvSpPr/>
            <p:nvPr/>
          </p:nvSpPr>
          <p:spPr>
            <a:xfrm flipH="1" rot="10800000">
              <a:off x="8110687" y="4853293"/>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7"/>
          <p:cNvSpPr/>
          <p:nvPr/>
        </p:nvSpPr>
        <p:spPr>
          <a:xfrm rot="10800000">
            <a:off x="419712" y="406403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7"/>
          <p:cNvGrpSpPr/>
          <p:nvPr/>
        </p:nvGrpSpPr>
        <p:grpSpPr>
          <a:xfrm rot="5400000">
            <a:off x="29239" y="3087771"/>
            <a:ext cx="98902" cy="553090"/>
            <a:chOff x="4898850" y="4820550"/>
            <a:chExt cx="98902" cy="553090"/>
          </a:xfrm>
        </p:grpSpPr>
        <p:sp>
          <p:nvSpPr>
            <p:cNvPr id="573" name="Google Shape;573;p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 name="Google Shape;578;p7"/>
          <p:cNvGrpSpPr/>
          <p:nvPr/>
        </p:nvGrpSpPr>
        <p:grpSpPr>
          <a:xfrm>
            <a:off x="4954518" y="4958766"/>
            <a:ext cx="1520982" cy="302065"/>
            <a:chOff x="5642557" y="-150670"/>
            <a:chExt cx="1520982" cy="302065"/>
          </a:xfrm>
        </p:grpSpPr>
        <p:sp>
          <p:nvSpPr>
            <p:cNvPr id="579" name="Google Shape;579;p7"/>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7"/>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7"/>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7"/>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7"/>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84" name="Shape 584"/>
        <p:cNvGrpSpPr/>
        <p:nvPr/>
      </p:nvGrpSpPr>
      <p:grpSpPr>
        <a:xfrm>
          <a:off x="0" y="0"/>
          <a:ext cx="0" cy="0"/>
          <a:chOff x="0" y="0"/>
          <a:chExt cx="0" cy="0"/>
        </a:xfrm>
      </p:grpSpPr>
      <p:grpSp>
        <p:nvGrpSpPr>
          <p:cNvPr id="585" name="Google Shape;585;p8"/>
          <p:cNvGrpSpPr/>
          <p:nvPr/>
        </p:nvGrpSpPr>
        <p:grpSpPr>
          <a:xfrm>
            <a:off x="-24" y="-27"/>
            <a:ext cx="9143711" cy="5143338"/>
            <a:chOff x="597550" y="708125"/>
            <a:chExt cx="6449225" cy="4193850"/>
          </a:xfrm>
        </p:grpSpPr>
        <p:sp>
          <p:nvSpPr>
            <p:cNvPr id="586" name="Google Shape;586;p8"/>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8"/>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8"/>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8"/>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8"/>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8"/>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8"/>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8"/>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8"/>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8"/>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8"/>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8"/>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8"/>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8"/>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8"/>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8"/>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8"/>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8"/>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8"/>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8"/>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8"/>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8"/>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8"/>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8"/>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8"/>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8"/>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8"/>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8"/>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8"/>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8"/>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8"/>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8"/>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8"/>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8"/>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8"/>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8"/>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8"/>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8"/>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4" name="Google Shape;624;p8"/>
          <p:cNvSpPr txBox="1"/>
          <p:nvPr>
            <p:ph type="title"/>
          </p:nvPr>
        </p:nvSpPr>
        <p:spPr>
          <a:xfrm>
            <a:off x="1182000" y="1320700"/>
            <a:ext cx="6780000" cy="25236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algn="ctr">
              <a:lnSpc>
                <a:spcPct val="9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25" name="Google Shape;625;p8"/>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6" name="Google Shape;626;p8"/>
          <p:cNvGrpSpPr/>
          <p:nvPr/>
        </p:nvGrpSpPr>
        <p:grpSpPr>
          <a:xfrm>
            <a:off x="-1414555" y="2830129"/>
            <a:ext cx="2297800" cy="347400"/>
            <a:chOff x="-1414555" y="2830129"/>
            <a:chExt cx="2297800" cy="347400"/>
          </a:xfrm>
        </p:grpSpPr>
        <p:sp>
          <p:nvSpPr>
            <p:cNvPr id="627" name="Google Shape;627;p8"/>
            <p:cNvSpPr/>
            <p:nvPr/>
          </p:nvSpPr>
          <p:spPr>
            <a:xfrm>
              <a:off x="-1414555" y="31094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8"/>
            <p:cNvSpPr/>
            <p:nvPr/>
          </p:nvSpPr>
          <p:spPr>
            <a:xfrm>
              <a:off x="-1111455" y="28301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8"/>
          <p:cNvGrpSpPr/>
          <p:nvPr/>
        </p:nvGrpSpPr>
        <p:grpSpPr>
          <a:xfrm>
            <a:off x="8059521" y="3662080"/>
            <a:ext cx="1823016" cy="196994"/>
            <a:chOff x="7857346" y="4002005"/>
            <a:chExt cx="1823016" cy="196994"/>
          </a:xfrm>
        </p:grpSpPr>
        <p:sp>
          <p:nvSpPr>
            <p:cNvPr id="630" name="Google Shape;630;p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3" name="Google Shape;633;p8"/>
          <p:cNvSpPr/>
          <p:nvPr/>
        </p:nvSpPr>
        <p:spPr>
          <a:xfrm rot="10800000">
            <a:off x="7375212" y="404493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4" name="Google Shape;634;p8"/>
          <p:cNvGrpSpPr/>
          <p:nvPr/>
        </p:nvGrpSpPr>
        <p:grpSpPr>
          <a:xfrm flipH="1" rot="-5400000">
            <a:off x="3660496" y="4907217"/>
            <a:ext cx="1823016" cy="296643"/>
            <a:chOff x="7857346" y="3902355"/>
            <a:chExt cx="1823016" cy="296643"/>
          </a:xfrm>
        </p:grpSpPr>
        <p:sp>
          <p:nvSpPr>
            <p:cNvPr id="635" name="Google Shape;635;p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8"/>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8"/>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8"/>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1" name="Google Shape;641;p8"/>
          <p:cNvSpPr/>
          <p:nvPr/>
        </p:nvSpPr>
        <p:spPr>
          <a:xfrm rot="10800000">
            <a:off x="8027645" y="247897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8"/>
          <p:cNvSpPr/>
          <p:nvPr/>
        </p:nvSpPr>
        <p:spPr>
          <a:xfrm rot="10800000">
            <a:off x="4395" y="3859075"/>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4" name="Google Shape;644;p8"/>
          <p:cNvGrpSpPr/>
          <p:nvPr/>
        </p:nvGrpSpPr>
        <p:grpSpPr>
          <a:xfrm>
            <a:off x="7812807" y="1533337"/>
            <a:ext cx="1520982" cy="302065"/>
            <a:chOff x="5642557" y="-150670"/>
            <a:chExt cx="1520982" cy="302065"/>
          </a:xfrm>
        </p:grpSpPr>
        <p:sp>
          <p:nvSpPr>
            <p:cNvPr id="645" name="Google Shape;645;p8"/>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8"/>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8"/>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8"/>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8"/>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0" name="Google Shape;650;p8"/>
          <p:cNvGrpSpPr/>
          <p:nvPr/>
        </p:nvGrpSpPr>
        <p:grpSpPr>
          <a:xfrm rot="5400000">
            <a:off x="424642" y="3926674"/>
            <a:ext cx="302065" cy="1520982"/>
            <a:chOff x="-108754" y="2690919"/>
            <a:chExt cx="302065" cy="1520982"/>
          </a:xfrm>
        </p:grpSpPr>
        <p:sp>
          <p:nvSpPr>
            <p:cNvPr id="651" name="Google Shape;651;p8"/>
            <p:cNvSpPr/>
            <p:nvPr/>
          </p:nvSpPr>
          <p:spPr>
            <a:xfrm>
              <a:off x="-62388" y="2782841"/>
              <a:ext cx="209364" cy="1335580"/>
            </a:xfrm>
            <a:custGeom>
              <a:rect b="b" l="l" r="r" t="t"/>
              <a:pathLst>
                <a:path extrusionOk="0" fill="none" h="42862" w="6719">
                  <a:moveTo>
                    <a:pt x="0" y="42862"/>
                  </a:moveTo>
                  <a:lnTo>
                    <a:pt x="0" y="23799"/>
                  </a:lnTo>
                  <a:lnTo>
                    <a:pt x="6718" y="17056"/>
                  </a:lnTo>
                  <a:lnTo>
                    <a:pt x="671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8"/>
            <p:cNvSpPr/>
            <p:nvPr/>
          </p:nvSpPr>
          <p:spPr>
            <a:xfrm>
              <a:off x="101358" y="2690919"/>
              <a:ext cx="91953" cy="91953"/>
            </a:xfrm>
            <a:custGeom>
              <a:rect b="b" l="l" r="r" t="t"/>
              <a:pathLst>
                <a:path extrusionOk="0" fill="none" h="2951" w="2951">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8"/>
            <p:cNvSpPr/>
            <p:nvPr/>
          </p:nvSpPr>
          <p:spPr>
            <a:xfrm>
              <a:off x="125320" y="2714881"/>
              <a:ext cx="43281" cy="43281"/>
            </a:xfrm>
            <a:custGeom>
              <a:rect b="b" l="l" r="r" t="t"/>
              <a:pathLst>
                <a:path extrusionOk="0" h="1389" w="1389">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8"/>
            <p:cNvSpPr/>
            <p:nvPr/>
          </p:nvSpPr>
          <p:spPr>
            <a:xfrm>
              <a:off x="-108754" y="4119948"/>
              <a:ext cx="91953" cy="91953"/>
            </a:xfrm>
            <a:custGeom>
              <a:rect b="b" l="l" r="r" t="t"/>
              <a:pathLst>
                <a:path extrusionOk="0" fill="none" h="2951" w="2951">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8"/>
            <p:cNvSpPr/>
            <p:nvPr/>
          </p:nvSpPr>
          <p:spPr>
            <a:xfrm>
              <a:off x="-84013" y="4144658"/>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6" name="Google Shape;656;p8"/>
          <p:cNvSpPr/>
          <p:nvPr/>
        </p:nvSpPr>
        <p:spPr>
          <a:xfrm flipH="1" rot="-5400000">
            <a:off x="1059557"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7" name="Google Shape;657;p8"/>
          <p:cNvGrpSpPr/>
          <p:nvPr/>
        </p:nvGrpSpPr>
        <p:grpSpPr>
          <a:xfrm>
            <a:off x="8327763" y="172353"/>
            <a:ext cx="883262" cy="242091"/>
            <a:chOff x="2300350" y="2601250"/>
            <a:chExt cx="2275275" cy="623625"/>
          </a:xfrm>
        </p:grpSpPr>
        <p:sp>
          <p:nvSpPr>
            <p:cNvPr id="658" name="Google Shape;658;p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4" name="Google Shape;664;p8"/>
          <p:cNvGrpSpPr/>
          <p:nvPr/>
        </p:nvGrpSpPr>
        <p:grpSpPr>
          <a:xfrm flipH="1">
            <a:off x="-248008" y="1713528"/>
            <a:ext cx="883262" cy="242091"/>
            <a:chOff x="2300350" y="2601250"/>
            <a:chExt cx="2275275" cy="623625"/>
          </a:xfrm>
        </p:grpSpPr>
        <p:sp>
          <p:nvSpPr>
            <p:cNvPr id="665" name="Google Shape;665;p8"/>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8"/>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8"/>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8"/>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8"/>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8"/>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1" name="Google Shape;671;p8"/>
          <p:cNvGrpSpPr/>
          <p:nvPr/>
        </p:nvGrpSpPr>
        <p:grpSpPr>
          <a:xfrm rot="-5400000">
            <a:off x="3666586" y="-57798"/>
            <a:ext cx="1823016" cy="296643"/>
            <a:chOff x="7857346" y="3902355"/>
            <a:chExt cx="1823016" cy="296643"/>
          </a:xfrm>
        </p:grpSpPr>
        <p:sp>
          <p:nvSpPr>
            <p:cNvPr id="672" name="Google Shape;672;p8"/>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8"/>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8"/>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8"/>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8"/>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8"/>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78" name="Shape 678"/>
        <p:cNvGrpSpPr/>
        <p:nvPr/>
      </p:nvGrpSpPr>
      <p:grpSpPr>
        <a:xfrm>
          <a:off x="0" y="0"/>
          <a:ext cx="0" cy="0"/>
          <a:chOff x="0" y="0"/>
          <a:chExt cx="0" cy="0"/>
        </a:xfrm>
      </p:grpSpPr>
      <p:grpSp>
        <p:nvGrpSpPr>
          <p:cNvPr id="679" name="Google Shape;679;p9"/>
          <p:cNvGrpSpPr/>
          <p:nvPr/>
        </p:nvGrpSpPr>
        <p:grpSpPr>
          <a:xfrm>
            <a:off x="-24" y="-27"/>
            <a:ext cx="9143711" cy="5143338"/>
            <a:chOff x="597550" y="708125"/>
            <a:chExt cx="6449225" cy="4193850"/>
          </a:xfrm>
        </p:grpSpPr>
        <p:sp>
          <p:nvSpPr>
            <p:cNvPr id="680" name="Google Shape;680;p9"/>
            <p:cNvSpPr/>
            <p:nvPr/>
          </p:nvSpPr>
          <p:spPr>
            <a:xfrm>
              <a:off x="597550" y="4893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9"/>
            <p:cNvSpPr/>
            <p:nvPr/>
          </p:nvSpPr>
          <p:spPr>
            <a:xfrm>
              <a:off x="597550" y="4780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
            <p:cNvSpPr/>
            <p:nvPr/>
          </p:nvSpPr>
          <p:spPr>
            <a:xfrm>
              <a:off x="597550" y="466715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9"/>
            <p:cNvSpPr/>
            <p:nvPr/>
          </p:nvSpPr>
          <p:spPr>
            <a:xfrm>
              <a:off x="597550" y="4553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
            <p:cNvSpPr/>
            <p:nvPr/>
          </p:nvSpPr>
          <p:spPr>
            <a:xfrm>
              <a:off x="597550" y="4441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9"/>
            <p:cNvSpPr/>
            <p:nvPr/>
          </p:nvSpPr>
          <p:spPr>
            <a:xfrm>
              <a:off x="597550" y="4328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
            <p:cNvSpPr/>
            <p:nvPr/>
          </p:nvSpPr>
          <p:spPr>
            <a:xfrm>
              <a:off x="597550" y="421502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
            <p:cNvSpPr/>
            <p:nvPr/>
          </p:nvSpPr>
          <p:spPr>
            <a:xfrm>
              <a:off x="597550" y="4101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
            <p:cNvSpPr/>
            <p:nvPr/>
          </p:nvSpPr>
          <p:spPr>
            <a:xfrm>
              <a:off x="597550" y="3988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
            <p:cNvSpPr/>
            <p:nvPr/>
          </p:nvSpPr>
          <p:spPr>
            <a:xfrm>
              <a:off x="597550" y="3875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9"/>
            <p:cNvSpPr/>
            <p:nvPr/>
          </p:nvSpPr>
          <p:spPr>
            <a:xfrm>
              <a:off x="597550" y="37621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9"/>
            <p:cNvSpPr/>
            <p:nvPr/>
          </p:nvSpPr>
          <p:spPr>
            <a:xfrm>
              <a:off x="597550" y="36496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
            <p:cNvSpPr/>
            <p:nvPr/>
          </p:nvSpPr>
          <p:spPr>
            <a:xfrm>
              <a:off x="597550" y="35364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
            <p:cNvSpPr/>
            <p:nvPr/>
          </p:nvSpPr>
          <p:spPr>
            <a:xfrm>
              <a:off x="597550" y="342322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9"/>
            <p:cNvSpPr/>
            <p:nvPr/>
          </p:nvSpPr>
          <p:spPr>
            <a:xfrm>
              <a:off x="597550" y="3310000"/>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9"/>
            <p:cNvSpPr/>
            <p:nvPr/>
          </p:nvSpPr>
          <p:spPr>
            <a:xfrm>
              <a:off x="597550" y="3196775"/>
              <a:ext cx="6449225" cy="8375"/>
            </a:xfrm>
            <a:custGeom>
              <a:rect b="b" l="l" r="r" t="t"/>
              <a:pathLst>
                <a:path extrusionOk="0" h="335" w="257969">
                  <a:moveTo>
                    <a:pt x="0" y="0"/>
                  </a:moveTo>
                  <a:lnTo>
                    <a:pt x="257969" y="0"/>
                  </a:lnTo>
                  <a:lnTo>
                    <a:pt x="257969" y="334"/>
                  </a:lnTo>
                  <a:lnTo>
                    <a:pt x="0" y="33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9"/>
            <p:cNvSpPr/>
            <p:nvPr/>
          </p:nvSpPr>
          <p:spPr>
            <a:xfrm>
              <a:off x="597550" y="30835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
            <p:cNvSpPr/>
            <p:nvPr/>
          </p:nvSpPr>
          <p:spPr>
            <a:xfrm>
              <a:off x="597550" y="29703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9"/>
            <p:cNvSpPr/>
            <p:nvPr/>
          </p:nvSpPr>
          <p:spPr>
            <a:xfrm>
              <a:off x="597550" y="2857850"/>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9"/>
            <p:cNvSpPr/>
            <p:nvPr/>
          </p:nvSpPr>
          <p:spPr>
            <a:xfrm>
              <a:off x="597550" y="2744625"/>
              <a:ext cx="6449225" cy="7625"/>
            </a:xfrm>
            <a:custGeom>
              <a:rect b="b" l="l" r="r" t="t"/>
              <a:pathLst>
                <a:path extrusionOk="0" h="305" w="257969">
                  <a:moveTo>
                    <a:pt x="0" y="1"/>
                  </a:moveTo>
                  <a:lnTo>
                    <a:pt x="257969" y="1"/>
                  </a:lnTo>
                  <a:lnTo>
                    <a:pt x="257969" y="305"/>
                  </a:lnTo>
                  <a:lnTo>
                    <a:pt x="0" y="30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
            <p:cNvSpPr/>
            <p:nvPr/>
          </p:nvSpPr>
          <p:spPr>
            <a:xfrm>
              <a:off x="597550" y="263140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
            <p:cNvSpPr/>
            <p:nvPr/>
          </p:nvSpPr>
          <p:spPr>
            <a:xfrm>
              <a:off x="597550" y="251817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
            <p:cNvSpPr/>
            <p:nvPr/>
          </p:nvSpPr>
          <p:spPr>
            <a:xfrm>
              <a:off x="597550" y="24049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9"/>
            <p:cNvSpPr/>
            <p:nvPr/>
          </p:nvSpPr>
          <p:spPr>
            <a:xfrm>
              <a:off x="597550" y="22917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9"/>
            <p:cNvSpPr/>
            <p:nvPr/>
          </p:nvSpPr>
          <p:spPr>
            <a:xfrm>
              <a:off x="597550" y="21792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
            <p:cNvSpPr/>
            <p:nvPr/>
          </p:nvSpPr>
          <p:spPr>
            <a:xfrm>
              <a:off x="597550" y="20660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
            <p:cNvSpPr/>
            <p:nvPr/>
          </p:nvSpPr>
          <p:spPr>
            <a:xfrm>
              <a:off x="597550" y="1952825"/>
              <a:ext cx="6449225" cy="7625"/>
            </a:xfrm>
            <a:custGeom>
              <a:rect b="b" l="l" r="r" t="t"/>
              <a:pathLst>
                <a:path extrusionOk="0" h="305" w="257969">
                  <a:moveTo>
                    <a:pt x="0" y="1"/>
                  </a:moveTo>
                  <a:lnTo>
                    <a:pt x="257969" y="1"/>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
            <p:cNvSpPr/>
            <p:nvPr/>
          </p:nvSpPr>
          <p:spPr>
            <a:xfrm>
              <a:off x="597550" y="1839600"/>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9"/>
            <p:cNvSpPr/>
            <p:nvPr/>
          </p:nvSpPr>
          <p:spPr>
            <a:xfrm>
              <a:off x="597550" y="172637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9"/>
            <p:cNvSpPr/>
            <p:nvPr/>
          </p:nvSpPr>
          <p:spPr>
            <a:xfrm>
              <a:off x="597550" y="1613150"/>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9"/>
            <p:cNvSpPr/>
            <p:nvPr/>
          </p:nvSpPr>
          <p:spPr>
            <a:xfrm>
              <a:off x="597550" y="1499925"/>
              <a:ext cx="6449225" cy="8400"/>
            </a:xfrm>
            <a:custGeom>
              <a:rect b="b" l="l" r="r" t="t"/>
              <a:pathLst>
                <a:path extrusionOk="0" h="336"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9"/>
            <p:cNvSpPr/>
            <p:nvPr/>
          </p:nvSpPr>
          <p:spPr>
            <a:xfrm>
              <a:off x="597550" y="1387475"/>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9"/>
            <p:cNvSpPr/>
            <p:nvPr/>
          </p:nvSpPr>
          <p:spPr>
            <a:xfrm>
              <a:off x="597550" y="1274250"/>
              <a:ext cx="6449225" cy="7625"/>
            </a:xfrm>
            <a:custGeom>
              <a:rect b="b" l="l" r="r" t="t"/>
              <a:pathLst>
                <a:path extrusionOk="0" h="305" w="257969">
                  <a:moveTo>
                    <a:pt x="0" y="0"/>
                  </a:moveTo>
                  <a:lnTo>
                    <a:pt x="257969" y="0"/>
                  </a:lnTo>
                  <a:lnTo>
                    <a:pt x="257969" y="304"/>
                  </a:lnTo>
                  <a:lnTo>
                    <a:pt x="0" y="304"/>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9"/>
            <p:cNvSpPr/>
            <p:nvPr/>
          </p:nvSpPr>
          <p:spPr>
            <a:xfrm>
              <a:off x="597550" y="116102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9"/>
            <p:cNvSpPr/>
            <p:nvPr/>
          </p:nvSpPr>
          <p:spPr>
            <a:xfrm>
              <a:off x="597550" y="104780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9"/>
            <p:cNvSpPr/>
            <p:nvPr/>
          </p:nvSpPr>
          <p:spPr>
            <a:xfrm>
              <a:off x="597550" y="934575"/>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9"/>
            <p:cNvSpPr/>
            <p:nvPr/>
          </p:nvSpPr>
          <p:spPr>
            <a:xfrm>
              <a:off x="597550" y="821350"/>
              <a:ext cx="6449225" cy="8375"/>
            </a:xfrm>
            <a:custGeom>
              <a:rect b="b" l="l" r="r" t="t"/>
              <a:pathLst>
                <a:path extrusionOk="0" h="335" w="257969">
                  <a:moveTo>
                    <a:pt x="0" y="0"/>
                  </a:moveTo>
                  <a:lnTo>
                    <a:pt x="257969" y="0"/>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9"/>
            <p:cNvSpPr/>
            <p:nvPr/>
          </p:nvSpPr>
          <p:spPr>
            <a:xfrm>
              <a:off x="597550" y="708125"/>
              <a:ext cx="6449225" cy="8375"/>
            </a:xfrm>
            <a:custGeom>
              <a:rect b="b" l="l" r="r" t="t"/>
              <a:pathLst>
                <a:path extrusionOk="0" h="335" w="257969">
                  <a:moveTo>
                    <a:pt x="0" y="1"/>
                  </a:moveTo>
                  <a:lnTo>
                    <a:pt x="257969" y="1"/>
                  </a:lnTo>
                  <a:lnTo>
                    <a:pt x="257969" y="335"/>
                  </a:lnTo>
                  <a:lnTo>
                    <a:pt x="0" y="335"/>
                  </a:lnTo>
                  <a:close/>
                </a:path>
              </a:pathLst>
            </a:custGeom>
            <a:solidFill>
              <a:schemeClr val="dk1">
                <a:alpha val="5892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8" name="Google Shape;718;p9"/>
          <p:cNvSpPr txBox="1"/>
          <p:nvPr>
            <p:ph idx="1" type="subTitle"/>
          </p:nvPr>
        </p:nvSpPr>
        <p:spPr>
          <a:xfrm>
            <a:off x="2399850" y="2366051"/>
            <a:ext cx="4344300" cy="1066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9" name="Google Shape;719;p9"/>
          <p:cNvSpPr txBox="1"/>
          <p:nvPr>
            <p:ph type="title"/>
          </p:nvPr>
        </p:nvSpPr>
        <p:spPr>
          <a:xfrm>
            <a:off x="2399850" y="1723050"/>
            <a:ext cx="43443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20" name="Google Shape;720;p9"/>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1" name="Google Shape;721;p9"/>
          <p:cNvGrpSpPr/>
          <p:nvPr/>
        </p:nvGrpSpPr>
        <p:grpSpPr>
          <a:xfrm rot="10800000">
            <a:off x="-11" y="779178"/>
            <a:ext cx="883262" cy="242091"/>
            <a:chOff x="2300350" y="2601250"/>
            <a:chExt cx="2275275" cy="623625"/>
          </a:xfrm>
        </p:grpSpPr>
        <p:sp>
          <p:nvSpPr>
            <p:cNvPr id="722" name="Google Shape;722;p9"/>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9"/>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9"/>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9"/>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9"/>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9"/>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8" name="Google Shape;728;p9"/>
          <p:cNvSpPr/>
          <p:nvPr/>
        </p:nvSpPr>
        <p:spPr>
          <a:xfrm rot="5400000">
            <a:off x="1495470" y="-4919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9"/>
          <p:cNvSpPr/>
          <p:nvPr/>
        </p:nvSpPr>
        <p:spPr>
          <a:xfrm rot="5400000">
            <a:off x="1774770" y="-188896"/>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9"/>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1" name="Google Shape;731;p9"/>
          <p:cNvGrpSpPr/>
          <p:nvPr/>
        </p:nvGrpSpPr>
        <p:grpSpPr>
          <a:xfrm>
            <a:off x="-1414555" y="3287329"/>
            <a:ext cx="2297800" cy="347400"/>
            <a:chOff x="-1414555" y="3439729"/>
            <a:chExt cx="2297800" cy="347400"/>
          </a:xfrm>
        </p:grpSpPr>
        <p:sp>
          <p:nvSpPr>
            <p:cNvPr id="732" name="Google Shape;732;p9"/>
            <p:cNvSpPr/>
            <p:nvPr/>
          </p:nvSpPr>
          <p:spPr>
            <a:xfrm>
              <a:off x="-1414555" y="37190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9"/>
            <p:cNvSpPr/>
            <p:nvPr/>
          </p:nvSpPr>
          <p:spPr>
            <a:xfrm>
              <a:off x="-1111455" y="343972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4" name="Google Shape;734;p9"/>
          <p:cNvGrpSpPr/>
          <p:nvPr/>
        </p:nvGrpSpPr>
        <p:grpSpPr>
          <a:xfrm>
            <a:off x="5512632" y="-116346"/>
            <a:ext cx="1520982" cy="302065"/>
            <a:chOff x="5642557" y="-150670"/>
            <a:chExt cx="1520982" cy="302065"/>
          </a:xfrm>
        </p:grpSpPr>
        <p:sp>
          <p:nvSpPr>
            <p:cNvPr id="735" name="Google Shape;735;p9"/>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9"/>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9"/>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9"/>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9"/>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9"/>
          <p:cNvGrpSpPr/>
          <p:nvPr/>
        </p:nvGrpSpPr>
        <p:grpSpPr>
          <a:xfrm flipH="1" rot="10800000">
            <a:off x="7918521" y="1923880"/>
            <a:ext cx="1823016" cy="296643"/>
            <a:chOff x="7857346" y="3902355"/>
            <a:chExt cx="1823016" cy="296643"/>
          </a:xfrm>
        </p:grpSpPr>
        <p:sp>
          <p:nvSpPr>
            <p:cNvPr id="741" name="Google Shape;741;p9"/>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9"/>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9"/>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9"/>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9"/>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9"/>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9"/>
          <p:cNvGrpSpPr/>
          <p:nvPr/>
        </p:nvGrpSpPr>
        <p:grpSpPr>
          <a:xfrm flipH="1">
            <a:off x="-799254" y="2157805"/>
            <a:ext cx="1823016" cy="196994"/>
            <a:chOff x="7857346" y="4002005"/>
            <a:chExt cx="1823016" cy="196994"/>
          </a:xfrm>
        </p:grpSpPr>
        <p:sp>
          <p:nvSpPr>
            <p:cNvPr id="748" name="Google Shape;748;p9"/>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9"/>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9"/>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9"/>
          <p:cNvGrpSpPr/>
          <p:nvPr/>
        </p:nvGrpSpPr>
        <p:grpSpPr>
          <a:xfrm>
            <a:off x="8331253" y="3180067"/>
            <a:ext cx="1105976" cy="133969"/>
            <a:chOff x="8183182" y="663852"/>
            <a:chExt cx="1475028" cy="178673"/>
          </a:xfrm>
        </p:grpSpPr>
        <p:grpSp>
          <p:nvGrpSpPr>
            <p:cNvPr id="752" name="Google Shape;752;p9"/>
            <p:cNvGrpSpPr/>
            <p:nvPr/>
          </p:nvGrpSpPr>
          <p:grpSpPr>
            <a:xfrm>
              <a:off x="8183182" y="774425"/>
              <a:ext cx="1178025" cy="68100"/>
              <a:chOff x="2024450" y="204150"/>
              <a:chExt cx="1178025" cy="68100"/>
            </a:xfrm>
          </p:grpSpPr>
          <p:sp>
            <p:nvSpPr>
              <p:cNvPr id="753" name="Google Shape;753;p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 name="Google Shape;763;p9"/>
            <p:cNvGrpSpPr/>
            <p:nvPr/>
          </p:nvGrpSpPr>
          <p:grpSpPr>
            <a:xfrm>
              <a:off x="8480185" y="663852"/>
              <a:ext cx="1178025" cy="68100"/>
              <a:chOff x="2024450" y="204150"/>
              <a:chExt cx="1178025" cy="68100"/>
            </a:xfrm>
          </p:grpSpPr>
          <p:sp>
            <p:nvSpPr>
              <p:cNvPr id="764" name="Google Shape;764;p9"/>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9"/>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9"/>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9"/>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9"/>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9"/>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9"/>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9"/>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9"/>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9"/>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74" name="Google Shape;774;p9"/>
          <p:cNvGrpSpPr/>
          <p:nvPr/>
        </p:nvGrpSpPr>
        <p:grpSpPr>
          <a:xfrm rot="5400000">
            <a:off x="85100" y="4288025"/>
            <a:ext cx="98902" cy="553090"/>
            <a:chOff x="4898850" y="4820550"/>
            <a:chExt cx="98902" cy="553090"/>
          </a:xfrm>
        </p:grpSpPr>
        <p:sp>
          <p:nvSpPr>
            <p:cNvPr id="775" name="Google Shape;775;p9"/>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9"/>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9"/>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9"/>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9"/>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80" name="Shape 780"/>
        <p:cNvGrpSpPr/>
        <p:nvPr/>
      </p:nvGrpSpPr>
      <p:grpSpPr>
        <a:xfrm>
          <a:off x="0" y="0"/>
          <a:ext cx="0" cy="0"/>
          <a:chOff x="0" y="0"/>
          <a:chExt cx="0" cy="0"/>
        </a:xfrm>
      </p:grpSpPr>
      <p:sp>
        <p:nvSpPr>
          <p:cNvPr id="781" name="Google Shape;781;p10"/>
          <p:cNvSpPr txBox="1"/>
          <p:nvPr>
            <p:ph idx="1" type="body"/>
          </p:nvPr>
        </p:nvSpPr>
        <p:spPr>
          <a:xfrm>
            <a:off x="1109550" y="4079027"/>
            <a:ext cx="6924900" cy="4497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400"/>
              <a:buNone/>
              <a:defRPr b="1" sz="2400">
                <a:latin typeface="Exo"/>
                <a:ea typeface="Exo"/>
                <a:cs typeface="Exo"/>
                <a:sym typeface="Exo"/>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4"/>
            </a:gs>
            <a:gs pos="100000">
              <a:schemeClr val="dk1"/>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539400"/>
            <a:ext cx="77178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3200"/>
              <a:buFont typeface="Exo"/>
              <a:buNone/>
              <a:defRPr b="1" sz="3200">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p:txBody>
      </p:sp>
      <p:sp>
        <p:nvSpPr>
          <p:cNvPr id="7" name="Google Shape;7;p1"/>
          <p:cNvSpPr txBox="1"/>
          <p:nvPr>
            <p:ph idx="1" type="body"/>
          </p:nvPr>
        </p:nvSpPr>
        <p:spPr>
          <a:xfrm>
            <a:off x="713100" y="1187700"/>
            <a:ext cx="7717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indent="-317500" lvl="1" marL="9144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indent="-317500" lvl="2" marL="13716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indent="-317500" lvl="3" marL="18288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indent="-317500" lvl="4" marL="22860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indent="-317500" lvl="5" marL="27432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indent="-317500" lvl="6" marL="32004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indent="-317500" lvl="7" marL="36576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indent="-317500" lvl="8" marL="41148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7.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2" name="Shape 2652"/>
        <p:cNvGrpSpPr/>
        <p:nvPr/>
      </p:nvGrpSpPr>
      <p:grpSpPr>
        <a:xfrm>
          <a:off x="0" y="0"/>
          <a:ext cx="0" cy="0"/>
          <a:chOff x="0" y="0"/>
          <a:chExt cx="0" cy="0"/>
        </a:xfrm>
      </p:grpSpPr>
      <p:sp>
        <p:nvSpPr>
          <p:cNvPr id="2653" name="Google Shape;2653;p30"/>
          <p:cNvSpPr/>
          <p:nvPr/>
        </p:nvSpPr>
        <p:spPr>
          <a:xfrm>
            <a:off x="2130750" y="3329973"/>
            <a:ext cx="48825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30"/>
          <p:cNvSpPr txBox="1"/>
          <p:nvPr>
            <p:ph idx="1" type="subTitle"/>
          </p:nvPr>
        </p:nvSpPr>
        <p:spPr>
          <a:xfrm>
            <a:off x="2298150" y="3376773"/>
            <a:ext cx="4547700" cy="3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Programmer - Andi Zulfikar</a:t>
            </a:r>
            <a:endParaRPr/>
          </a:p>
        </p:txBody>
      </p:sp>
      <p:grpSp>
        <p:nvGrpSpPr>
          <p:cNvPr id="2655" name="Google Shape;2655;p30"/>
          <p:cNvGrpSpPr/>
          <p:nvPr/>
        </p:nvGrpSpPr>
        <p:grpSpPr>
          <a:xfrm rot="10800000">
            <a:off x="2130739" y="4336003"/>
            <a:ext cx="883262" cy="242091"/>
            <a:chOff x="2300350" y="2601250"/>
            <a:chExt cx="2275275" cy="623625"/>
          </a:xfrm>
        </p:grpSpPr>
        <p:sp>
          <p:nvSpPr>
            <p:cNvPr id="2656" name="Google Shape;2656;p30"/>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30"/>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30"/>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30"/>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30"/>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30"/>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2" name="Google Shape;2662;p30"/>
          <p:cNvGrpSpPr/>
          <p:nvPr/>
        </p:nvGrpSpPr>
        <p:grpSpPr>
          <a:xfrm flipH="1" rot="-5400000">
            <a:off x="3660496" y="4881980"/>
            <a:ext cx="1823016" cy="296643"/>
            <a:chOff x="7857346" y="3902355"/>
            <a:chExt cx="1823016" cy="296643"/>
          </a:xfrm>
        </p:grpSpPr>
        <p:sp>
          <p:nvSpPr>
            <p:cNvPr id="2663" name="Google Shape;2663;p30"/>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30"/>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30"/>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30"/>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30"/>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30"/>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9" name="Google Shape;2669;p30"/>
          <p:cNvGrpSpPr/>
          <p:nvPr/>
        </p:nvGrpSpPr>
        <p:grpSpPr>
          <a:xfrm rot="5400000">
            <a:off x="2421400" y="552075"/>
            <a:ext cx="98902" cy="553090"/>
            <a:chOff x="4898850" y="4820550"/>
            <a:chExt cx="98902" cy="553090"/>
          </a:xfrm>
        </p:grpSpPr>
        <p:sp>
          <p:nvSpPr>
            <p:cNvPr id="2670" name="Google Shape;2670;p30"/>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30"/>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30"/>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30"/>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30"/>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5" name="Google Shape;2675;p30"/>
          <p:cNvGrpSpPr/>
          <p:nvPr/>
        </p:nvGrpSpPr>
        <p:grpSpPr>
          <a:xfrm>
            <a:off x="4505167" y="564628"/>
            <a:ext cx="1105976" cy="133969"/>
            <a:chOff x="8183182" y="663852"/>
            <a:chExt cx="1475028" cy="178673"/>
          </a:xfrm>
        </p:grpSpPr>
        <p:grpSp>
          <p:nvGrpSpPr>
            <p:cNvPr id="2676" name="Google Shape;2676;p30"/>
            <p:cNvGrpSpPr/>
            <p:nvPr/>
          </p:nvGrpSpPr>
          <p:grpSpPr>
            <a:xfrm>
              <a:off x="8183182" y="774425"/>
              <a:ext cx="1178025" cy="68100"/>
              <a:chOff x="2024450" y="204150"/>
              <a:chExt cx="1178025" cy="68100"/>
            </a:xfrm>
          </p:grpSpPr>
          <p:sp>
            <p:nvSpPr>
              <p:cNvPr id="2677" name="Google Shape;2677;p3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3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3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3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3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3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3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3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3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3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7" name="Google Shape;2687;p30"/>
            <p:cNvGrpSpPr/>
            <p:nvPr/>
          </p:nvGrpSpPr>
          <p:grpSpPr>
            <a:xfrm>
              <a:off x="8480185" y="663852"/>
              <a:ext cx="1178025" cy="68100"/>
              <a:chOff x="2024450" y="204150"/>
              <a:chExt cx="1178025" cy="68100"/>
            </a:xfrm>
          </p:grpSpPr>
          <p:sp>
            <p:nvSpPr>
              <p:cNvPr id="2688" name="Google Shape;2688;p30"/>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30"/>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30"/>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30"/>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30"/>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30"/>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30"/>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30"/>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30"/>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30"/>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98" name="Google Shape;2698;p30"/>
          <p:cNvGrpSpPr/>
          <p:nvPr/>
        </p:nvGrpSpPr>
        <p:grpSpPr>
          <a:xfrm>
            <a:off x="5447301" y="4536119"/>
            <a:ext cx="1252897" cy="51000"/>
            <a:chOff x="2915381" y="4104819"/>
            <a:chExt cx="1252897" cy="51000"/>
          </a:xfrm>
        </p:grpSpPr>
        <p:sp>
          <p:nvSpPr>
            <p:cNvPr id="2699" name="Google Shape;2699;p30"/>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30"/>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30"/>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30"/>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30"/>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30"/>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30"/>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30"/>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30"/>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30"/>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30"/>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30"/>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30"/>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30"/>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3" name="Google Shape;2713;p30"/>
          <p:cNvSpPr txBox="1"/>
          <p:nvPr>
            <p:ph type="ctrTitle"/>
          </p:nvPr>
        </p:nvSpPr>
        <p:spPr>
          <a:xfrm>
            <a:off x="1317600" y="1193625"/>
            <a:ext cx="6508800" cy="172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800">
                <a:solidFill>
                  <a:schemeClr val="accent2"/>
                </a:solidFill>
              </a:rPr>
              <a:t>SmartLib</a:t>
            </a:r>
            <a:r>
              <a:rPr lang="en" sz="7700"/>
              <a:t> </a:t>
            </a:r>
            <a:endParaRPr sz="7700"/>
          </a:p>
          <a:p>
            <a:pPr indent="0" lvl="0" marL="0" rtl="0" algn="ctr">
              <a:spcBef>
                <a:spcPts val="0"/>
              </a:spcBef>
              <a:spcAft>
                <a:spcPts val="0"/>
              </a:spcAft>
              <a:buNone/>
            </a:pPr>
            <a:r>
              <a:rPr lang="en" sz="5000"/>
              <a:t>Smart Library</a:t>
            </a:r>
            <a:endParaRPr sz="5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4" name="Shape 3164"/>
        <p:cNvGrpSpPr/>
        <p:nvPr/>
      </p:nvGrpSpPr>
      <p:grpSpPr>
        <a:xfrm>
          <a:off x="0" y="0"/>
          <a:ext cx="0" cy="0"/>
          <a:chOff x="0" y="0"/>
          <a:chExt cx="0" cy="0"/>
        </a:xfrm>
      </p:grpSpPr>
      <p:sp>
        <p:nvSpPr>
          <p:cNvPr id="3165" name="Google Shape;3165;p39"/>
          <p:cNvSpPr/>
          <p:nvPr/>
        </p:nvSpPr>
        <p:spPr>
          <a:xfrm>
            <a:off x="909300" y="2459250"/>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39"/>
          <p:cNvSpPr txBox="1"/>
          <p:nvPr>
            <p:ph type="title"/>
          </p:nvPr>
        </p:nvSpPr>
        <p:spPr>
          <a:xfrm>
            <a:off x="713100" y="539400"/>
            <a:ext cx="771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FITUR </a:t>
            </a:r>
            <a:r>
              <a:rPr lang="en">
                <a:solidFill>
                  <a:schemeClr val="accent2"/>
                </a:solidFill>
              </a:rPr>
              <a:t>PETUGAS</a:t>
            </a:r>
            <a:endParaRPr/>
          </a:p>
        </p:txBody>
      </p:sp>
      <p:sp>
        <p:nvSpPr>
          <p:cNvPr id="3167" name="Google Shape;3167;p39"/>
          <p:cNvSpPr txBox="1"/>
          <p:nvPr>
            <p:ph idx="2" type="title"/>
          </p:nvPr>
        </p:nvSpPr>
        <p:spPr>
          <a:xfrm>
            <a:off x="778500" y="2522250"/>
            <a:ext cx="26220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Dashboard Page</a:t>
            </a:r>
            <a:endParaRPr/>
          </a:p>
        </p:txBody>
      </p:sp>
      <p:sp>
        <p:nvSpPr>
          <p:cNvPr id="3168" name="Google Shape;3168;p39"/>
          <p:cNvSpPr txBox="1"/>
          <p:nvPr>
            <p:ph idx="1" type="subTitle"/>
          </p:nvPr>
        </p:nvSpPr>
        <p:spPr>
          <a:xfrm>
            <a:off x="778500" y="2699584"/>
            <a:ext cx="2622000" cy="9648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a:t>Read Data</a:t>
            </a:r>
            <a:endParaRPr/>
          </a:p>
        </p:txBody>
      </p:sp>
      <p:grpSp>
        <p:nvGrpSpPr>
          <p:cNvPr id="3169" name="Google Shape;3169;p39"/>
          <p:cNvGrpSpPr/>
          <p:nvPr/>
        </p:nvGrpSpPr>
        <p:grpSpPr>
          <a:xfrm>
            <a:off x="1700861" y="1464764"/>
            <a:ext cx="777278" cy="649553"/>
            <a:chOff x="1026975" y="1090575"/>
            <a:chExt cx="4572225" cy="3820900"/>
          </a:xfrm>
        </p:grpSpPr>
        <p:sp>
          <p:nvSpPr>
            <p:cNvPr id="3170" name="Google Shape;3170;p39"/>
            <p:cNvSpPr/>
            <p:nvPr/>
          </p:nvSpPr>
          <p:spPr>
            <a:xfrm>
              <a:off x="1026975" y="1552700"/>
              <a:ext cx="4572225" cy="3358775"/>
            </a:xfrm>
            <a:custGeom>
              <a:rect b="b" l="l" r="r" t="t"/>
              <a:pathLst>
                <a:path extrusionOk="0" h="134351" w="182889">
                  <a:moveTo>
                    <a:pt x="5350" y="0"/>
                  </a:moveTo>
                  <a:cubicBezTo>
                    <a:pt x="2393" y="0"/>
                    <a:pt x="1" y="2392"/>
                    <a:pt x="1" y="5350"/>
                  </a:cubicBezTo>
                  <a:lnTo>
                    <a:pt x="1" y="115605"/>
                  </a:lnTo>
                  <a:cubicBezTo>
                    <a:pt x="1" y="118563"/>
                    <a:pt x="2393" y="120998"/>
                    <a:pt x="5350" y="120998"/>
                  </a:cubicBezTo>
                  <a:lnTo>
                    <a:pt x="73504" y="120998"/>
                  </a:lnTo>
                  <a:cubicBezTo>
                    <a:pt x="75809" y="128696"/>
                    <a:pt x="82985" y="134351"/>
                    <a:pt x="91423" y="134351"/>
                  </a:cubicBezTo>
                  <a:cubicBezTo>
                    <a:pt x="99904" y="134351"/>
                    <a:pt x="107080" y="128696"/>
                    <a:pt x="109386" y="120998"/>
                  </a:cubicBezTo>
                  <a:lnTo>
                    <a:pt x="177539" y="120998"/>
                  </a:lnTo>
                  <a:cubicBezTo>
                    <a:pt x="180497" y="120998"/>
                    <a:pt x="182889" y="118563"/>
                    <a:pt x="182889" y="115605"/>
                  </a:cubicBezTo>
                  <a:lnTo>
                    <a:pt x="182889" y="5350"/>
                  </a:lnTo>
                  <a:cubicBezTo>
                    <a:pt x="182889" y="2392"/>
                    <a:pt x="180497" y="0"/>
                    <a:pt x="177539" y="0"/>
                  </a:cubicBezTo>
                  <a:lnTo>
                    <a:pt x="172189" y="0"/>
                  </a:lnTo>
                  <a:lnTo>
                    <a:pt x="172189" y="94032"/>
                  </a:lnTo>
                  <a:cubicBezTo>
                    <a:pt x="172189" y="102862"/>
                    <a:pt x="165144" y="110081"/>
                    <a:pt x="156445" y="110081"/>
                  </a:cubicBezTo>
                  <a:lnTo>
                    <a:pt x="26401" y="110081"/>
                  </a:lnTo>
                  <a:cubicBezTo>
                    <a:pt x="17746" y="110081"/>
                    <a:pt x="10700" y="102862"/>
                    <a:pt x="10700" y="94032"/>
                  </a:cubicBezTo>
                  <a:lnTo>
                    <a:pt x="1070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39"/>
            <p:cNvSpPr/>
            <p:nvPr/>
          </p:nvSpPr>
          <p:spPr>
            <a:xfrm>
              <a:off x="3447375" y="1090575"/>
              <a:ext cx="1615775" cy="2946700"/>
            </a:xfrm>
            <a:custGeom>
              <a:rect b="b" l="l" r="r" t="t"/>
              <a:pathLst>
                <a:path extrusionOk="0" h="117868" w="64631">
                  <a:moveTo>
                    <a:pt x="43145" y="21399"/>
                  </a:moveTo>
                  <a:cubicBezTo>
                    <a:pt x="46103" y="21399"/>
                    <a:pt x="48495" y="23835"/>
                    <a:pt x="48495" y="26792"/>
                  </a:cubicBezTo>
                  <a:lnTo>
                    <a:pt x="48495" y="48191"/>
                  </a:lnTo>
                  <a:cubicBezTo>
                    <a:pt x="48495" y="51149"/>
                    <a:pt x="46103" y="53584"/>
                    <a:pt x="43145" y="53584"/>
                  </a:cubicBezTo>
                  <a:lnTo>
                    <a:pt x="21355" y="53584"/>
                  </a:lnTo>
                  <a:cubicBezTo>
                    <a:pt x="18398" y="53584"/>
                    <a:pt x="16006" y="51149"/>
                    <a:pt x="16006" y="48191"/>
                  </a:cubicBezTo>
                  <a:lnTo>
                    <a:pt x="16006" y="26792"/>
                  </a:lnTo>
                  <a:cubicBezTo>
                    <a:pt x="16006" y="23835"/>
                    <a:pt x="18398" y="21399"/>
                    <a:pt x="21355" y="21399"/>
                  </a:cubicBezTo>
                  <a:close/>
                  <a:moveTo>
                    <a:pt x="43145" y="64284"/>
                  </a:moveTo>
                  <a:cubicBezTo>
                    <a:pt x="46103" y="64284"/>
                    <a:pt x="48495" y="66676"/>
                    <a:pt x="48495" y="69633"/>
                  </a:cubicBezTo>
                  <a:cubicBezTo>
                    <a:pt x="48495" y="72591"/>
                    <a:pt x="46103" y="74983"/>
                    <a:pt x="43145" y="74983"/>
                  </a:cubicBezTo>
                  <a:lnTo>
                    <a:pt x="21355" y="74983"/>
                  </a:lnTo>
                  <a:cubicBezTo>
                    <a:pt x="18398" y="74983"/>
                    <a:pt x="16006" y="72591"/>
                    <a:pt x="16006" y="69633"/>
                  </a:cubicBezTo>
                  <a:cubicBezTo>
                    <a:pt x="16006" y="66676"/>
                    <a:pt x="18398" y="64284"/>
                    <a:pt x="21355" y="64284"/>
                  </a:cubicBezTo>
                  <a:close/>
                  <a:moveTo>
                    <a:pt x="43145" y="85726"/>
                  </a:moveTo>
                  <a:cubicBezTo>
                    <a:pt x="46103" y="85726"/>
                    <a:pt x="48495" y="88118"/>
                    <a:pt x="48495" y="91075"/>
                  </a:cubicBezTo>
                  <a:cubicBezTo>
                    <a:pt x="48495" y="94033"/>
                    <a:pt x="46103" y="96425"/>
                    <a:pt x="43145" y="96425"/>
                  </a:cubicBezTo>
                  <a:lnTo>
                    <a:pt x="21355" y="96425"/>
                  </a:lnTo>
                  <a:cubicBezTo>
                    <a:pt x="18398" y="96425"/>
                    <a:pt x="16006" y="94033"/>
                    <a:pt x="16006" y="91075"/>
                  </a:cubicBezTo>
                  <a:cubicBezTo>
                    <a:pt x="16006" y="88118"/>
                    <a:pt x="18398" y="85726"/>
                    <a:pt x="21355" y="85726"/>
                  </a:cubicBezTo>
                  <a:close/>
                  <a:moveTo>
                    <a:pt x="0" y="1"/>
                  </a:moveTo>
                  <a:lnTo>
                    <a:pt x="0" y="117867"/>
                  </a:lnTo>
                  <a:lnTo>
                    <a:pt x="59629" y="117867"/>
                  </a:lnTo>
                  <a:cubicBezTo>
                    <a:pt x="62413" y="117867"/>
                    <a:pt x="64631" y="115475"/>
                    <a:pt x="64631" y="112517"/>
                  </a:cubicBezTo>
                  <a:lnTo>
                    <a:pt x="64631" y="5350"/>
                  </a:lnTo>
                  <a:cubicBezTo>
                    <a:pt x="64631" y="2393"/>
                    <a:pt x="62413" y="1"/>
                    <a:pt x="596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39"/>
            <p:cNvSpPr/>
            <p:nvPr/>
          </p:nvSpPr>
          <p:spPr>
            <a:xfrm>
              <a:off x="4114975" y="1894125"/>
              <a:ext cx="277300" cy="267500"/>
            </a:xfrm>
            <a:custGeom>
              <a:rect b="b" l="l" r="r" t="t"/>
              <a:pathLst>
                <a:path extrusionOk="0" h="10700" w="11092">
                  <a:moveTo>
                    <a:pt x="1" y="0"/>
                  </a:moveTo>
                  <a:lnTo>
                    <a:pt x="1" y="10699"/>
                  </a:lnTo>
                  <a:lnTo>
                    <a:pt x="11091" y="10699"/>
                  </a:lnTo>
                  <a:lnTo>
                    <a:pt x="110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39"/>
            <p:cNvSpPr/>
            <p:nvPr/>
          </p:nvSpPr>
          <p:spPr>
            <a:xfrm>
              <a:off x="1563025" y="1090575"/>
              <a:ext cx="1615800" cy="2946700"/>
            </a:xfrm>
            <a:custGeom>
              <a:rect b="b" l="l" r="r" t="t"/>
              <a:pathLst>
                <a:path extrusionOk="0" h="117868" w="64632">
                  <a:moveTo>
                    <a:pt x="43276" y="21399"/>
                  </a:moveTo>
                  <a:cubicBezTo>
                    <a:pt x="46234" y="21399"/>
                    <a:pt x="48626" y="23835"/>
                    <a:pt x="48626" y="26792"/>
                  </a:cubicBezTo>
                  <a:cubicBezTo>
                    <a:pt x="48626" y="29750"/>
                    <a:pt x="46234" y="32142"/>
                    <a:pt x="43276" y="32142"/>
                  </a:cubicBezTo>
                  <a:lnTo>
                    <a:pt x="21486" y="32142"/>
                  </a:lnTo>
                  <a:cubicBezTo>
                    <a:pt x="18529" y="32142"/>
                    <a:pt x="16137" y="29750"/>
                    <a:pt x="16137" y="26792"/>
                  </a:cubicBezTo>
                  <a:cubicBezTo>
                    <a:pt x="16137" y="23835"/>
                    <a:pt x="18529" y="21399"/>
                    <a:pt x="21486" y="21399"/>
                  </a:cubicBezTo>
                  <a:close/>
                  <a:moveTo>
                    <a:pt x="43276" y="42841"/>
                  </a:moveTo>
                  <a:cubicBezTo>
                    <a:pt x="46234" y="42841"/>
                    <a:pt x="48626" y="45234"/>
                    <a:pt x="48626" y="48191"/>
                  </a:cubicBezTo>
                  <a:cubicBezTo>
                    <a:pt x="48626" y="51149"/>
                    <a:pt x="46234" y="53584"/>
                    <a:pt x="43276" y="53584"/>
                  </a:cubicBezTo>
                  <a:lnTo>
                    <a:pt x="21486" y="53584"/>
                  </a:lnTo>
                  <a:cubicBezTo>
                    <a:pt x="18529" y="53584"/>
                    <a:pt x="16137" y="51149"/>
                    <a:pt x="16137" y="48191"/>
                  </a:cubicBezTo>
                  <a:cubicBezTo>
                    <a:pt x="16137" y="45234"/>
                    <a:pt x="18529" y="42841"/>
                    <a:pt x="21486" y="42841"/>
                  </a:cubicBezTo>
                  <a:close/>
                  <a:moveTo>
                    <a:pt x="43276" y="64284"/>
                  </a:moveTo>
                  <a:cubicBezTo>
                    <a:pt x="46234" y="64284"/>
                    <a:pt x="48626" y="66676"/>
                    <a:pt x="48626" y="69633"/>
                  </a:cubicBezTo>
                  <a:cubicBezTo>
                    <a:pt x="48626" y="72591"/>
                    <a:pt x="46234" y="74983"/>
                    <a:pt x="43276" y="74983"/>
                  </a:cubicBezTo>
                  <a:lnTo>
                    <a:pt x="21486" y="74983"/>
                  </a:lnTo>
                  <a:cubicBezTo>
                    <a:pt x="18529" y="74983"/>
                    <a:pt x="16137" y="72591"/>
                    <a:pt x="16137" y="69633"/>
                  </a:cubicBezTo>
                  <a:cubicBezTo>
                    <a:pt x="16137" y="66676"/>
                    <a:pt x="18529" y="64284"/>
                    <a:pt x="21486" y="64284"/>
                  </a:cubicBezTo>
                  <a:close/>
                  <a:moveTo>
                    <a:pt x="43276" y="85726"/>
                  </a:moveTo>
                  <a:cubicBezTo>
                    <a:pt x="46234" y="85726"/>
                    <a:pt x="48626" y="88118"/>
                    <a:pt x="48626" y="91075"/>
                  </a:cubicBezTo>
                  <a:cubicBezTo>
                    <a:pt x="48626" y="94033"/>
                    <a:pt x="46234" y="96425"/>
                    <a:pt x="43276" y="96425"/>
                  </a:cubicBezTo>
                  <a:lnTo>
                    <a:pt x="21486" y="96425"/>
                  </a:lnTo>
                  <a:cubicBezTo>
                    <a:pt x="18529" y="96425"/>
                    <a:pt x="16137" y="94033"/>
                    <a:pt x="16137" y="91075"/>
                  </a:cubicBezTo>
                  <a:cubicBezTo>
                    <a:pt x="16137" y="88118"/>
                    <a:pt x="18529" y="85726"/>
                    <a:pt x="21486" y="85726"/>
                  </a:cubicBezTo>
                  <a:close/>
                  <a:moveTo>
                    <a:pt x="4959" y="1"/>
                  </a:moveTo>
                  <a:cubicBezTo>
                    <a:pt x="2219" y="1"/>
                    <a:pt x="1" y="2393"/>
                    <a:pt x="1" y="5350"/>
                  </a:cubicBezTo>
                  <a:lnTo>
                    <a:pt x="1" y="112517"/>
                  </a:lnTo>
                  <a:cubicBezTo>
                    <a:pt x="1" y="115475"/>
                    <a:pt x="2219" y="117867"/>
                    <a:pt x="4959" y="117867"/>
                  </a:cubicBezTo>
                  <a:lnTo>
                    <a:pt x="64631" y="117867"/>
                  </a:lnTo>
                  <a:lnTo>
                    <a:pt x="646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4" name="Google Shape;3174;p39"/>
          <p:cNvGrpSpPr/>
          <p:nvPr/>
        </p:nvGrpSpPr>
        <p:grpSpPr>
          <a:xfrm>
            <a:off x="8266382" y="1730029"/>
            <a:ext cx="2250993" cy="228146"/>
            <a:chOff x="7809182" y="1151604"/>
            <a:chExt cx="2250993" cy="228146"/>
          </a:xfrm>
        </p:grpSpPr>
        <p:sp>
          <p:nvSpPr>
            <p:cNvPr id="3175" name="Google Shape;3175;p39"/>
            <p:cNvSpPr/>
            <p:nvPr/>
          </p:nvSpPr>
          <p:spPr>
            <a:xfrm rot="10800000">
              <a:off x="7809182" y="1151604"/>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39"/>
            <p:cNvSpPr/>
            <p:nvPr/>
          </p:nvSpPr>
          <p:spPr>
            <a:xfrm rot="10800000">
              <a:off x="8065475" y="1311650"/>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7" name="Google Shape;3177;p39"/>
          <p:cNvSpPr/>
          <p:nvPr/>
        </p:nvSpPr>
        <p:spPr>
          <a:xfrm flipH="1" rot="10800000">
            <a:off x="-864812" y="425928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39"/>
          <p:cNvSpPr/>
          <p:nvPr/>
        </p:nvSpPr>
        <p:spPr>
          <a:xfrm>
            <a:off x="6507050" y="2459250"/>
            <a:ext cx="22656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39"/>
          <p:cNvSpPr txBox="1"/>
          <p:nvPr>
            <p:ph idx="2" type="title"/>
          </p:nvPr>
        </p:nvSpPr>
        <p:spPr>
          <a:xfrm>
            <a:off x="6507050" y="2522238"/>
            <a:ext cx="22656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Profile Page</a:t>
            </a:r>
            <a:endParaRPr/>
          </a:p>
        </p:txBody>
      </p:sp>
      <p:sp>
        <p:nvSpPr>
          <p:cNvPr id="3180" name="Google Shape;3180;p39"/>
          <p:cNvSpPr txBox="1"/>
          <p:nvPr>
            <p:ph idx="1" type="subTitle"/>
          </p:nvPr>
        </p:nvSpPr>
        <p:spPr>
          <a:xfrm>
            <a:off x="6470600" y="2992063"/>
            <a:ext cx="2265600" cy="7503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a:t>Ubah Profile</a:t>
            </a:r>
            <a:endParaRPr/>
          </a:p>
          <a:p>
            <a:pPr indent="-317500" lvl="0" marL="457200" rtl="0" algn="l">
              <a:spcBef>
                <a:spcPts val="0"/>
              </a:spcBef>
              <a:spcAft>
                <a:spcPts val="0"/>
              </a:spcAft>
              <a:buSzPts val="1400"/>
              <a:buAutoNum type="arabicPeriod"/>
            </a:pPr>
            <a:r>
              <a:rPr lang="en"/>
              <a:t>Ubah Password</a:t>
            </a:r>
            <a:endParaRPr/>
          </a:p>
        </p:txBody>
      </p:sp>
      <p:sp>
        <p:nvSpPr>
          <p:cNvPr id="3181" name="Google Shape;3181;p39"/>
          <p:cNvSpPr/>
          <p:nvPr/>
        </p:nvSpPr>
        <p:spPr>
          <a:xfrm>
            <a:off x="3823554" y="2456863"/>
            <a:ext cx="22677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39"/>
          <p:cNvSpPr txBox="1"/>
          <p:nvPr>
            <p:ph idx="4294967295" type="title"/>
          </p:nvPr>
        </p:nvSpPr>
        <p:spPr>
          <a:xfrm>
            <a:off x="3824604" y="2519863"/>
            <a:ext cx="22656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Accepted Page</a:t>
            </a:r>
            <a:endParaRPr sz="1800"/>
          </a:p>
        </p:txBody>
      </p:sp>
      <p:sp>
        <p:nvSpPr>
          <p:cNvPr id="3183" name="Google Shape;3183;p39"/>
          <p:cNvSpPr txBox="1"/>
          <p:nvPr>
            <p:ph idx="4294967295" type="subTitle"/>
          </p:nvPr>
        </p:nvSpPr>
        <p:spPr>
          <a:xfrm>
            <a:off x="3824604" y="2992063"/>
            <a:ext cx="2265600" cy="750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Konfirmasi Peminjaman</a:t>
            </a:r>
            <a:endParaRPr/>
          </a:p>
          <a:p>
            <a:pPr indent="-317500" lvl="0" marL="457200" rtl="0" algn="l">
              <a:spcBef>
                <a:spcPts val="0"/>
              </a:spcBef>
              <a:spcAft>
                <a:spcPts val="0"/>
              </a:spcAft>
              <a:buSzPts val="1400"/>
              <a:buAutoNum type="arabicPeriod"/>
            </a:pPr>
            <a:r>
              <a:rPr lang="en"/>
              <a:t>Tolak Peminjaman</a:t>
            </a:r>
            <a:endParaRPr/>
          </a:p>
          <a:p>
            <a:pPr indent="-317500" lvl="0" marL="457200" rtl="0" algn="l">
              <a:spcBef>
                <a:spcPts val="0"/>
              </a:spcBef>
              <a:spcAft>
                <a:spcPts val="0"/>
              </a:spcAft>
              <a:buSzPts val="1400"/>
              <a:buAutoNum type="arabicPeriod"/>
            </a:pPr>
            <a:r>
              <a:rPr lang="en"/>
              <a:t>Konfirmasi Pengembalian</a:t>
            </a:r>
            <a:endParaRPr/>
          </a:p>
          <a:p>
            <a:pPr indent="-317500" lvl="0" marL="457200" rtl="0" algn="l">
              <a:spcBef>
                <a:spcPts val="0"/>
              </a:spcBef>
              <a:spcAft>
                <a:spcPts val="0"/>
              </a:spcAft>
              <a:buSzPts val="1400"/>
              <a:buAutoNum type="arabicPeriod"/>
            </a:pPr>
            <a:r>
              <a:rPr lang="en"/>
              <a:t>Catatan</a:t>
            </a:r>
            <a:endParaRPr/>
          </a:p>
        </p:txBody>
      </p:sp>
      <p:grpSp>
        <p:nvGrpSpPr>
          <p:cNvPr id="3184" name="Google Shape;3184;p39"/>
          <p:cNvGrpSpPr/>
          <p:nvPr/>
        </p:nvGrpSpPr>
        <p:grpSpPr>
          <a:xfrm>
            <a:off x="4617686" y="1478736"/>
            <a:ext cx="679449" cy="672213"/>
            <a:chOff x="946175" y="3619500"/>
            <a:chExt cx="296975" cy="293825"/>
          </a:xfrm>
        </p:grpSpPr>
        <p:sp>
          <p:nvSpPr>
            <p:cNvPr id="3185" name="Google Shape;3185;p39"/>
            <p:cNvSpPr/>
            <p:nvPr/>
          </p:nvSpPr>
          <p:spPr>
            <a:xfrm>
              <a:off x="963525" y="3619500"/>
              <a:ext cx="207950" cy="293825"/>
            </a:xfrm>
            <a:custGeom>
              <a:rect b="b" l="l" r="r" t="t"/>
              <a:pathLst>
                <a:path extrusionOk="0" h="11753" w="8318">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39"/>
            <p:cNvSpPr/>
            <p:nvPr/>
          </p:nvSpPr>
          <p:spPr>
            <a:xfrm>
              <a:off x="1185625" y="3688025"/>
              <a:ext cx="57525" cy="55950"/>
            </a:xfrm>
            <a:custGeom>
              <a:rect b="b" l="l" r="r" t="t"/>
              <a:pathLst>
                <a:path extrusionOk="0" h="2238" w="2301">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39"/>
            <p:cNvSpPr/>
            <p:nvPr/>
          </p:nvSpPr>
          <p:spPr>
            <a:xfrm>
              <a:off x="1088075" y="3795925"/>
              <a:ext cx="46375" cy="45025"/>
            </a:xfrm>
            <a:custGeom>
              <a:rect b="b" l="l" r="r" t="t"/>
              <a:pathLst>
                <a:path extrusionOk="0" h="1801" w="1855">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39"/>
            <p:cNvSpPr/>
            <p:nvPr/>
          </p:nvSpPr>
          <p:spPr>
            <a:xfrm>
              <a:off x="1112375" y="3720325"/>
              <a:ext cx="97700" cy="97700"/>
            </a:xfrm>
            <a:custGeom>
              <a:rect b="b" l="l" r="r" t="t"/>
              <a:pathLst>
                <a:path extrusionOk="0" h="3908" w="3908">
                  <a:moveTo>
                    <a:pt x="2426" y="1"/>
                  </a:moveTo>
                  <a:lnTo>
                    <a:pt x="1" y="2458"/>
                  </a:lnTo>
                  <a:lnTo>
                    <a:pt x="1450" y="3907"/>
                  </a:lnTo>
                  <a:lnTo>
                    <a:pt x="3907" y="1481"/>
                  </a:lnTo>
                  <a:lnTo>
                    <a:pt x="24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39"/>
            <p:cNvSpPr/>
            <p:nvPr/>
          </p:nvSpPr>
          <p:spPr>
            <a:xfrm>
              <a:off x="1120250" y="3623450"/>
              <a:ext cx="47275" cy="47275"/>
            </a:xfrm>
            <a:custGeom>
              <a:rect b="b" l="l" r="r" t="t"/>
              <a:pathLst>
                <a:path extrusionOk="0" h="1891" w="1891">
                  <a:moveTo>
                    <a:pt x="1" y="0"/>
                  </a:moveTo>
                  <a:lnTo>
                    <a:pt x="1" y="1891"/>
                  </a:lnTo>
                  <a:lnTo>
                    <a:pt x="1891" y="1891"/>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39"/>
            <p:cNvSpPr/>
            <p:nvPr/>
          </p:nvSpPr>
          <p:spPr>
            <a:xfrm>
              <a:off x="946175" y="3879425"/>
              <a:ext cx="166225" cy="33900"/>
            </a:xfrm>
            <a:custGeom>
              <a:rect b="b" l="l" r="r" t="t"/>
              <a:pathLst>
                <a:path extrusionOk="0" h="1356" w="6649">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1" name="Google Shape;3191;p39"/>
          <p:cNvGrpSpPr/>
          <p:nvPr/>
        </p:nvGrpSpPr>
        <p:grpSpPr>
          <a:xfrm>
            <a:off x="7376613" y="1492486"/>
            <a:ext cx="526479" cy="649389"/>
            <a:chOff x="3330525" y="4399275"/>
            <a:chExt cx="390650" cy="481850"/>
          </a:xfrm>
        </p:grpSpPr>
        <p:sp>
          <p:nvSpPr>
            <p:cNvPr id="3192" name="Google Shape;3192;p39"/>
            <p:cNvSpPr/>
            <p:nvPr/>
          </p:nvSpPr>
          <p:spPr>
            <a:xfrm>
              <a:off x="3543950" y="4648550"/>
              <a:ext cx="78450" cy="95775"/>
            </a:xfrm>
            <a:custGeom>
              <a:rect b="b" l="l" r="r" t="t"/>
              <a:pathLst>
                <a:path extrusionOk="0" h="3831" w="3138">
                  <a:moveTo>
                    <a:pt x="2677" y="0"/>
                  </a:moveTo>
                  <a:cubicBezTo>
                    <a:pt x="2298" y="356"/>
                    <a:pt x="1861" y="648"/>
                    <a:pt x="1388" y="858"/>
                  </a:cubicBezTo>
                  <a:lnTo>
                    <a:pt x="0" y="2948"/>
                  </a:lnTo>
                  <a:lnTo>
                    <a:pt x="880" y="3831"/>
                  </a:lnTo>
                  <a:lnTo>
                    <a:pt x="3138" y="443"/>
                  </a:lnTo>
                  <a:lnTo>
                    <a:pt x="2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193" name="Google Shape;3193;p39"/>
            <p:cNvSpPr/>
            <p:nvPr/>
          </p:nvSpPr>
          <p:spPr>
            <a:xfrm>
              <a:off x="3427250" y="4456050"/>
              <a:ext cx="197650" cy="197175"/>
            </a:xfrm>
            <a:custGeom>
              <a:rect b="b" l="l" r="r" t="t"/>
              <a:pathLst>
                <a:path extrusionOk="0" h="7887" w="7906">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194" name="Google Shape;3194;p39"/>
            <p:cNvSpPr/>
            <p:nvPr/>
          </p:nvSpPr>
          <p:spPr>
            <a:xfrm>
              <a:off x="3428150" y="4399275"/>
              <a:ext cx="166925" cy="84725"/>
            </a:xfrm>
            <a:custGeom>
              <a:rect b="b" l="l" r="r" t="t"/>
              <a:pathLst>
                <a:path extrusionOk="0" h="3389" w="6677">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195" name="Google Shape;3195;p39"/>
            <p:cNvSpPr/>
            <p:nvPr/>
          </p:nvSpPr>
          <p:spPr>
            <a:xfrm>
              <a:off x="3330525" y="4674000"/>
              <a:ext cx="181225" cy="207125"/>
            </a:xfrm>
            <a:custGeom>
              <a:rect b="b" l="l" r="r" t="t"/>
              <a:pathLst>
                <a:path extrusionOk="0" h="8285" w="7249">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196" name="Google Shape;3196;p39"/>
            <p:cNvSpPr/>
            <p:nvPr/>
          </p:nvSpPr>
          <p:spPr>
            <a:xfrm>
              <a:off x="3540175" y="4674000"/>
              <a:ext cx="181000" cy="207100"/>
            </a:xfrm>
            <a:custGeom>
              <a:rect b="b" l="l" r="r" t="t"/>
              <a:pathLst>
                <a:path extrusionOk="0" h="8284" w="724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197" name="Google Shape;3197;p39"/>
            <p:cNvSpPr/>
            <p:nvPr/>
          </p:nvSpPr>
          <p:spPr>
            <a:xfrm>
              <a:off x="3429975" y="4648850"/>
              <a:ext cx="78225" cy="95400"/>
            </a:xfrm>
            <a:custGeom>
              <a:rect b="b" l="l" r="r" t="t"/>
              <a:pathLst>
                <a:path extrusionOk="0" h="3816" w="3129">
                  <a:moveTo>
                    <a:pt x="452" y="0"/>
                  </a:moveTo>
                  <a:lnTo>
                    <a:pt x="0" y="440"/>
                  </a:lnTo>
                  <a:lnTo>
                    <a:pt x="2247" y="3816"/>
                  </a:lnTo>
                  <a:lnTo>
                    <a:pt x="3129" y="2936"/>
                  </a:lnTo>
                  <a:lnTo>
                    <a:pt x="1741" y="846"/>
                  </a:lnTo>
                  <a:cubicBezTo>
                    <a:pt x="1268" y="636"/>
                    <a:pt x="834" y="350"/>
                    <a:pt x="4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198" name="Google Shape;3198;p39"/>
            <p:cNvSpPr/>
            <p:nvPr/>
          </p:nvSpPr>
          <p:spPr>
            <a:xfrm>
              <a:off x="3514200" y="4681000"/>
              <a:ext cx="23150" cy="17550"/>
            </a:xfrm>
            <a:custGeom>
              <a:rect b="b" l="l" r="r" t="t"/>
              <a:pathLst>
                <a:path extrusionOk="0" h="702" w="926">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2" name="Shape 3202"/>
        <p:cNvGrpSpPr/>
        <p:nvPr/>
      </p:nvGrpSpPr>
      <p:grpSpPr>
        <a:xfrm>
          <a:off x="0" y="0"/>
          <a:ext cx="0" cy="0"/>
          <a:chOff x="0" y="0"/>
          <a:chExt cx="0" cy="0"/>
        </a:xfrm>
      </p:grpSpPr>
      <p:sp>
        <p:nvSpPr>
          <p:cNvPr id="3203" name="Google Shape;3203;p40"/>
          <p:cNvSpPr/>
          <p:nvPr/>
        </p:nvSpPr>
        <p:spPr>
          <a:xfrm>
            <a:off x="1823700" y="2459250"/>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40"/>
          <p:cNvSpPr txBox="1"/>
          <p:nvPr>
            <p:ph type="title"/>
          </p:nvPr>
        </p:nvSpPr>
        <p:spPr>
          <a:xfrm>
            <a:off x="713100" y="539400"/>
            <a:ext cx="771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FITUR </a:t>
            </a:r>
            <a:r>
              <a:rPr lang="en">
                <a:solidFill>
                  <a:schemeClr val="accent2"/>
                </a:solidFill>
              </a:rPr>
              <a:t>ANGGOTA</a:t>
            </a:r>
            <a:endParaRPr/>
          </a:p>
        </p:txBody>
      </p:sp>
      <p:sp>
        <p:nvSpPr>
          <p:cNvPr id="3205" name="Google Shape;3205;p40"/>
          <p:cNvSpPr txBox="1"/>
          <p:nvPr>
            <p:ph idx="2" type="title"/>
          </p:nvPr>
        </p:nvSpPr>
        <p:spPr>
          <a:xfrm>
            <a:off x="1692900" y="2522250"/>
            <a:ext cx="26220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Dashboard Page</a:t>
            </a:r>
            <a:endParaRPr/>
          </a:p>
        </p:txBody>
      </p:sp>
      <p:sp>
        <p:nvSpPr>
          <p:cNvPr id="3206" name="Google Shape;3206;p40"/>
          <p:cNvSpPr txBox="1"/>
          <p:nvPr>
            <p:ph idx="1" type="subTitle"/>
          </p:nvPr>
        </p:nvSpPr>
        <p:spPr>
          <a:xfrm>
            <a:off x="1692900" y="2699584"/>
            <a:ext cx="2622000" cy="9648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a:t>Pinjam Buku</a:t>
            </a:r>
            <a:endParaRPr/>
          </a:p>
        </p:txBody>
      </p:sp>
      <p:grpSp>
        <p:nvGrpSpPr>
          <p:cNvPr id="3207" name="Google Shape;3207;p40"/>
          <p:cNvGrpSpPr/>
          <p:nvPr/>
        </p:nvGrpSpPr>
        <p:grpSpPr>
          <a:xfrm>
            <a:off x="2615261" y="1464764"/>
            <a:ext cx="777278" cy="649553"/>
            <a:chOff x="1026975" y="1090575"/>
            <a:chExt cx="4572225" cy="3820900"/>
          </a:xfrm>
        </p:grpSpPr>
        <p:sp>
          <p:nvSpPr>
            <p:cNvPr id="3208" name="Google Shape;3208;p40"/>
            <p:cNvSpPr/>
            <p:nvPr/>
          </p:nvSpPr>
          <p:spPr>
            <a:xfrm>
              <a:off x="1026975" y="1552700"/>
              <a:ext cx="4572225" cy="3358775"/>
            </a:xfrm>
            <a:custGeom>
              <a:rect b="b" l="l" r="r" t="t"/>
              <a:pathLst>
                <a:path extrusionOk="0" h="134351" w="182889">
                  <a:moveTo>
                    <a:pt x="5350" y="0"/>
                  </a:moveTo>
                  <a:cubicBezTo>
                    <a:pt x="2393" y="0"/>
                    <a:pt x="1" y="2392"/>
                    <a:pt x="1" y="5350"/>
                  </a:cubicBezTo>
                  <a:lnTo>
                    <a:pt x="1" y="115605"/>
                  </a:lnTo>
                  <a:cubicBezTo>
                    <a:pt x="1" y="118563"/>
                    <a:pt x="2393" y="120998"/>
                    <a:pt x="5350" y="120998"/>
                  </a:cubicBezTo>
                  <a:lnTo>
                    <a:pt x="73504" y="120998"/>
                  </a:lnTo>
                  <a:cubicBezTo>
                    <a:pt x="75809" y="128696"/>
                    <a:pt x="82985" y="134351"/>
                    <a:pt x="91423" y="134351"/>
                  </a:cubicBezTo>
                  <a:cubicBezTo>
                    <a:pt x="99904" y="134351"/>
                    <a:pt x="107080" y="128696"/>
                    <a:pt x="109386" y="120998"/>
                  </a:cubicBezTo>
                  <a:lnTo>
                    <a:pt x="177539" y="120998"/>
                  </a:lnTo>
                  <a:cubicBezTo>
                    <a:pt x="180497" y="120998"/>
                    <a:pt x="182889" y="118563"/>
                    <a:pt x="182889" y="115605"/>
                  </a:cubicBezTo>
                  <a:lnTo>
                    <a:pt x="182889" y="5350"/>
                  </a:lnTo>
                  <a:cubicBezTo>
                    <a:pt x="182889" y="2392"/>
                    <a:pt x="180497" y="0"/>
                    <a:pt x="177539" y="0"/>
                  </a:cubicBezTo>
                  <a:lnTo>
                    <a:pt x="172189" y="0"/>
                  </a:lnTo>
                  <a:lnTo>
                    <a:pt x="172189" y="94032"/>
                  </a:lnTo>
                  <a:cubicBezTo>
                    <a:pt x="172189" y="102862"/>
                    <a:pt x="165144" y="110081"/>
                    <a:pt x="156445" y="110081"/>
                  </a:cubicBezTo>
                  <a:lnTo>
                    <a:pt x="26401" y="110081"/>
                  </a:lnTo>
                  <a:cubicBezTo>
                    <a:pt x="17746" y="110081"/>
                    <a:pt x="10700" y="102862"/>
                    <a:pt x="10700" y="94032"/>
                  </a:cubicBezTo>
                  <a:lnTo>
                    <a:pt x="1070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40"/>
            <p:cNvSpPr/>
            <p:nvPr/>
          </p:nvSpPr>
          <p:spPr>
            <a:xfrm>
              <a:off x="3447375" y="1090575"/>
              <a:ext cx="1615775" cy="2946700"/>
            </a:xfrm>
            <a:custGeom>
              <a:rect b="b" l="l" r="r" t="t"/>
              <a:pathLst>
                <a:path extrusionOk="0" h="117868" w="64631">
                  <a:moveTo>
                    <a:pt x="43145" y="21399"/>
                  </a:moveTo>
                  <a:cubicBezTo>
                    <a:pt x="46103" y="21399"/>
                    <a:pt x="48495" y="23835"/>
                    <a:pt x="48495" y="26792"/>
                  </a:cubicBezTo>
                  <a:lnTo>
                    <a:pt x="48495" y="48191"/>
                  </a:lnTo>
                  <a:cubicBezTo>
                    <a:pt x="48495" y="51149"/>
                    <a:pt x="46103" y="53584"/>
                    <a:pt x="43145" y="53584"/>
                  </a:cubicBezTo>
                  <a:lnTo>
                    <a:pt x="21355" y="53584"/>
                  </a:lnTo>
                  <a:cubicBezTo>
                    <a:pt x="18398" y="53584"/>
                    <a:pt x="16006" y="51149"/>
                    <a:pt x="16006" y="48191"/>
                  </a:cubicBezTo>
                  <a:lnTo>
                    <a:pt x="16006" y="26792"/>
                  </a:lnTo>
                  <a:cubicBezTo>
                    <a:pt x="16006" y="23835"/>
                    <a:pt x="18398" y="21399"/>
                    <a:pt x="21355" y="21399"/>
                  </a:cubicBezTo>
                  <a:close/>
                  <a:moveTo>
                    <a:pt x="43145" y="64284"/>
                  </a:moveTo>
                  <a:cubicBezTo>
                    <a:pt x="46103" y="64284"/>
                    <a:pt x="48495" y="66676"/>
                    <a:pt x="48495" y="69633"/>
                  </a:cubicBezTo>
                  <a:cubicBezTo>
                    <a:pt x="48495" y="72591"/>
                    <a:pt x="46103" y="74983"/>
                    <a:pt x="43145" y="74983"/>
                  </a:cubicBezTo>
                  <a:lnTo>
                    <a:pt x="21355" y="74983"/>
                  </a:lnTo>
                  <a:cubicBezTo>
                    <a:pt x="18398" y="74983"/>
                    <a:pt x="16006" y="72591"/>
                    <a:pt x="16006" y="69633"/>
                  </a:cubicBezTo>
                  <a:cubicBezTo>
                    <a:pt x="16006" y="66676"/>
                    <a:pt x="18398" y="64284"/>
                    <a:pt x="21355" y="64284"/>
                  </a:cubicBezTo>
                  <a:close/>
                  <a:moveTo>
                    <a:pt x="43145" y="85726"/>
                  </a:moveTo>
                  <a:cubicBezTo>
                    <a:pt x="46103" y="85726"/>
                    <a:pt x="48495" y="88118"/>
                    <a:pt x="48495" y="91075"/>
                  </a:cubicBezTo>
                  <a:cubicBezTo>
                    <a:pt x="48495" y="94033"/>
                    <a:pt x="46103" y="96425"/>
                    <a:pt x="43145" y="96425"/>
                  </a:cubicBezTo>
                  <a:lnTo>
                    <a:pt x="21355" y="96425"/>
                  </a:lnTo>
                  <a:cubicBezTo>
                    <a:pt x="18398" y="96425"/>
                    <a:pt x="16006" y="94033"/>
                    <a:pt x="16006" y="91075"/>
                  </a:cubicBezTo>
                  <a:cubicBezTo>
                    <a:pt x="16006" y="88118"/>
                    <a:pt x="18398" y="85726"/>
                    <a:pt x="21355" y="85726"/>
                  </a:cubicBezTo>
                  <a:close/>
                  <a:moveTo>
                    <a:pt x="0" y="1"/>
                  </a:moveTo>
                  <a:lnTo>
                    <a:pt x="0" y="117867"/>
                  </a:lnTo>
                  <a:lnTo>
                    <a:pt x="59629" y="117867"/>
                  </a:lnTo>
                  <a:cubicBezTo>
                    <a:pt x="62413" y="117867"/>
                    <a:pt x="64631" y="115475"/>
                    <a:pt x="64631" y="112517"/>
                  </a:cubicBezTo>
                  <a:lnTo>
                    <a:pt x="64631" y="5350"/>
                  </a:lnTo>
                  <a:cubicBezTo>
                    <a:pt x="64631" y="2393"/>
                    <a:pt x="62413" y="1"/>
                    <a:pt x="596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40"/>
            <p:cNvSpPr/>
            <p:nvPr/>
          </p:nvSpPr>
          <p:spPr>
            <a:xfrm>
              <a:off x="4114975" y="1894125"/>
              <a:ext cx="277300" cy="267500"/>
            </a:xfrm>
            <a:custGeom>
              <a:rect b="b" l="l" r="r" t="t"/>
              <a:pathLst>
                <a:path extrusionOk="0" h="10700" w="11092">
                  <a:moveTo>
                    <a:pt x="1" y="0"/>
                  </a:moveTo>
                  <a:lnTo>
                    <a:pt x="1" y="10699"/>
                  </a:lnTo>
                  <a:lnTo>
                    <a:pt x="11091" y="10699"/>
                  </a:lnTo>
                  <a:lnTo>
                    <a:pt x="110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40"/>
            <p:cNvSpPr/>
            <p:nvPr/>
          </p:nvSpPr>
          <p:spPr>
            <a:xfrm>
              <a:off x="1563025" y="1090575"/>
              <a:ext cx="1615800" cy="2946700"/>
            </a:xfrm>
            <a:custGeom>
              <a:rect b="b" l="l" r="r" t="t"/>
              <a:pathLst>
                <a:path extrusionOk="0" h="117868" w="64632">
                  <a:moveTo>
                    <a:pt x="43276" y="21399"/>
                  </a:moveTo>
                  <a:cubicBezTo>
                    <a:pt x="46234" y="21399"/>
                    <a:pt x="48626" y="23835"/>
                    <a:pt x="48626" y="26792"/>
                  </a:cubicBezTo>
                  <a:cubicBezTo>
                    <a:pt x="48626" y="29750"/>
                    <a:pt x="46234" y="32142"/>
                    <a:pt x="43276" y="32142"/>
                  </a:cubicBezTo>
                  <a:lnTo>
                    <a:pt x="21486" y="32142"/>
                  </a:lnTo>
                  <a:cubicBezTo>
                    <a:pt x="18529" y="32142"/>
                    <a:pt x="16137" y="29750"/>
                    <a:pt x="16137" y="26792"/>
                  </a:cubicBezTo>
                  <a:cubicBezTo>
                    <a:pt x="16137" y="23835"/>
                    <a:pt x="18529" y="21399"/>
                    <a:pt x="21486" y="21399"/>
                  </a:cubicBezTo>
                  <a:close/>
                  <a:moveTo>
                    <a:pt x="43276" y="42841"/>
                  </a:moveTo>
                  <a:cubicBezTo>
                    <a:pt x="46234" y="42841"/>
                    <a:pt x="48626" y="45234"/>
                    <a:pt x="48626" y="48191"/>
                  </a:cubicBezTo>
                  <a:cubicBezTo>
                    <a:pt x="48626" y="51149"/>
                    <a:pt x="46234" y="53584"/>
                    <a:pt x="43276" y="53584"/>
                  </a:cubicBezTo>
                  <a:lnTo>
                    <a:pt x="21486" y="53584"/>
                  </a:lnTo>
                  <a:cubicBezTo>
                    <a:pt x="18529" y="53584"/>
                    <a:pt x="16137" y="51149"/>
                    <a:pt x="16137" y="48191"/>
                  </a:cubicBezTo>
                  <a:cubicBezTo>
                    <a:pt x="16137" y="45234"/>
                    <a:pt x="18529" y="42841"/>
                    <a:pt x="21486" y="42841"/>
                  </a:cubicBezTo>
                  <a:close/>
                  <a:moveTo>
                    <a:pt x="43276" y="64284"/>
                  </a:moveTo>
                  <a:cubicBezTo>
                    <a:pt x="46234" y="64284"/>
                    <a:pt x="48626" y="66676"/>
                    <a:pt x="48626" y="69633"/>
                  </a:cubicBezTo>
                  <a:cubicBezTo>
                    <a:pt x="48626" y="72591"/>
                    <a:pt x="46234" y="74983"/>
                    <a:pt x="43276" y="74983"/>
                  </a:cubicBezTo>
                  <a:lnTo>
                    <a:pt x="21486" y="74983"/>
                  </a:lnTo>
                  <a:cubicBezTo>
                    <a:pt x="18529" y="74983"/>
                    <a:pt x="16137" y="72591"/>
                    <a:pt x="16137" y="69633"/>
                  </a:cubicBezTo>
                  <a:cubicBezTo>
                    <a:pt x="16137" y="66676"/>
                    <a:pt x="18529" y="64284"/>
                    <a:pt x="21486" y="64284"/>
                  </a:cubicBezTo>
                  <a:close/>
                  <a:moveTo>
                    <a:pt x="43276" y="85726"/>
                  </a:moveTo>
                  <a:cubicBezTo>
                    <a:pt x="46234" y="85726"/>
                    <a:pt x="48626" y="88118"/>
                    <a:pt x="48626" y="91075"/>
                  </a:cubicBezTo>
                  <a:cubicBezTo>
                    <a:pt x="48626" y="94033"/>
                    <a:pt x="46234" y="96425"/>
                    <a:pt x="43276" y="96425"/>
                  </a:cubicBezTo>
                  <a:lnTo>
                    <a:pt x="21486" y="96425"/>
                  </a:lnTo>
                  <a:cubicBezTo>
                    <a:pt x="18529" y="96425"/>
                    <a:pt x="16137" y="94033"/>
                    <a:pt x="16137" y="91075"/>
                  </a:cubicBezTo>
                  <a:cubicBezTo>
                    <a:pt x="16137" y="88118"/>
                    <a:pt x="18529" y="85726"/>
                    <a:pt x="21486" y="85726"/>
                  </a:cubicBezTo>
                  <a:close/>
                  <a:moveTo>
                    <a:pt x="4959" y="1"/>
                  </a:moveTo>
                  <a:cubicBezTo>
                    <a:pt x="2219" y="1"/>
                    <a:pt x="1" y="2393"/>
                    <a:pt x="1" y="5350"/>
                  </a:cubicBezTo>
                  <a:lnTo>
                    <a:pt x="1" y="112517"/>
                  </a:lnTo>
                  <a:cubicBezTo>
                    <a:pt x="1" y="115475"/>
                    <a:pt x="2219" y="117867"/>
                    <a:pt x="4959" y="117867"/>
                  </a:cubicBezTo>
                  <a:lnTo>
                    <a:pt x="64631" y="117867"/>
                  </a:lnTo>
                  <a:lnTo>
                    <a:pt x="646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2" name="Google Shape;3212;p40"/>
          <p:cNvGrpSpPr/>
          <p:nvPr/>
        </p:nvGrpSpPr>
        <p:grpSpPr>
          <a:xfrm>
            <a:off x="8266382" y="1730029"/>
            <a:ext cx="2250993" cy="228146"/>
            <a:chOff x="7809182" y="1151604"/>
            <a:chExt cx="2250993" cy="228146"/>
          </a:xfrm>
        </p:grpSpPr>
        <p:sp>
          <p:nvSpPr>
            <p:cNvPr id="3213" name="Google Shape;3213;p40"/>
            <p:cNvSpPr/>
            <p:nvPr/>
          </p:nvSpPr>
          <p:spPr>
            <a:xfrm rot="10800000">
              <a:off x="7809182" y="1151604"/>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40"/>
            <p:cNvSpPr/>
            <p:nvPr/>
          </p:nvSpPr>
          <p:spPr>
            <a:xfrm rot="10800000">
              <a:off x="8065475" y="1311650"/>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5" name="Google Shape;3215;p40"/>
          <p:cNvSpPr/>
          <p:nvPr/>
        </p:nvSpPr>
        <p:spPr>
          <a:xfrm flipH="1" rot="10800000">
            <a:off x="-864812" y="425928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40"/>
          <p:cNvSpPr/>
          <p:nvPr/>
        </p:nvSpPr>
        <p:spPr>
          <a:xfrm>
            <a:off x="4983050" y="2459250"/>
            <a:ext cx="22656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40"/>
          <p:cNvSpPr txBox="1"/>
          <p:nvPr>
            <p:ph idx="2" type="title"/>
          </p:nvPr>
        </p:nvSpPr>
        <p:spPr>
          <a:xfrm>
            <a:off x="4983050" y="2522238"/>
            <a:ext cx="22656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Profile Page</a:t>
            </a:r>
            <a:endParaRPr/>
          </a:p>
        </p:txBody>
      </p:sp>
      <p:sp>
        <p:nvSpPr>
          <p:cNvPr id="3218" name="Google Shape;3218;p40"/>
          <p:cNvSpPr txBox="1"/>
          <p:nvPr>
            <p:ph idx="1" type="subTitle"/>
          </p:nvPr>
        </p:nvSpPr>
        <p:spPr>
          <a:xfrm>
            <a:off x="4946600" y="2992063"/>
            <a:ext cx="2265600" cy="7503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a:t>Ubah Profile</a:t>
            </a:r>
            <a:endParaRPr/>
          </a:p>
          <a:p>
            <a:pPr indent="-317500" lvl="0" marL="457200" rtl="0" algn="l">
              <a:spcBef>
                <a:spcPts val="0"/>
              </a:spcBef>
              <a:spcAft>
                <a:spcPts val="0"/>
              </a:spcAft>
              <a:buSzPts val="1400"/>
              <a:buAutoNum type="arabicPeriod"/>
            </a:pPr>
            <a:r>
              <a:rPr lang="en"/>
              <a:t>Ubah Password</a:t>
            </a:r>
            <a:endParaRPr/>
          </a:p>
          <a:p>
            <a:pPr indent="-317500" lvl="0" marL="457200" rtl="0" algn="l">
              <a:spcBef>
                <a:spcPts val="0"/>
              </a:spcBef>
              <a:spcAft>
                <a:spcPts val="0"/>
              </a:spcAft>
              <a:buSzPts val="1400"/>
              <a:buAutoNum type="arabicPeriod"/>
            </a:pPr>
            <a:r>
              <a:rPr lang="en"/>
              <a:t>List Peminjaman</a:t>
            </a:r>
            <a:endParaRPr/>
          </a:p>
        </p:txBody>
      </p:sp>
      <p:grpSp>
        <p:nvGrpSpPr>
          <p:cNvPr id="3219" name="Google Shape;3219;p40"/>
          <p:cNvGrpSpPr/>
          <p:nvPr/>
        </p:nvGrpSpPr>
        <p:grpSpPr>
          <a:xfrm>
            <a:off x="5852613" y="1492486"/>
            <a:ext cx="526479" cy="649389"/>
            <a:chOff x="3330525" y="4399275"/>
            <a:chExt cx="390650" cy="481850"/>
          </a:xfrm>
        </p:grpSpPr>
        <p:sp>
          <p:nvSpPr>
            <p:cNvPr id="3220" name="Google Shape;3220;p40"/>
            <p:cNvSpPr/>
            <p:nvPr/>
          </p:nvSpPr>
          <p:spPr>
            <a:xfrm>
              <a:off x="3543950" y="4648550"/>
              <a:ext cx="78450" cy="95775"/>
            </a:xfrm>
            <a:custGeom>
              <a:rect b="b" l="l" r="r" t="t"/>
              <a:pathLst>
                <a:path extrusionOk="0" h="3831" w="3138">
                  <a:moveTo>
                    <a:pt x="2677" y="0"/>
                  </a:moveTo>
                  <a:cubicBezTo>
                    <a:pt x="2298" y="356"/>
                    <a:pt x="1861" y="648"/>
                    <a:pt x="1388" y="858"/>
                  </a:cubicBezTo>
                  <a:lnTo>
                    <a:pt x="0" y="2948"/>
                  </a:lnTo>
                  <a:lnTo>
                    <a:pt x="880" y="3831"/>
                  </a:lnTo>
                  <a:lnTo>
                    <a:pt x="3138" y="443"/>
                  </a:lnTo>
                  <a:lnTo>
                    <a:pt x="2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221" name="Google Shape;3221;p40"/>
            <p:cNvSpPr/>
            <p:nvPr/>
          </p:nvSpPr>
          <p:spPr>
            <a:xfrm>
              <a:off x="3427250" y="4456050"/>
              <a:ext cx="197650" cy="197175"/>
            </a:xfrm>
            <a:custGeom>
              <a:rect b="b" l="l" r="r" t="t"/>
              <a:pathLst>
                <a:path extrusionOk="0" h="7887" w="7906">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222" name="Google Shape;3222;p40"/>
            <p:cNvSpPr/>
            <p:nvPr/>
          </p:nvSpPr>
          <p:spPr>
            <a:xfrm>
              <a:off x="3428150" y="4399275"/>
              <a:ext cx="166925" cy="84725"/>
            </a:xfrm>
            <a:custGeom>
              <a:rect b="b" l="l" r="r" t="t"/>
              <a:pathLst>
                <a:path extrusionOk="0" h="3389" w="6677">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223" name="Google Shape;3223;p40"/>
            <p:cNvSpPr/>
            <p:nvPr/>
          </p:nvSpPr>
          <p:spPr>
            <a:xfrm>
              <a:off x="3330525" y="4674000"/>
              <a:ext cx="181225" cy="207125"/>
            </a:xfrm>
            <a:custGeom>
              <a:rect b="b" l="l" r="r" t="t"/>
              <a:pathLst>
                <a:path extrusionOk="0" h="8285" w="7249">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224" name="Google Shape;3224;p40"/>
            <p:cNvSpPr/>
            <p:nvPr/>
          </p:nvSpPr>
          <p:spPr>
            <a:xfrm>
              <a:off x="3540175" y="4674000"/>
              <a:ext cx="181000" cy="207100"/>
            </a:xfrm>
            <a:custGeom>
              <a:rect b="b" l="l" r="r" t="t"/>
              <a:pathLst>
                <a:path extrusionOk="0" h="8284" w="724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225" name="Google Shape;3225;p40"/>
            <p:cNvSpPr/>
            <p:nvPr/>
          </p:nvSpPr>
          <p:spPr>
            <a:xfrm>
              <a:off x="3429975" y="4648850"/>
              <a:ext cx="78225" cy="95400"/>
            </a:xfrm>
            <a:custGeom>
              <a:rect b="b" l="l" r="r" t="t"/>
              <a:pathLst>
                <a:path extrusionOk="0" h="3816" w="3129">
                  <a:moveTo>
                    <a:pt x="452" y="0"/>
                  </a:moveTo>
                  <a:lnTo>
                    <a:pt x="0" y="440"/>
                  </a:lnTo>
                  <a:lnTo>
                    <a:pt x="2247" y="3816"/>
                  </a:lnTo>
                  <a:lnTo>
                    <a:pt x="3129" y="2936"/>
                  </a:lnTo>
                  <a:lnTo>
                    <a:pt x="1741" y="846"/>
                  </a:lnTo>
                  <a:cubicBezTo>
                    <a:pt x="1268" y="636"/>
                    <a:pt x="834" y="350"/>
                    <a:pt x="4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226" name="Google Shape;3226;p40"/>
            <p:cNvSpPr/>
            <p:nvPr/>
          </p:nvSpPr>
          <p:spPr>
            <a:xfrm>
              <a:off x="3514200" y="4681000"/>
              <a:ext cx="23150" cy="17550"/>
            </a:xfrm>
            <a:custGeom>
              <a:rect b="b" l="l" r="r" t="t"/>
              <a:pathLst>
                <a:path extrusionOk="0" h="702" w="926">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0" name="Shape 3230"/>
        <p:cNvGrpSpPr/>
        <p:nvPr/>
      </p:nvGrpSpPr>
      <p:grpSpPr>
        <a:xfrm>
          <a:off x="0" y="0"/>
          <a:ext cx="0" cy="0"/>
          <a:chOff x="0" y="0"/>
          <a:chExt cx="0" cy="0"/>
        </a:xfrm>
      </p:grpSpPr>
      <p:sp>
        <p:nvSpPr>
          <p:cNvPr id="3231" name="Google Shape;3231;p41"/>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Halaman Register:</a:t>
            </a:r>
            <a:endParaRPr/>
          </a:p>
        </p:txBody>
      </p:sp>
      <p:sp>
        <p:nvSpPr>
          <p:cNvPr id="3232" name="Google Shape;3232;p41"/>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Buka halaman register: Pertama-tama, buka halaman login pada website aplikasi SmartLib.</a:t>
            </a:r>
            <a:endParaRPr/>
          </a:p>
          <a:p>
            <a:pPr indent="0" lvl="0" marL="0" rtl="0" algn="l">
              <a:spcBef>
                <a:spcPts val="1200"/>
              </a:spcBef>
              <a:spcAft>
                <a:spcPts val="0"/>
              </a:spcAft>
              <a:buNone/>
            </a:pPr>
            <a:r>
              <a:rPr lang="en"/>
              <a:t>2)      Masukkan informasi register: Selanjutnya, masukkan informasi login Anda yakni nama, username, password, dan Konfirmasi password. Pastikan informasi yang dimasukkan sudah benar.</a:t>
            </a:r>
            <a:endParaRPr/>
          </a:p>
          <a:p>
            <a:pPr indent="0" lvl="0" marL="0" rtl="0" algn="l">
              <a:spcBef>
                <a:spcPts val="1200"/>
              </a:spcBef>
              <a:spcAft>
                <a:spcPts val="0"/>
              </a:spcAft>
              <a:buNone/>
            </a:pPr>
            <a:r>
              <a:rPr lang="en"/>
              <a:t>3)      Klik tombol "Daftar": Setelah informasi daftar diisi, klik tombol "Daftar" untuk mendaftarkan akun ke aplikasi Smartlib.</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6" name="Shape 3236"/>
        <p:cNvGrpSpPr/>
        <p:nvPr/>
      </p:nvGrpSpPr>
      <p:grpSpPr>
        <a:xfrm>
          <a:off x="0" y="0"/>
          <a:ext cx="0" cy="0"/>
          <a:chOff x="0" y="0"/>
          <a:chExt cx="0" cy="0"/>
        </a:xfrm>
      </p:grpSpPr>
      <p:sp>
        <p:nvSpPr>
          <p:cNvPr id="3237" name="Google Shape;3237;p42"/>
          <p:cNvSpPr/>
          <p:nvPr/>
        </p:nvSpPr>
        <p:spPr>
          <a:xfrm>
            <a:off x="1453350" y="3393677"/>
            <a:ext cx="6237300" cy="4380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42"/>
          <p:cNvSpPr txBox="1"/>
          <p:nvPr>
            <p:ph type="title"/>
          </p:nvPr>
        </p:nvSpPr>
        <p:spPr>
          <a:xfrm>
            <a:off x="713100" y="2405677"/>
            <a:ext cx="7717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ALUR ADMIN</a:t>
            </a:r>
            <a:endParaRPr/>
          </a:p>
        </p:txBody>
      </p:sp>
      <p:sp>
        <p:nvSpPr>
          <p:cNvPr id="3239" name="Google Shape;3239;p42"/>
          <p:cNvSpPr txBox="1"/>
          <p:nvPr>
            <p:ph idx="1" type="subTitle"/>
          </p:nvPr>
        </p:nvSpPr>
        <p:spPr>
          <a:xfrm>
            <a:off x="1858650" y="3415877"/>
            <a:ext cx="5426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Alur penggunaan Oleh Admin</a:t>
            </a:r>
            <a:endParaRPr/>
          </a:p>
        </p:txBody>
      </p:sp>
      <p:sp>
        <p:nvSpPr>
          <p:cNvPr id="3240" name="Google Shape;3240;p42"/>
          <p:cNvSpPr txBox="1"/>
          <p:nvPr>
            <p:ph idx="2" type="title"/>
          </p:nvPr>
        </p:nvSpPr>
        <p:spPr>
          <a:xfrm>
            <a:off x="3132450" y="1484973"/>
            <a:ext cx="2879100" cy="92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3241" name="Google Shape;3241;p42"/>
          <p:cNvGrpSpPr/>
          <p:nvPr/>
        </p:nvGrpSpPr>
        <p:grpSpPr>
          <a:xfrm flipH="1" rot="5400000">
            <a:off x="5489296" y="55862"/>
            <a:ext cx="1823016" cy="296643"/>
            <a:chOff x="7857346" y="3902355"/>
            <a:chExt cx="1823016" cy="296643"/>
          </a:xfrm>
        </p:grpSpPr>
        <p:sp>
          <p:nvSpPr>
            <p:cNvPr id="3242" name="Google Shape;3242;p42"/>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42"/>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42"/>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42"/>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42"/>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42"/>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8" name="Google Shape;3248;p42"/>
          <p:cNvGrpSpPr/>
          <p:nvPr/>
        </p:nvGrpSpPr>
        <p:grpSpPr>
          <a:xfrm>
            <a:off x="1827567" y="1274816"/>
            <a:ext cx="1105976" cy="133969"/>
            <a:chOff x="8183182" y="663852"/>
            <a:chExt cx="1475028" cy="178673"/>
          </a:xfrm>
        </p:grpSpPr>
        <p:grpSp>
          <p:nvGrpSpPr>
            <p:cNvPr id="3249" name="Google Shape;3249;p42"/>
            <p:cNvGrpSpPr/>
            <p:nvPr/>
          </p:nvGrpSpPr>
          <p:grpSpPr>
            <a:xfrm>
              <a:off x="8183182" y="774425"/>
              <a:ext cx="1178025" cy="68100"/>
              <a:chOff x="2024450" y="204150"/>
              <a:chExt cx="1178025" cy="68100"/>
            </a:xfrm>
          </p:grpSpPr>
          <p:sp>
            <p:nvSpPr>
              <p:cNvPr id="3250" name="Google Shape;3250;p4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4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4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4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4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4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4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4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4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4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0" name="Google Shape;3260;p42"/>
            <p:cNvGrpSpPr/>
            <p:nvPr/>
          </p:nvGrpSpPr>
          <p:grpSpPr>
            <a:xfrm>
              <a:off x="8480185" y="663852"/>
              <a:ext cx="1178025" cy="68100"/>
              <a:chOff x="2024450" y="204150"/>
              <a:chExt cx="1178025" cy="68100"/>
            </a:xfrm>
          </p:grpSpPr>
          <p:sp>
            <p:nvSpPr>
              <p:cNvPr id="3261" name="Google Shape;3261;p4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4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4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4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4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4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4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4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4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4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271" name="Google Shape;3271;p42"/>
          <p:cNvGrpSpPr/>
          <p:nvPr/>
        </p:nvGrpSpPr>
        <p:grpSpPr>
          <a:xfrm rot="5400000">
            <a:off x="2554975" y="4127250"/>
            <a:ext cx="98902" cy="553090"/>
            <a:chOff x="4898850" y="4820550"/>
            <a:chExt cx="98902" cy="553090"/>
          </a:xfrm>
        </p:grpSpPr>
        <p:sp>
          <p:nvSpPr>
            <p:cNvPr id="3272" name="Google Shape;3272;p4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4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4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4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4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7" name="Google Shape;3277;p42"/>
          <p:cNvGrpSpPr/>
          <p:nvPr/>
        </p:nvGrpSpPr>
        <p:grpSpPr>
          <a:xfrm rot="5400000">
            <a:off x="4027600" y="367000"/>
            <a:ext cx="98902" cy="553090"/>
            <a:chOff x="4898850" y="4820550"/>
            <a:chExt cx="98902" cy="553090"/>
          </a:xfrm>
        </p:grpSpPr>
        <p:sp>
          <p:nvSpPr>
            <p:cNvPr id="3278" name="Google Shape;3278;p4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4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4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4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4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6" name="Shape 3286"/>
        <p:cNvGrpSpPr/>
        <p:nvPr/>
      </p:nvGrpSpPr>
      <p:grpSpPr>
        <a:xfrm>
          <a:off x="0" y="0"/>
          <a:ext cx="0" cy="0"/>
          <a:chOff x="0" y="0"/>
          <a:chExt cx="0" cy="0"/>
        </a:xfrm>
      </p:grpSpPr>
      <p:sp>
        <p:nvSpPr>
          <p:cNvPr id="3287" name="Google Shape;3287;p43"/>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431800" lvl="0" marL="457200" rtl="0" algn="l">
              <a:spcBef>
                <a:spcPts val="0"/>
              </a:spcBef>
              <a:spcAft>
                <a:spcPts val="0"/>
              </a:spcAft>
              <a:buSzPts val="3200"/>
              <a:buAutoNum type="arabicPeriod"/>
            </a:pPr>
            <a:r>
              <a:rPr lang="en"/>
              <a:t>Halaman Login:</a:t>
            </a:r>
            <a:endParaRPr/>
          </a:p>
        </p:txBody>
      </p:sp>
      <p:sp>
        <p:nvSpPr>
          <p:cNvPr id="3288" name="Google Shape;3288;p43"/>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login: Pertama-tama, buka halaman login pada website aplikasi SmartLib.</a:t>
            </a:r>
            <a:endParaRPr/>
          </a:p>
          <a:p>
            <a:pPr indent="0" lvl="0" marL="0" rtl="0" algn="l">
              <a:spcBef>
                <a:spcPts val="1200"/>
              </a:spcBef>
              <a:spcAft>
                <a:spcPts val="0"/>
              </a:spcAft>
              <a:buClr>
                <a:schemeClr val="dk1"/>
              </a:buClr>
              <a:buSzPts val="1100"/>
              <a:buFont typeface="Arial"/>
              <a:buNone/>
            </a:pPr>
            <a:r>
              <a:rPr lang="en"/>
              <a:t>2)      Masukkan informasi login: Selanjutnya, masukkan informasi login Anda yakni username, serta password. Pastikan informasi yang dimasukkan sudah benar dan sesuai dengan data yang Anda daftarkan sebelumnya.</a:t>
            </a:r>
            <a:endParaRPr/>
          </a:p>
          <a:p>
            <a:pPr indent="0" lvl="0" marL="0" rtl="0" algn="l">
              <a:spcBef>
                <a:spcPts val="1200"/>
              </a:spcBef>
              <a:spcAft>
                <a:spcPts val="0"/>
              </a:spcAft>
              <a:buClr>
                <a:schemeClr val="dk1"/>
              </a:buClr>
              <a:buSzPts val="1100"/>
              <a:buFont typeface="Arial"/>
              <a:buNone/>
            </a:pPr>
            <a:r>
              <a:rPr lang="en"/>
              <a:t>3)      Klik tombol "Masuk": Setelah informasi login diisi, klik tombol "Masuk" untuk masuk ke halaman dashboard aplikasi Smartlib.</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2" name="Shape 3292"/>
        <p:cNvGrpSpPr/>
        <p:nvPr/>
      </p:nvGrpSpPr>
      <p:grpSpPr>
        <a:xfrm>
          <a:off x="0" y="0"/>
          <a:ext cx="0" cy="0"/>
          <a:chOff x="0" y="0"/>
          <a:chExt cx="0" cy="0"/>
        </a:xfrm>
      </p:grpSpPr>
      <p:sp>
        <p:nvSpPr>
          <p:cNvPr id="3293" name="Google Shape;3293;p44"/>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a:t>
            </a:r>
            <a:r>
              <a:rPr lang="en"/>
              <a:t>Layout:</a:t>
            </a:r>
            <a:endParaRPr/>
          </a:p>
        </p:txBody>
      </p:sp>
      <p:sp>
        <p:nvSpPr>
          <p:cNvPr id="3294" name="Google Shape;3294;p44"/>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Setelah membuka website aplikasi SmartLib, Anda akan melihat tampilan layout yang menampilkan sebuah avatar di pojok kanan atas layar.</a:t>
            </a:r>
            <a:endParaRPr/>
          </a:p>
          <a:p>
            <a:pPr indent="0" lvl="0" marL="0" rtl="0" algn="l">
              <a:spcBef>
                <a:spcPts val="1200"/>
              </a:spcBef>
              <a:spcAft>
                <a:spcPts val="0"/>
              </a:spcAft>
              <a:buNone/>
            </a:pPr>
            <a:r>
              <a:rPr lang="en"/>
              <a:t>2)      Klik pada avatar tersebut, maka akan muncul sebuah dropdown menu yang berisi beberapa pilihan.</a:t>
            </a:r>
            <a:endParaRPr/>
          </a:p>
          <a:p>
            <a:pPr indent="0" lvl="0" marL="0" rtl="0" algn="l">
              <a:spcBef>
                <a:spcPts val="1200"/>
              </a:spcBef>
              <a:spcAft>
                <a:spcPts val="0"/>
              </a:spcAft>
              <a:buNone/>
            </a:pPr>
            <a:r>
              <a:rPr lang="en"/>
              <a:t>3)      Pada dropdown men</a:t>
            </a:r>
            <a:r>
              <a:rPr lang="en"/>
              <a:t>u</a:t>
            </a:r>
            <a:r>
              <a:rPr lang="en"/>
              <a:t> tersebut, terdapat informasi "username.</a:t>
            </a:r>
            <a:endParaRPr/>
          </a:p>
          <a:p>
            <a:pPr indent="0" lvl="0" marL="0" rtl="0" algn="l">
              <a:spcBef>
                <a:spcPts val="1200"/>
              </a:spcBef>
              <a:spcAft>
                <a:spcPts val="0"/>
              </a:spcAft>
              <a:buNone/>
            </a:pPr>
            <a:r>
              <a:rPr lang="en"/>
              <a:t>4)      Pada dropdown menu juga terdapat pilihan "Item Dashboard" yang akan membawa Anda ke halaman dashboard aplikasi, yang berisi data buku.</a:t>
            </a:r>
            <a:endParaRPr/>
          </a:p>
          <a:p>
            <a:pPr indent="0" lvl="0" marL="0" rtl="0" algn="l">
              <a:spcBef>
                <a:spcPts val="1200"/>
              </a:spcBef>
              <a:spcAft>
                <a:spcPts val="0"/>
              </a:spcAft>
              <a:buNone/>
            </a:pPr>
            <a:r>
              <a:rPr lang="en"/>
              <a:t>5)      Selain itu, terdapat juga pilihan "Profile" yang akan membawa Anda ke halaman profil, di mana Anda dapat mengubah atau memperbarui informasi profil Anda.</a:t>
            </a:r>
            <a:endParaRPr/>
          </a:p>
          <a:p>
            <a:pPr indent="0" lvl="0" marL="0" rtl="0" algn="l">
              <a:spcBef>
                <a:spcPts val="1200"/>
              </a:spcBef>
              <a:spcAft>
                <a:spcPts val="0"/>
              </a:spcAft>
              <a:buNone/>
            </a:pPr>
            <a:r>
              <a:rPr lang="en"/>
              <a:t>6)      Pilihan berikutnya adalah "Mode" yang biasanya digunakan untuk mengubah tampilan atau tema aplikasi, seperti mode gelap atau terang.</a:t>
            </a:r>
            <a:endParaRPr/>
          </a:p>
          <a:p>
            <a:pPr indent="0" lvl="0" marL="0" rtl="0" algn="l">
              <a:spcBef>
                <a:spcPts val="1200"/>
              </a:spcBef>
              <a:spcAft>
                <a:spcPts val="0"/>
              </a:spcAft>
              <a:buNone/>
            </a:pPr>
            <a:r>
              <a:rPr lang="en"/>
              <a:t>7)      Terakhir, terdapat pilihan "Keluar" yang akan mengakhiri sesi login Anda dari aplikasi tersebut.</a:t>
            </a:r>
            <a:endParaRPr/>
          </a:p>
          <a:p>
            <a:pPr indent="0" lvl="0" marL="0" rtl="0" algn="l">
              <a:spcBef>
                <a:spcPts val="1200"/>
              </a:spcBef>
              <a:spcAft>
                <a:spcPts val="0"/>
              </a:spcAft>
              <a:buNone/>
            </a:pPr>
            <a:r>
              <a:rPr lang="en"/>
              <a:t>8)      Setelah memilih salah satu dari pilihan di dropdown menu, Anda akan diarahkan ke halaman yang sesuai dengan pilihan yang Anda pilih.</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9)      Untuk kembali ke halaman awal, klik pada logo aplikasi atau navigasi yang tersedia di halaman tersebut.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8" name="Shape 3298"/>
        <p:cNvGrpSpPr/>
        <p:nvPr/>
      </p:nvGrpSpPr>
      <p:grpSpPr>
        <a:xfrm>
          <a:off x="0" y="0"/>
          <a:ext cx="0" cy="0"/>
          <a:chOff x="0" y="0"/>
          <a:chExt cx="0" cy="0"/>
        </a:xfrm>
      </p:grpSpPr>
      <p:sp>
        <p:nvSpPr>
          <p:cNvPr id="3299" name="Google Shape;3299;p45"/>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Setelah membuka website tersebut, carilah sidebar navigation yang terletak di sebelah kiri layar.</a:t>
            </a:r>
            <a:endParaRPr/>
          </a:p>
          <a:p>
            <a:pPr indent="0" lvl="0" marL="0" rtl="0" algn="l">
              <a:spcBef>
                <a:spcPts val="1200"/>
              </a:spcBef>
              <a:spcAft>
                <a:spcPts val="0"/>
              </a:spcAft>
              <a:buClr>
                <a:schemeClr val="dk1"/>
              </a:buClr>
              <a:buSzPts val="1100"/>
              <a:buFont typeface="Arial"/>
              <a:buNone/>
            </a:pPr>
            <a:r>
              <a:rPr lang="en"/>
              <a:t>2)      Di sidebar navigation, Anda akan melihat beberapa item yakni dashboard, users, categories, acc, profile, dan report.</a:t>
            </a:r>
            <a:endParaRPr/>
          </a:p>
          <a:p>
            <a:pPr indent="0" lvl="0" marL="0" rtl="0" algn="l">
              <a:spcBef>
                <a:spcPts val="1200"/>
              </a:spcBef>
              <a:spcAft>
                <a:spcPts val="0"/>
              </a:spcAft>
              <a:buClr>
                <a:schemeClr val="dk1"/>
              </a:buClr>
              <a:buSzPts val="1100"/>
              <a:buFont typeface="Arial"/>
              <a:buNone/>
            </a:pPr>
            <a:r>
              <a:rPr lang="en"/>
              <a:t>3)      Klik pada item "Dashboard" untuk melihat data buku, Anda dapat menambah, mengedit, atau menghapus buku</a:t>
            </a:r>
            <a:r>
              <a:rPr lang="en"/>
              <a:t>.</a:t>
            </a:r>
            <a:endParaRPr/>
          </a:p>
          <a:p>
            <a:pPr indent="0" lvl="0" marL="0" rtl="0" algn="l">
              <a:spcBef>
                <a:spcPts val="1200"/>
              </a:spcBef>
              <a:spcAft>
                <a:spcPts val="0"/>
              </a:spcAft>
              <a:buClr>
                <a:schemeClr val="dk1"/>
              </a:buClr>
              <a:buSzPts val="1100"/>
              <a:buFont typeface="Arial"/>
              <a:buNone/>
            </a:pPr>
            <a:r>
              <a:rPr lang="en"/>
              <a:t>4)      Jika Anda ingin melihat daftar pengguna atau user, klik pada item "Users". Di halaman pengguna, Anda dapat menambah, mengedit, atau menghapus akun pengguna.</a:t>
            </a:r>
            <a:endParaRPr/>
          </a:p>
          <a:p>
            <a:pPr indent="0" lvl="0" marL="0" rtl="0" algn="l">
              <a:spcBef>
                <a:spcPts val="1200"/>
              </a:spcBef>
              <a:spcAft>
                <a:spcPts val="0"/>
              </a:spcAft>
              <a:buClr>
                <a:schemeClr val="dk1"/>
              </a:buClr>
              <a:buSzPts val="1100"/>
              <a:buFont typeface="Arial"/>
              <a:buNone/>
            </a:pPr>
            <a:r>
              <a:rPr lang="en"/>
              <a:t>5)      Untuk melihat daftar kategori yang tersedia, klik pada item "Categories". Di halaman kategori, Anda dapat menambah atau menghapus kategori buku.</a:t>
            </a:r>
            <a:endParaRPr/>
          </a:p>
          <a:p>
            <a:pPr indent="0" lvl="0" marL="0" rtl="0" algn="l">
              <a:spcBef>
                <a:spcPts val="1200"/>
              </a:spcBef>
              <a:spcAft>
                <a:spcPts val="0"/>
              </a:spcAft>
              <a:buClr>
                <a:schemeClr val="dk1"/>
              </a:buClr>
              <a:buSzPts val="1100"/>
              <a:buFont typeface="Arial"/>
              <a:buNone/>
            </a:pPr>
            <a:r>
              <a:rPr lang="en"/>
              <a:t>6)      Jika Anda ingin mengakses Persetujuan Peminjaman Buku, klik pada item "Acc".</a:t>
            </a:r>
            <a:endParaRPr/>
          </a:p>
          <a:p>
            <a:pPr indent="0" lvl="0" marL="0" rtl="0" algn="l">
              <a:spcBef>
                <a:spcPts val="1200"/>
              </a:spcBef>
              <a:spcAft>
                <a:spcPts val="0"/>
              </a:spcAft>
              <a:buClr>
                <a:schemeClr val="dk1"/>
              </a:buClr>
              <a:buSzPts val="1100"/>
              <a:buFont typeface="Arial"/>
              <a:buNone/>
            </a:pPr>
            <a:r>
              <a:rPr lang="en"/>
              <a:t>7)      Untuk mengubah informasi profil Anda, klik pada item "Profile". Di halaman profil, Anda dapat mengubah foto profil, informasi kontak, atau informasi pribadi Anda.</a:t>
            </a:r>
            <a:endParaRPr/>
          </a:p>
          <a:p>
            <a:pPr indent="0" lvl="0" marL="0" rtl="0" algn="l">
              <a:spcBef>
                <a:spcPts val="1200"/>
              </a:spcBef>
              <a:spcAft>
                <a:spcPts val="1200"/>
              </a:spcAft>
              <a:buNone/>
            </a:pPr>
            <a:r>
              <a:t/>
            </a:r>
            <a:endParaRPr/>
          </a:p>
        </p:txBody>
      </p:sp>
      <p:sp>
        <p:nvSpPr>
          <p:cNvPr id="3300" name="Google Shape;3300;p45"/>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Sidebar Navigation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4" name="Shape 3304"/>
        <p:cNvGrpSpPr/>
        <p:nvPr/>
      </p:nvGrpSpPr>
      <p:grpSpPr>
        <a:xfrm>
          <a:off x="0" y="0"/>
          <a:ext cx="0" cy="0"/>
          <a:chOff x="0" y="0"/>
          <a:chExt cx="0" cy="0"/>
        </a:xfrm>
      </p:grpSpPr>
      <p:sp>
        <p:nvSpPr>
          <p:cNvPr id="3305" name="Google Shape;3305;p46"/>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Sidebar Navigation</a:t>
            </a:r>
            <a:endParaRPr/>
          </a:p>
        </p:txBody>
      </p:sp>
      <p:sp>
        <p:nvSpPr>
          <p:cNvPr id="3306" name="Google Shape;3306;p46"/>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      Terakhir, jika Anda ingin melihat laporan atau analisis terkait aktivitas peminjaman buku di aplikasi, klik pada item "Report". Di halaman laporan, Anda dapat melihat tabel, atau data yang menunjukkan data peminjaman buku.</a:t>
            </a:r>
            <a:endParaRPr/>
          </a:p>
          <a:p>
            <a:pPr indent="0" lvl="0" marL="0" rtl="0" algn="l">
              <a:spcBef>
                <a:spcPts val="1200"/>
              </a:spcBef>
              <a:spcAft>
                <a:spcPts val="0"/>
              </a:spcAft>
              <a:buNone/>
            </a:pPr>
            <a:r>
              <a:rPr lang="en"/>
              <a:t>9)      Setelah memilih salah satu item pada sidebar navigation, Anda akan diarahkan ke halaman terkait dengan pilihan Anda.</a:t>
            </a:r>
            <a:endParaRPr/>
          </a:p>
          <a:p>
            <a:pPr indent="0" lvl="0" marL="0" rtl="0" algn="l">
              <a:spcBef>
                <a:spcPts val="1200"/>
              </a:spcBef>
              <a:spcAft>
                <a:spcPts val="0"/>
              </a:spcAft>
              <a:buNone/>
            </a:pPr>
            <a:r>
              <a:rPr lang="en"/>
              <a:t>10)  Untuk kembali ke halaman awal, klik pada logo atau tombol navigasi yang tersedia di halaman tersebut.</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0" name="Shape 3310"/>
        <p:cNvGrpSpPr/>
        <p:nvPr/>
      </p:nvGrpSpPr>
      <p:grpSpPr>
        <a:xfrm>
          <a:off x="0" y="0"/>
          <a:ext cx="0" cy="0"/>
          <a:chOff x="0" y="0"/>
          <a:chExt cx="0" cy="0"/>
        </a:xfrm>
      </p:grpSpPr>
      <p:sp>
        <p:nvSpPr>
          <p:cNvPr id="3311" name="Google Shape;3311;p47"/>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4.      Halaman Dashboard:</a:t>
            </a:r>
            <a:endParaRPr/>
          </a:p>
        </p:txBody>
      </p:sp>
      <p:sp>
        <p:nvSpPr>
          <p:cNvPr id="3312" name="Google Shape;3312;p47"/>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Pada halaman utama, akan terdapat card (buku) yang ditampilkan dalam bentuk grid atau daftar.</a:t>
            </a:r>
            <a:endParaRPr/>
          </a:p>
          <a:p>
            <a:pPr indent="0" lvl="0" marL="0" rtl="0" algn="l">
              <a:spcBef>
                <a:spcPts val="1200"/>
              </a:spcBef>
              <a:spcAft>
                <a:spcPts val="0"/>
              </a:spcAft>
              <a:buNone/>
            </a:pPr>
            <a:r>
              <a:rPr lang="en"/>
              <a:t>2)      Di pojok kanan atas masing-masing card buku, terdapat menu button yang ditandai dengan tiga titik. Ketika tombol ini di klik, akan muncul dropdown menu dengan pilihan fitur edit dan hapus.</a:t>
            </a:r>
            <a:endParaRPr/>
          </a:p>
          <a:p>
            <a:pPr indent="0" lvl="0" marL="0" rtl="0" algn="l">
              <a:spcBef>
                <a:spcPts val="1200"/>
              </a:spcBef>
              <a:spcAft>
                <a:spcPts val="0"/>
              </a:spcAft>
              <a:buNone/>
            </a:pPr>
            <a:r>
              <a:rPr lang="en"/>
              <a:t>3)      Jika Anda ingin mengubah informasi buku, silakan pilih opsi "Edit". Halaman detail buku akan muncul, di mana Anda dapat mengubah informasi buku yang diinginkan.</a:t>
            </a:r>
            <a:endParaRPr/>
          </a:p>
          <a:p>
            <a:pPr indent="0" lvl="0" marL="0" rtl="0" algn="l">
              <a:spcBef>
                <a:spcPts val="1200"/>
              </a:spcBef>
              <a:spcAft>
                <a:spcPts val="0"/>
              </a:spcAft>
              <a:buNone/>
            </a:pPr>
            <a:r>
              <a:rPr lang="en"/>
              <a:t>4)      Jika ingin menghapus buku, silakan pilih opsi "Hapus". Pastikan untuk memastikan keputusan untuk menghapus buku, karena tindakan ini tidak dapat dibatalkan.</a:t>
            </a:r>
            <a:endParaRPr/>
          </a:p>
          <a:p>
            <a:pPr indent="0" lvl="0" marL="0" rtl="0" algn="l">
              <a:spcBef>
                <a:spcPts val="1200"/>
              </a:spcBef>
              <a:spcAft>
                <a:spcPts val="0"/>
              </a:spcAft>
              <a:buNone/>
            </a:pPr>
            <a:r>
              <a:rPr lang="en"/>
              <a:t>5)      Jika Anda klik card (buku) pada dashboard, halaman detail buku akan muncul dengan informasi lengkap mengenai buku tersebut.</a:t>
            </a:r>
            <a:endParaRPr/>
          </a:p>
          <a:p>
            <a:pPr indent="0" lvl="0" marL="0" rtl="0" algn="l">
              <a:spcBef>
                <a:spcPts val="1200"/>
              </a:spcBef>
              <a:spcAft>
                <a:spcPts val="0"/>
              </a:spcAft>
              <a:buNone/>
            </a:pPr>
            <a:r>
              <a:rPr lang="en"/>
              <a:t>6)      Untuk menambahkan buku, silakan klik tombol "Tambah Buku" di halaman dashboard.</a:t>
            </a:r>
            <a:endParaRPr/>
          </a:p>
          <a:p>
            <a:pPr indent="0" lvl="0" marL="0" rtl="0" algn="l">
              <a:spcBef>
                <a:spcPts val="1200"/>
              </a:spcBef>
              <a:spcAft>
                <a:spcPts val="1200"/>
              </a:spcAft>
              <a:buNone/>
            </a:pPr>
            <a:r>
              <a:rPr lang="en"/>
              <a:t>7)      Jika ingin menambahkan banyak buku sekaligus, silakan gunakan fitur "Tambah Excel". Pastikan format file Excel yang digunakan sudah sesuai dengan template yang tersedia pada aplikasi.</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6" name="Shape 3316"/>
        <p:cNvGrpSpPr/>
        <p:nvPr/>
      </p:nvGrpSpPr>
      <p:grpSpPr>
        <a:xfrm>
          <a:off x="0" y="0"/>
          <a:ext cx="0" cy="0"/>
          <a:chOff x="0" y="0"/>
          <a:chExt cx="0" cy="0"/>
        </a:xfrm>
      </p:grpSpPr>
      <p:sp>
        <p:nvSpPr>
          <p:cNvPr id="3317" name="Google Shape;3317;p48"/>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4.      Halaman Dashboard:</a:t>
            </a:r>
            <a:endParaRPr/>
          </a:p>
        </p:txBody>
      </p:sp>
      <p:sp>
        <p:nvSpPr>
          <p:cNvPr id="3318" name="Google Shape;3318;p48"/>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8)      Gunakan fitur "Filter Kategori" untuk mempermudah pencarian buku berdasarkan kategori tertentu.</a:t>
            </a:r>
            <a:endParaRPr/>
          </a:p>
          <a:p>
            <a:pPr indent="0" lvl="0" marL="0" rtl="0" algn="l">
              <a:spcBef>
                <a:spcPts val="1200"/>
              </a:spcBef>
              <a:spcAft>
                <a:spcPts val="0"/>
              </a:spcAft>
              <a:buClr>
                <a:schemeClr val="dk1"/>
              </a:buClr>
              <a:buSzPts val="1100"/>
              <a:buFont typeface="Arial"/>
              <a:buNone/>
            </a:pPr>
            <a:r>
              <a:rPr lang="en"/>
              <a:t>9)      Gunakan fitur "Searching" untuk mencari buku berdasarkan kata kunci tertentu, seperti judul atau nama penulis.</a:t>
            </a:r>
            <a:endParaRPr/>
          </a:p>
          <a:p>
            <a:pPr indent="0" lvl="0" marL="0" rtl="0" algn="l">
              <a:spcBef>
                <a:spcPts val="1200"/>
              </a:spcBef>
              <a:spcAft>
                <a:spcPts val="0"/>
              </a:spcAft>
              <a:buClr>
                <a:schemeClr val="dk1"/>
              </a:buClr>
              <a:buSzPts val="1100"/>
              <a:buFont typeface="Arial"/>
              <a:buNone/>
            </a:pPr>
            <a:r>
              <a:rPr lang="en"/>
              <a:t>10)  Gunakan fitur "Pagination" untuk melihat daftar buku dalam beberapa halaman agar lebih mudah untuk dikelola dan dicari.</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7" name="Shape 2717"/>
        <p:cNvGrpSpPr/>
        <p:nvPr/>
      </p:nvGrpSpPr>
      <p:grpSpPr>
        <a:xfrm>
          <a:off x="0" y="0"/>
          <a:ext cx="0" cy="0"/>
          <a:chOff x="0" y="0"/>
          <a:chExt cx="0" cy="0"/>
        </a:xfrm>
      </p:grpSpPr>
      <p:sp>
        <p:nvSpPr>
          <p:cNvPr id="2718" name="Google Shape;2718;p31"/>
          <p:cNvSpPr/>
          <p:nvPr/>
        </p:nvSpPr>
        <p:spPr>
          <a:xfrm>
            <a:off x="3391800" y="3554992"/>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31"/>
          <p:cNvSpPr/>
          <p:nvPr/>
        </p:nvSpPr>
        <p:spPr>
          <a:xfrm>
            <a:off x="6070500" y="3554992"/>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31"/>
          <p:cNvSpPr/>
          <p:nvPr/>
        </p:nvSpPr>
        <p:spPr>
          <a:xfrm>
            <a:off x="713100" y="3554992"/>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31"/>
          <p:cNvSpPr/>
          <p:nvPr/>
        </p:nvSpPr>
        <p:spPr>
          <a:xfrm>
            <a:off x="3391800" y="1919607"/>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31"/>
          <p:cNvSpPr/>
          <p:nvPr/>
        </p:nvSpPr>
        <p:spPr>
          <a:xfrm>
            <a:off x="6070500" y="1919607"/>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31"/>
          <p:cNvSpPr/>
          <p:nvPr/>
        </p:nvSpPr>
        <p:spPr>
          <a:xfrm>
            <a:off x="713100" y="1919607"/>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31"/>
          <p:cNvSpPr txBox="1"/>
          <p:nvPr>
            <p:ph type="title"/>
          </p:nvPr>
        </p:nvSpPr>
        <p:spPr>
          <a:xfrm>
            <a:off x="713100" y="539400"/>
            <a:ext cx="771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200"/>
              <a:t>TABLE OF </a:t>
            </a:r>
            <a:r>
              <a:rPr lang="en" sz="3200">
                <a:solidFill>
                  <a:schemeClr val="accent2"/>
                </a:solidFill>
              </a:rPr>
              <a:t>CONTENTS</a:t>
            </a:r>
            <a:endParaRPr sz="3200">
              <a:solidFill>
                <a:schemeClr val="accent2"/>
              </a:solidFill>
            </a:endParaRPr>
          </a:p>
        </p:txBody>
      </p:sp>
      <p:sp>
        <p:nvSpPr>
          <p:cNvPr id="2725" name="Google Shape;2725;p31"/>
          <p:cNvSpPr txBox="1"/>
          <p:nvPr>
            <p:ph idx="2" type="title"/>
          </p:nvPr>
        </p:nvSpPr>
        <p:spPr>
          <a:xfrm>
            <a:off x="776550" y="1982455"/>
            <a:ext cx="22335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Latar Belakang</a:t>
            </a:r>
            <a:endParaRPr/>
          </a:p>
        </p:txBody>
      </p:sp>
      <p:sp>
        <p:nvSpPr>
          <p:cNvPr id="2726" name="Google Shape;2726;p31"/>
          <p:cNvSpPr txBox="1"/>
          <p:nvPr>
            <p:ph idx="1" type="subTitle"/>
          </p:nvPr>
        </p:nvSpPr>
        <p:spPr>
          <a:xfrm>
            <a:off x="776550" y="2391054"/>
            <a:ext cx="2233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Asal Ide</a:t>
            </a:r>
            <a:endParaRPr/>
          </a:p>
        </p:txBody>
      </p:sp>
      <p:sp>
        <p:nvSpPr>
          <p:cNvPr id="2727" name="Google Shape;2727;p31"/>
          <p:cNvSpPr txBox="1"/>
          <p:nvPr>
            <p:ph idx="3" type="title"/>
          </p:nvPr>
        </p:nvSpPr>
        <p:spPr>
          <a:xfrm>
            <a:off x="776550" y="1345282"/>
            <a:ext cx="2233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728" name="Google Shape;2728;p31"/>
          <p:cNvSpPr txBox="1"/>
          <p:nvPr>
            <p:ph idx="4" type="title"/>
          </p:nvPr>
        </p:nvSpPr>
        <p:spPr>
          <a:xfrm>
            <a:off x="3471150" y="1982455"/>
            <a:ext cx="22017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Tujuan </a:t>
            </a:r>
            <a:endParaRPr/>
          </a:p>
        </p:txBody>
      </p:sp>
      <p:sp>
        <p:nvSpPr>
          <p:cNvPr id="2729" name="Google Shape;2729;p31"/>
          <p:cNvSpPr txBox="1"/>
          <p:nvPr>
            <p:ph idx="5" type="subTitle"/>
          </p:nvPr>
        </p:nvSpPr>
        <p:spPr>
          <a:xfrm>
            <a:off x="3471150" y="2391054"/>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Tujuan SmartLib</a:t>
            </a:r>
            <a:endParaRPr/>
          </a:p>
        </p:txBody>
      </p:sp>
      <p:sp>
        <p:nvSpPr>
          <p:cNvPr id="2730" name="Google Shape;2730;p31"/>
          <p:cNvSpPr txBox="1"/>
          <p:nvPr>
            <p:ph idx="6" type="title"/>
          </p:nvPr>
        </p:nvSpPr>
        <p:spPr>
          <a:xfrm>
            <a:off x="3471150" y="1345282"/>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731" name="Google Shape;2731;p31"/>
          <p:cNvSpPr txBox="1"/>
          <p:nvPr>
            <p:ph idx="7" type="title"/>
          </p:nvPr>
        </p:nvSpPr>
        <p:spPr>
          <a:xfrm>
            <a:off x="6149850" y="1982455"/>
            <a:ext cx="22017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Role Access</a:t>
            </a:r>
            <a:endParaRPr/>
          </a:p>
        </p:txBody>
      </p:sp>
      <p:sp>
        <p:nvSpPr>
          <p:cNvPr id="2732" name="Google Shape;2732;p31"/>
          <p:cNvSpPr txBox="1"/>
          <p:nvPr>
            <p:ph idx="8" type="subTitle"/>
          </p:nvPr>
        </p:nvSpPr>
        <p:spPr>
          <a:xfrm>
            <a:off x="6149850" y="2391054"/>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Hak akses setiap pengguna</a:t>
            </a:r>
            <a:endParaRPr/>
          </a:p>
        </p:txBody>
      </p:sp>
      <p:sp>
        <p:nvSpPr>
          <p:cNvPr id="2733" name="Google Shape;2733;p31"/>
          <p:cNvSpPr txBox="1"/>
          <p:nvPr>
            <p:ph idx="9" type="title"/>
          </p:nvPr>
        </p:nvSpPr>
        <p:spPr>
          <a:xfrm>
            <a:off x="6149850" y="1345282"/>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734" name="Google Shape;2734;p31"/>
          <p:cNvSpPr txBox="1"/>
          <p:nvPr>
            <p:ph idx="13" type="title"/>
          </p:nvPr>
        </p:nvSpPr>
        <p:spPr>
          <a:xfrm>
            <a:off x="776550" y="3617845"/>
            <a:ext cx="22335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Alur Admin</a:t>
            </a:r>
            <a:endParaRPr/>
          </a:p>
        </p:txBody>
      </p:sp>
      <p:sp>
        <p:nvSpPr>
          <p:cNvPr id="2735" name="Google Shape;2735;p31"/>
          <p:cNvSpPr txBox="1"/>
          <p:nvPr>
            <p:ph idx="14" type="subTitle"/>
          </p:nvPr>
        </p:nvSpPr>
        <p:spPr>
          <a:xfrm>
            <a:off x="776550" y="4026444"/>
            <a:ext cx="2233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Alur penggunaan Oleh Admin</a:t>
            </a:r>
            <a:endParaRPr/>
          </a:p>
        </p:txBody>
      </p:sp>
      <p:sp>
        <p:nvSpPr>
          <p:cNvPr id="2736" name="Google Shape;2736;p31"/>
          <p:cNvSpPr txBox="1"/>
          <p:nvPr>
            <p:ph idx="15" type="title"/>
          </p:nvPr>
        </p:nvSpPr>
        <p:spPr>
          <a:xfrm>
            <a:off x="776550" y="2980641"/>
            <a:ext cx="2233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737" name="Google Shape;2737;p31"/>
          <p:cNvSpPr txBox="1"/>
          <p:nvPr>
            <p:ph idx="16" type="title"/>
          </p:nvPr>
        </p:nvSpPr>
        <p:spPr>
          <a:xfrm>
            <a:off x="3471150" y="3617845"/>
            <a:ext cx="22017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Alur Petugas</a:t>
            </a:r>
            <a:endParaRPr/>
          </a:p>
        </p:txBody>
      </p:sp>
      <p:sp>
        <p:nvSpPr>
          <p:cNvPr id="2738" name="Google Shape;2738;p31"/>
          <p:cNvSpPr txBox="1"/>
          <p:nvPr>
            <p:ph idx="17" type="subTitle"/>
          </p:nvPr>
        </p:nvSpPr>
        <p:spPr>
          <a:xfrm>
            <a:off x="3471150" y="4026444"/>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Alur penggunaan Oleh Petugas</a:t>
            </a:r>
            <a:endParaRPr/>
          </a:p>
        </p:txBody>
      </p:sp>
      <p:sp>
        <p:nvSpPr>
          <p:cNvPr id="2739" name="Google Shape;2739;p31"/>
          <p:cNvSpPr txBox="1"/>
          <p:nvPr>
            <p:ph idx="18" type="title"/>
          </p:nvPr>
        </p:nvSpPr>
        <p:spPr>
          <a:xfrm>
            <a:off x="3471150" y="2980641"/>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740" name="Google Shape;2740;p31"/>
          <p:cNvSpPr txBox="1"/>
          <p:nvPr>
            <p:ph idx="19" type="title"/>
          </p:nvPr>
        </p:nvSpPr>
        <p:spPr>
          <a:xfrm>
            <a:off x="6149850" y="3617845"/>
            <a:ext cx="22017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Alur Anggota</a:t>
            </a:r>
            <a:endParaRPr/>
          </a:p>
        </p:txBody>
      </p:sp>
      <p:sp>
        <p:nvSpPr>
          <p:cNvPr id="2741" name="Google Shape;2741;p31"/>
          <p:cNvSpPr txBox="1"/>
          <p:nvPr>
            <p:ph idx="20" type="subTitle"/>
          </p:nvPr>
        </p:nvSpPr>
        <p:spPr>
          <a:xfrm>
            <a:off x="6149850" y="4026444"/>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Alur penggunaan Oleh Anggota</a:t>
            </a:r>
            <a:endParaRPr/>
          </a:p>
        </p:txBody>
      </p:sp>
      <p:sp>
        <p:nvSpPr>
          <p:cNvPr id="2742" name="Google Shape;2742;p31"/>
          <p:cNvSpPr txBox="1"/>
          <p:nvPr>
            <p:ph idx="21" type="title"/>
          </p:nvPr>
        </p:nvSpPr>
        <p:spPr>
          <a:xfrm>
            <a:off x="6149850" y="2980641"/>
            <a:ext cx="22017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grpSp>
        <p:nvGrpSpPr>
          <p:cNvPr id="2743" name="Google Shape;2743;p31"/>
          <p:cNvGrpSpPr/>
          <p:nvPr/>
        </p:nvGrpSpPr>
        <p:grpSpPr>
          <a:xfrm>
            <a:off x="7812807" y="997962"/>
            <a:ext cx="1520982" cy="302065"/>
            <a:chOff x="5642557" y="-150670"/>
            <a:chExt cx="1520982" cy="302065"/>
          </a:xfrm>
        </p:grpSpPr>
        <p:sp>
          <p:nvSpPr>
            <p:cNvPr id="2744" name="Google Shape;2744;p31"/>
            <p:cNvSpPr/>
            <p:nvPr/>
          </p:nvSpPr>
          <p:spPr>
            <a:xfrm>
              <a:off x="5736006" y="-104304"/>
              <a:ext cx="1335611" cy="209364"/>
            </a:xfrm>
            <a:custGeom>
              <a:rect b="b" l="l" r="r" t="t"/>
              <a:pathLst>
                <a:path extrusionOk="0" fill="none" h="6719" w="42863">
                  <a:moveTo>
                    <a:pt x="1" y="0"/>
                  </a:moveTo>
                  <a:lnTo>
                    <a:pt x="19064" y="0"/>
                  </a:lnTo>
                  <a:lnTo>
                    <a:pt x="25782" y="6718"/>
                  </a:lnTo>
                  <a:lnTo>
                    <a:pt x="42862" y="671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31"/>
            <p:cNvSpPr/>
            <p:nvPr/>
          </p:nvSpPr>
          <p:spPr>
            <a:xfrm>
              <a:off x="7071586" y="59442"/>
              <a:ext cx="91953" cy="91953"/>
            </a:xfrm>
            <a:custGeom>
              <a:rect b="b" l="l" r="r" t="t"/>
              <a:pathLst>
                <a:path extrusionOk="0" fill="none" h="2951" w="2951">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31"/>
            <p:cNvSpPr/>
            <p:nvPr/>
          </p:nvSpPr>
          <p:spPr>
            <a:xfrm>
              <a:off x="7095517" y="84152"/>
              <a:ext cx="43281" cy="42533"/>
            </a:xfrm>
            <a:custGeom>
              <a:rect b="b" l="l" r="r" t="t"/>
              <a:pathLst>
                <a:path extrusionOk="0" h="1365" w="1389">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31"/>
            <p:cNvSpPr/>
            <p:nvPr/>
          </p:nvSpPr>
          <p:spPr>
            <a:xfrm>
              <a:off x="5642557" y="-150670"/>
              <a:ext cx="91953" cy="92732"/>
            </a:xfrm>
            <a:custGeom>
              <a:rect b="b" l="l" r="r" t="t"/>
              <a:pathLst>
                <a:path extrusionOk="0" fill="none" h="2976" w="2951">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31"/>
            <p:cNvSpPr/>
            <p:nvPr/>
          </p:nvSpPr>
          <p:spPr>
            <a:xfrm>
              <a:off x="5666488" y="-125929"/>
              <a:ext cx="43281" cy="43281"/>
            </a:xfrm>
            <a:custGeom>
              <a:rect b="b" l="l" r="r" t="t"/>
              <a:pathLst>
                <a:path extrusionOk="0" h="1389" w="1389">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2" name="Shape 3322"/>
        <p:cNvGrpSpPr/>
        <p:nvPr/>
      </p:nvGrpSpPr>
      <p:grpSpPr>
        <a:xfrm>
          <a:off x="0" y="0"/>
          <a:ext cx="0" cy="0"/>
          <a:chOff x="0" y="0"/>
          <a:chExt cx="0" cy="0"/>
        </a:xfrm>
      </p:grpSpPr>
      <p:sp>
        <p:nvSpPr>
          <p:cNvPr id="3323" name="Google Shape;3323;p49"/>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5.      Halaman Dashboard &gt; Detail Buku:</a:t>
            </a:r>
            <a:endParaRPr sz="2700"/>
          </a:p>
        </p:txBody>
      </p:sp>
      <p:sp>
        <p:nvSpPr>
          <p:cNvPr id="3324" name="Google Shape;3324;p49"/>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Klik card (buku) pada dashboard, halaman detail buku akan muncul dengan informasi lengkap mengenai buku tersebut.</a:t>
            </a:r>
            <a:endParaRPr/>
          </a:p>
          <a:p>
            <a:pPr indent="0" lvl="0" marL="0" rtl="0" algn="l">
              <a:spcBef>
                <a:spcPts val="1200"/>
              </a:spcBef>
              <a:spcAft>
                <a:spcPts val="0"/>
              </a:spcAft>
              <a:buNone/>
            </a:pPr>
            <a:r>
              <a:rPr lang="en"/>
              <a:t>2)      Untuk mengubah informasi buku, silakan klik tombol "Ubah Buku" pada halaman detail buku. Anda dapat mengubah informasi seperti judul buku, penulis, dan kategori.</a:t>
            </a:r>
            <a:endParaRPr/>
          </a:p>
          <a:p>
            <a:pPr indent="0" lvl="0" marL="0" rtl="0" algn="l">
              <a:spcBef>
                <a:spcPts val="1200"/>
              </a:spcBef>
              <a:spcAft>
                <a:spcPts val="0"/>
              </a:spcAft>
              <a:buNone/>
            </a:pPr>
            <a:r>
              <a:rPr lang="en"/>
              <a:t>3)      Jika ingin menghapus buku, silakan klik tombol "Hapus Buku" pada halaman detail buku. Pastikan untuk memastikan keputusan untuk menghapus buku, karena tindakan ini tidak dapat dibatalkan.</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8" name="Shape 3328"/>
        <p:cNvGrpSpPr/>
        <p:nvPr/>
      </p:nvGrpSpPr>
      <p:grpSpPr>
        <a:xfrm>
          <a:off x="0" y="0"/>
          <a:ext cx="0" cy="0"/>
          <a:chOff x="0" y="0"/>
          <a:chExt cx="0" cy="0"/>
        </a:xfrm>
      </p:grpSpPr>
      <p:sp>
        <p:nvSpPr>
          <p:cNvPr id="3329" name="Google Shape;3329;p50"/>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6.      Halaman Dashborad &gt; Tambah Buku:</a:t>
            </a:r>
            <a:endParaRPr sz="2700"/>
          </a:p>
        </p:txBody>
      </p:sp>
      <p:sp>
        <p:nvSpPr>
          <p:cNvPr id="3330" name="Google Shape;3330;p50"/>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Klik tombol "Tambah Buku" di halaman dashboard untuk mengakses halaman formulir tambah buku.</a:t>
            </a:r>
            <a:endParaRPr/>
          </a:p>
          <a:p>
            <a:pPr indent="0" lvl="0" marL="0" rtl="0" algn="l">
              <a:spcBef>
                <a:spcPts val="1200"/>
              </a:spcBef>
              <a:spcAft>
                <a:spcPts val="0"/>
              </a:spcAft>
              <a:buNone/>
            </a:pPr>
            <a:r>
              <a:rPr lang="en"/>
              <a:t>2)      Isi informasi buku yang diperlukan, seperti judul, penulis, penerbit, kategori, ISBN, Jumlah Halaman, Stok, Lokasi Penyimpanan Buku dan tahun terbit. Pastikan informasi yang diisi sesuai dengan ketentuan yang berlaku.</a:t>
            </a:r>
            <a:endParaRPr/>
          </a:p>
          <a:p>
            <a:pPr indent="0" lvl="0" marL="0" rtl="0" algn="l">
              <a:spcBef>
                <a:spcPts val="1200"/>
              </a:spcBef>
              <a:spcAft>
                <a:spcPts val="0"/>
              </a:spcAft>
              <a:buNone/>
            </a:pPr>
            <a:r>
              <a:rPr lang="en"/>
              <a:t>3)      Fields gambar dan sinopsis tidak wajib diisi, tetapi jika ingin mengisi, silakan upload gambar dan isi sinopsis pada form yang disediakan.</a:t>
            </a:r>
            <a:endParaRPr/>
          </a:p>
          <a:p>
            <a:pPr indent="0" lvl="0" marL="0" rtl="0" algn="l">
              <a:spcBef>
                <a:spcPts val="1200"/>
              </a:spcBef>
              <a:spcAft>
                <a:spcPts val="0"/>
              </a:spcAft>
              <a:buNone/>
            </a:pPr>
            <a:r>
              <a:rPr lang="en"/>
              <a:t>4)      Jika informasi buku telah terisi dengan benar, klik tombol "Tambah Buku". Jika berhasil, akan muncul alert "Buku berhasil ditambahkan".</a:t>
            </a:r>
            <a:endParaRPr/>
          </a:p>
          <a:p>
            <a:pPr indent="0" lvl="0" marL="0" rtl="0" algn="l">
              <a:spcBef>
                <a:spcPts val="1200"/>
              </a:spcBef>
              <a:spcAft>
                <a:spcPts val="0"/>
              </a:spcAft>
              <a:buNone/>
            </a:pPr>
            <a:r>
              <a:rPr lang="en"/>
              <a:t>5)      Jika terdapat kesalahan dalam mengisi informasi buku, akan muncul alert gagal dengan penjelasan field apa yang bermasalah. Periksa kembali informasi yang dimasukkan dan pastikan semua field yang wajib diisi telah terisi dengan benar.</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4" name="Shape 3334"/>
        <p:cNvGrpSpPr/>
        <p:nvPr/>
      </p:nvGrpSpPr>
      <p:grpSpPr>
        <a:xfrm>
          <a:off x="0" y="0"/>
          <a:ext cx="0" cy="0"/>
          <a:chOff x="0" y="0"/>
          <a:chExt cx="0" cy="0"/>
        </a:xfrm>
      </p:grpSpPr>
      <p:sp>
        <p:nvSpPr>
          <p:cNvPr id="3335" name="Google Shape;3335;p51"/>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7.      Halaman Dashboard &gt; Edit Buku:</a:t>
            </a:r>
            <a:endParaRPr sz="2700"/>
          </a:p>
        </p:txBody>
      </p:sp>
      <p:sp>
        <p:nvSpPr>
          <p:cNvPr id="3336" name="Google Shape;3336;p51"/>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Pada halaman dashboard, cari buku yang ingin diedit dan klik tombol "Ubah" pada card buku tersebut atau masuk kedalam detail buku dan klik tombol "Ubah Buku" .</a:t>
            </a:r>
            <a:endParaRPr/>
          </a:p>
          <a:p>
            <a:pPr indent="0" lvl="0" marL="0" rtl="0" algn="l">
              <a:spcBef>
                <a:spcPts val="1200"/>
              </a:spcBef>
              <a:spcAft>
                <a:spcPts val="0"/>
              </a:spcAft>
              <a:buNone/>
            </a:pPr>
            <a:r>
              <a:rPr lang="en"/>
              <a:t>2)      Halaman detail buku akan muncul, di mana Anda dapat mengedit informasi buku.</a:t>
            </a:r>
            <a:endParaRPr/>
          </a:p>
          <a:p>
            <a:pPr indent="0" lvl="0" marL="0" rtl="0" algn="l">
              <a:spcBef>
                <a:spcPts val="1200"/>
              </a:spcBef>
              <a:spcAft>
                <a:spcPts val="0"/>
              </a:spcAft>
              <a:buNone/>
            </a:pPr>
            <a:r>
              <a:rPr lang="en"/>
              <a:t>3)      Periksa kembali informasi buku yang ingin diedit, seperti judul, penulis, penerbit, kategori, ISBN, Jumlah Halaman, Stok, Lokasi Penyimpanan Buku, tahun terbit, gambar, dan sinopsis. Ubah informasi yang diperlukan sesuai dengan kebutuhan.</a:t>
            </a:r>
            <a:endParaRPr/>
          </a:p>
          <a:p>
            <a:pPr indent="0" lvl="0" marL="0" rtl="0" algn="l">
              <a:spcBef>
                <a:spcPts val="1200"/>
              </a:spcBef>
              <a:spcAft>
                <a:spcPts val="0"/>
              </a:spcAft>
              <a:buNone/>
            </a:pPr>
            <a:r>
              <a:rPr lang="en"/>
              <a:t>4)      Jika ingin mengubah gambar buku, klik tombol "Upload Gambar" dan pilih file gambar yang ingin diupload.</a:t>
            </a:r>
            <a:endParaRPr/>
          </a:p>
          <a:p>
            <a:pPr indent="0" lvl="0" marL="0" rtl="0" algn="l">
              <a:spcBef>
                <a:spcPts val="1200"/>
              </a:spcBef>
              <a:spcAft>
                <a:spcPts val="0"/>
              </a:spcAft>
              <a:buNone/>
            </a:pPr>
            <a:r>
              <a:rPr lang="en"/>
              <a:t>5)      Setelah selesai mengedit informasi buku, klik tombol "Simpan" untuk menyimpan perubahan.</a:t>
            </a:r>
            <a:endParaRPr/>
          </a:p>
          <a:p>
            <a:pPr indent="0" lvl="0" marL="0" rtl="0" algn="l">
              <a:spcBef>
                <a:spcPts val="1200"/>
              </a:spcBef>
              <a:spcAft>
                <a:spcPts val="0"/>
              </a:spcAft>
              <a:buNone/>
            </a:pPr>
            <a:r>
              <a:rPr lang="en"/>
              <a:t>6)      Jika berhasil, akan muncul alert "Buku berhasil diubah". Namun, jika terdapat kesalahan atau informasi yang tidak valid, akan muncul alert gagal dengan penjelasan field apa yang bermasalah.</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0" name="Shape 3340"/>
        <p:cNvGrpSpPr/>
        <p:nvPr/>
      </p:nvGrpSpPr>
      <p:grpSpPr>
        <a:xfrm>
          <a:off x="0" y="0"/>
          <a:ext cx="0" cy="0"/>
          <a:chOff x="0" y="0"/>
          <a:chExt cx="0" cy="0"/>
        </a:xfrm>
      </p:grpSpPr>
      <p:sp>
        <p:nvSpPr>
          <p:cNvPr id="3341" name="Google Shape;3341;p52"/>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8.      Halaman Users:</a:t>
            </a:r>
            <a:endParaRPr sz="2700"/>
          </a:p>
        </p:txBody>
      </p:sp>
      <p:sp>
        <p:nvSpPr>
          <p:cNvPr id="3342" name="Google Shape;3342;p52"/>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Setelah masuk ke halaman users, Anda akan melihat sebuah tabel data yang menampilkan daftar pengguna yang sudah terdaftar di aplikasi.</a:t>
            </a:r>
            <a:endParaRPr/>
          </a:p>
          <a:p>
            <a:pPr indent="0" lvl="0" marL="0" rtl="0" algn="l">
              <a:spcBef>
                <a:spcPts val="1200"/>
              </a:spcBef>
              <a:spcAft>
                <a:spcPts val="0"/>
              </a:spcAft>
              <a:buClr>
                <a:schemeClr val="dk1"/>
              </a:buClr>
              <a:buSzPts val="1100"/>
              <a:buFont typeface="Arial"/>
              <a:buNone/>
            </a:pPr>
            <a:r>
              <a:rPr lang="en"/>
              <a:t>2)      Untuk menambah beberapa pengguna sekaligus, klik pada tombol "Tambah Excel" yang terletak di atas tabel data. Kemudian, ikuti instruksi untuk mengunggah file Excel dengan informasi pengguna.</a:t>
            </a:r>
            <a:endParaRPr/>
          </a:p>
          <a:p>
            <a:pPr indent="0" lvl="0" marL="0" rtl="0" algn="l">
              <a:spcBef>
                <a:spcPts val="1200"/>
              </a:spcBef>
              <a:spcAft>
                <a:spcPts val="0"/>
              </a:spcAft>
              <a:buClr>
                <a:schemeClr val="dk1"/>
              </a:buClr>
              <a:buSzPts val="1100"/>
              <a:buFont typeface="Arial"/>
              <a:buNone/>
            </a:pPr>
            <a:r>
              <a:rPr lang="en"/>
              <a:t>3)      Jika Anda ingin menambahkan satu pengguna, klik pada tombol "Tambah" yang terletak di atas tabel data. Kemudian, isilah formulir dengan informasi pengguna yang dibutuhkan.</a:t>
            </a:r>
            <a:endParaRPr/>
          </a:p>
          <a:p>
            <a:pPr indent="0" lvl="0" marL="0" rtl="0" algn="l">
              <a:spcBef>
                <a:spcPts val="1200"/>
              </a:spcBef>
              <a:spcAft>
                <a:spcPts val="0"/>
              </a:spcAft>
              <a:buClr>
                <a:schemeClr val="dk1"/>
              </a:buClr>
              <a:buSzPts val="1100"/>
              <a:buFont typeface="Arial"/>
              <a:buNone/>
            </a:pPr>
            <a:r>
              <a:rPr lang="en"/>
              <a:t>4)      Untuk melakukan pencarian atau searching pada tabel data, gunakan fitur search yangterletak diatas kana tabel. Ketik kata kunci atau filter yang sesuai dengan yang Anda cari.</a:t>
            </a:r>
            <a:endParaRPr/>
          </a:p>
          <a:p>
            <a:pPr indent="0" lvl="0" marL="0" rtl="0" algn="l">
              <a:spcBef>
                <a:spcPts val="1200"/>
              </a:spcBef>
              <a:spcAft>
                <a:spcPts val="0"/>
              </a:spcAft>
              <a:buClr>
                <a:schemeClr val="dk1"/>
              </a:buClr>
              <a:buSzPts val="1100"/>
              <a:buFont typeface="Arial"/>
              <a:buNone/>
            </a:pPr>
            <a:r>
              <a:rPr lang="en"/>
              <a:t>5)      Untuk melihat detail informasi pengguna, klik pada tombol "Detail" yang terletak di sebelah setiap nama pengguna pada tabel data. Di halaman detail, Anda dapat melihat informasi lebih rinci tentang pengguna.</a:t>
            </a:r>
            <a:endParaRPr/>
          </a:p>
          <a:p>
            <a:pPr indent="0" lvl="0" marL="0" rtl="0" algn="l">
              <a:spcBef>
                <a:spcPts val="1200"/>
              </a:spcBef>
              <a:spcAft>
                <a:spcPts val="1200"/>
              </a:spcAft>
              <a:buNone/>
            </a:pPr>
            <a:r>
              <a:rPr lang="en"/>
              <a:t>6)      Jika Anda ingin mengedit informasi pengguna, klik pada tombol "Edit" yang terletak di sebelah setiap nama pengguna pada tabel data. Di halaman edit, Anda dapat mengubah atau memperbarui informasi pengguna yang sudah terdaftar.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6" name="Shape 3346"/>
        <p:cNvGrpSpPr/>
        <p:nvPr/>
      </p:nvGrpSpPr>
      <p:grpSpPr>
        <a:xfrm>
          <a:off x="0" y="0"/>
          <a:ext cx="0" cy="0"/>
          <a:chOff x="0" y="0"/>
          <a:chExt cx="0" cy="0"/>
        </a:xfrm>
      </p:grpSpPr>
      <p:sp>
        <p:nvSpPr>
          <p:cNvPr id="3347" name="Google Shape;3347;p53"/>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8.      Halaman Users:</a:t>
            </a:r>
            <a:endParaRPr sz="2700"/>
          </a:p>
        </p:txBody>
      </p:sp>
      <p:sp>
        <p:nvSpPr>
          <p:cNvPr id="3348" name="Google Shape;3348;p53"/>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      Untuk menghapus pengguna dari daftar, klik pada tombol "Hapus" yang terletak di sebelah setiap nama pengguna pada tabel data. Setelah itu, konfirmasi penghapusan dengan mengklik "Ya" pada pop-up konfirmasi yang muncul.</a:t>
            </a:r>
            <a:endParaRPr/>
          </a:p>
          <a:p>
            <a:pPr indent="0" lvl="0" marL="0" rtl="0" algn="l">
              <a:spcBef>
                <a:spcPts val="1200"/>
              </a:spcBef>
              <a:spcAft>
                <a:spcPts val="0"/>
              </a:spcAft>
              <a:buNone/>
            </a:pPr>
            <a:r>
              <a:rPr lang="en"/>
              <a:t>8)      Jika terdapat lebih dari satu halaman pada tabel data, Anda dapat menggunakan fitur pagination yang biasanya terletak di bawah tabel. Klik pada nomor halaman yang ingin Anda lihat atau gunakan tombol "Next" dan "Prev" untuk berpindah halaman.</a:t>
            </a:r>
            <a:endParaRPr/>
          </a:p>
          <a:p>
            <a:pPr indent="0" lvl="0" marL="0" rtl="0" algn="l">
              <a:spcBef>
                <a:spcPts val="1200"/>
              </a:spcBef>
              <a:spcAft>
                <a:spcPts val="0"/>
              </a:spcAft>
              <a:buNone/>
            </a:pPr>
            <a:r>
              <a:rPr lang="en"/>
              <a:t>9)      Setelah melakukan perubahan atau penambahan pada daftar pengguna, jangan lupa untuk menyimpan atau submit perubahan tersebut.</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2" name="Shape 3352"/>
        <p:cNvGrpSpPr/>
        <p:nvPr/>
      </p:nvGrpSpPr>
      <p:grpSpPr>
        <a:xfrm>
          <a:off x="0" y="0"/>
          <a:ext cx="0" cy="0"/>
          <a:chOff x="0" y="0"/>
          <a:chExt cx="0" cy="0"/>
        </a:xfrm>
      </p:grpSpPr>
      <p:sp>
        <p:nvSpPr>
          <p:cNvPr id="3353" name="Google Shape;3353;p54"/>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1) </a:t>
            </a:r>
            <a:r>
              <a:rPr lang="en"/>
              <a:t>Setelah masuk ke halaman tambah pengguna, Anda akan melihat sebuah formulir yang perlu diisi untuk menambahkan pengguna baru.</a:t>
            </a:r>
            <a:endParaRPr/>
          </a:p>
          <a:p>
            <a:pPr indent="0" lvl="0" marL="0" rtl="0" algn="l">
              <a:spcBef>
                <a:spcPts val="1200"/>
              </a:spcBef>
              <a:spcAft>
                <a:spcPts val="0"/>
              </a:spcAft>
              <a:buClr>
                <a:schemeClr val="dk1"/>
              </a:buClr>
              <a:buSzPts val="1100"/>
              <a:buFont typeface="Arial"/>
              <a:buNone/>
            </a:pPr>
            <a:r>
              <a:rPr lang="en"/>
              <a:t>2)      Isilah nama pengguna pada kolom "Nama".</a:t>
            </a:r>
            <a:endParaRPr/>
          </a:p>
          <a:p>
            <a:pPr indent="0" lvl="0" marL="0" rtl="0" algn="l">
              <a:spcBef>
                <a:spcPts val="1200"/>
              </a:spcBef>
              <a:spcAft>
                <a:spcPts val="0"/>
              </a:spcAft>
              <a:buClr>
                <a:schemeClr val="dk1"/>
              </a:buClr>
              <a:buSzPts val="1100"/>
              <a:buFont typeface="Arial"/>
              <a:buNone/>
            </a:pPr>
            <a:r>
              <a:rPr lang="en"/>
              <a:t>3)      (Opsional) Isilah nomor telepon atau nomor WhatsApp pada kolom "Nomor Telepon/WhatsApp".</a:t>
            </a:r>
            <a:endParaRPr/>
          </a:p>
          <a:p>
            <a:pPr indent="0" lvl="0" marL="0" rtl="0" algn="l">
              <a:spcBef>
                <a:spcPts val="1200"/>
              </a:spcBef>
              <a:spcAft>
                <a:spcPts val="0"/>
              </a:spcAft>
              <a:buClr>
                <a:schemeClr val="dk1"/>
              </a:buClr>
              <a:buSzPts val="1100"/>
              <a:buFont typeface="Arial"/>
              <a:buNone/>
            </a:pPr>
            <a:r>
              <a:rPr lang="en"/>
              <a:t>4)      (Opsional) Jika ingin menambahkan foto profil pengguna, klik pada tombol "Upload Foto" dan pilih file foto dari komputer Anda.</a:t>
            </a:r>
            <a:endParaRPr/>
          </a:p>
          <a:p>
            <a:pPr indent="0" lvl="0" marL="0" rtl="0" algn="l">
              <a:spcBef>
                <a:spcPts val="1200"/>
              </a:spcBef>
              <a:spcAft>
                <a:spcPts val="0"/>
              </a:spcAft>
              <a:buClr>
                <a:schemeClr val="dk1"/>
              </a:buClr>
              <a:buSzPts val="1100"/>
              <a:buFont typeface="Arial"/>
              <a:buNone/>
            </a:pPr>
            <a:r>
              <a:rPr lang="en"/>
              <a:t>5)      Isilah username, password, dan konfirmasi password pada kolom yang tersedia.</a:t>
            </a:r>
            <a:endParaRPr/>
          </a:p>
          <a:p>
            <a:pPr indent="0" lvl="0" marL="0" rtl="0" algn="l">
              <a:spcBef>
                <a:spcPts val="1200"/>
              </a:spcBef>
              <a:spcAft>
                <a:spcPts val="0"/>
              </a:spcAft>
              <a:buClr>
                <a:schemeClr val="dk1"/>
              </a:buClr>
              <a:buSzPts val="1100"/>
              <a:buFont typeface="Arial"/>
              <a:buNone/>
            </a:pPr>
            <a:r>
              <a:rPr lang="en"/>
              <a:t>6)      Pili</a:t>
            </a:r>
            <a:r>
              <a:rPr lang="en"/>
              <a:t>h</a:t>
            </a:r>
            <a:r>
              <a:rPr lang="en"/>
              <a:t> role pengguna dari daftar opsi yang tersedia, misalnya "Petugas" atau "Siswa".</a:t>
            </a:r>
            <a:endParaRPr/>
          </a:p>
          <a:p>
            <a:pPr indent="0" lvl="0" marL="0" rtl="0" algn="l">
              <a:spcBef>
                <a:spcPts val="1200"/>
              </a:spcBef>
              <a:spcAft>
                <a:spcPts val="0"/>
              </a:spcAft>
              <a:buClr>
                <a:schemeClr val="dk1"/>
              </a:buClr>
              <a:buSzPts val="1100"/>
              <a:buFont typeface="Arial"/>
              <a:buNone/>
            </a:pPr>
            <a:r>
              <a:rPr lang="en"/>
              <a:t>7)      Jika Anda memilih role "Petugas", maka akan muncul field "Nomor Pegawai". Isilah nomor pegawai pada kolom yang te</a:t>
            </a:r>
            <a:r>
              <a:rPr lang="en"/>
              <a:t>r</a:t>
            </a:r>
            <a:r>
              <a:rPr lang="en"/>
              <a:t>sedia.</a:t>
            </a:r>
            <a:endParaRPr/>
          </a:p>
          <a:p>
            <a:pPr indent="0" lvl="0" marL="0" rtl="0" algn="l">
              <a:spcBef>
                <a:spcPts val="1200"/>
              </a:spcBef>
              <a:spcAft>
                <a:spcPts val="0"/>
              </a:spcAft>
              <a:buClr>
                <a:schemeClr val="dk1"/>
              </a:buClr>
              <a:buSzPts val="1100"/>
              <a:buFont typeface="Arial"/>
              <a:buNone/>
            </a:pPr>
            <a:r>
              <a:rPr lang="en"/>
              <a:t>8)      Jika Anda memilih role "Anggota", maka akan muncul field "NAomor Anggota,". Isilah informasi tersebut pada kolom yang tersedia.</a:t>
            </a:r>
            <a:endParaRPr/>
          </a:p>
          <a:p>
            <a:pPr indent="0" lvl="0" marL="0" rtl="0" algn="l">
              <a:spcBef>
                <a:spcPts val="1200"/>
              </a:spcBef>
              <a:spcAft>
                <a:spcPts val="1200"/>
              </a:spcAft>
              <a:buNone/>
            </a:pPr>
            <a:r>
              <a:t/>
            </a:r>
            <a:endParaRPr/>
          </a:p>
        </p:txBody>
      </p:sp>
      <p:sp>
        <p:nvSpPr>
          <p:cNvPr id="3354" name="Google Shape;3354;p54"/>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 9.      Halaman Users &gt; Tambah Pengguna:</a:t>
            </a:r>
            <a:endParaRPr sz="2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8" name="Shape 3358"/>
        <p:cNvGrpSpPr/>
        <p:nvPr/>
      </p:nvGrpSpPr>
      <p:grpSpPr>
        <a:xfrm>
          <a:off x="0" y="0"/>
          <a:ext cx="0" cy="0"/>
          <a:chOff x="0" y="0"/>
          <a:chExt cx="0" cy="0"/>
        </a:xfrm>
      </p:grpSpPr>
      <p:sp>
        <p:nvSpPr>
          <p:cNvPr id="3359" name="Google Shape;3359;p55"/>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 9.      Halaman Users &gt; Tambah Pengguna:</a:t>
            </a:r>
            <a:endParaRPr sz="2700"/>
          </a:p>
        </p:txBody>
      </p:sp>
      <p:sp>
        <p:nvSpPr>
          <p:cNvPr id="3360" name="Google Shape;3360;p55"/>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      Setelah selesai mengisi formulir, klik pada tombol "Tambah Pengguna" atau "Submit" untuk menyimpan informasi pengguna baru.</a:t>
            </a:r>
            <a:endParaRPr/>
          </a:p>
          <a:p>
            <a:pPr indent="0" lvl="0" marL="0" rtl="0" algn="l">
              <a:spcBef>
                <a:spcPts val="1200"/>
              </a:spcBef>
              <a:spcAft>
                <a:spcPts val="0"/>
              </a:spcAft>
              <a:buNone/>
            </a:pPr>
            <a:r>
              <a:rPr lang="en"/>
              <a:t>10)  Setelah Anda berhasil menambahkan pengguna baru, maka halaman akan dialihkan ke halaman daftar pengguna atau halaman utama yang menampilkan informasi pengguna yang baru saja ditambahkan.</a:t>
            </a:r>
            <a:endParaRPr/>
          </a:p>
          <a:p>
            <a:pPr indent="0" lvl="0" marL="0" rtl="0" algn="l">
              <a:spcBef>
                <a:spcPts val="1200"/>
              </a:spcBef>
              <a:spcAft>
                <a:spcPts val="0"/>
              </a:spcAft>
              <a:buNone/>
            </a:pPr>
            <a:r>
              <a:rPr lang="en"/>
              <a:t>11)  Namun jika terjadi kesalahan pada saat pengisian formulir, maka sistem akan menampilkan pemberitahuan tentang kolom yang bermasalah atau error yang terjadi. Anda dapat memperbaiki kolom yang bermasalah dan mengulang pengisian formulir kembali.</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4" name="Shape 3364"/>
        <p:cNvGrpSpPr/>
        <p:nvPr/>
      </p:nvGrpSpPr>
      <p:grpSpPr>
        <a:xfrm>
          <a:off x="0" y="0"/>
          <a:ext cx="0" cy="0"/>
          <a:chOff x="0" y="0"/>
          <a:chExt cx="0" cy="0"/>
        </a:xfrm>
      </p:grpSpPr>
      <p:sp>
        <p:nvSpPr>
          <p:cNvPr id="3365" name="Google Shape;3365;p56"/>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 10.  Halaman Users &gt; Detail Pengguna:</a:t>
            </a:r>
            <a:endParaRPr sz="2700"/>
          </a:p>
        </p:txBody>
      </p:sp>
      <p:sp>
        <p:nvSpPr>
          <p:cNvPr id="3366" name="Google Shape;3366;p56"/>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Setelah login ke SmartLib, buka halaman detail pengguna dengan mengklik nama atau foto profil pengguna pada daftar pengguna atau pada halaman daftar pengguna.</a:t>
            </a:r>
            <a:endParaRPr/>
          </a:p>
          <a:p>
            <a:pPr indent="0" lvl="0" marL="0" rtl="0" algn="l">
              <a:spcBef>
                <a:spcPts val="1200"/>
              </a:spcBef>
              <a:spcAft>
                <a:spcPts val="0"/>
              </a:spcAft>
              <a:buClr>
                <a:schemeClr val="dk1"/>
              </a:buClr>
              <a:buSzPts val="1100"/>
              <a:buFont typeface="Arial"/>
              <a:buNone/>
            </a:pPr>
            <a:r>
              <a:rPr lang="en"/>
              <a:t>2)      Di halaman detail pengguna, Anda akan melihat informasi pengguna seperti nama, nomor telepon/wa, foto profil, role, dan informasi lainnya.</a:t>
            </a:r>
            <a:endParaRPr/>
          </a:p>
          <a:p>
            <a:pPr indent="0" lvl="0" marL="0" rtl="0" algn="l">
              <a:spcBef>
                <a:spcPts val="1200"/>
              </a:spcBef>
              <a:spcAft>
                <a:spcPts val="0"/>
              </a:spcAft>
              <a:buClr>
                <a:schemeClr val="dk1"/>
              </a:buClr>
              <a:buSzPts val="1100"/>
              <a:buFont typeface="Arial"/>
              <a:buNone/>
            </a:pPr>
            <a:r>
              <a:rPr lang="en"/>
              <a:t>3)      Di pojok kanan atas card informasi pengguna, terdapat menu button berupa ikon tiga titik horizontal. Klik pada ikon tersebut untuk membuka dropdown menu.</a:t>
            </a:r>
            <a:endParaRPr/>
          </a:p>
          <a:p>
            <a:pPr indent="0" lvl="0" marL="0" rtl="0" algn="l">
              <a:spcBef>
                <a:spcPts val="1200"/>
              </a:spcBef>
              <a:spcAft>
                <a:spcPts val="0"/>
              </a:spcAft>
              <a:buClr>
                <a:schemeClr val="dk1"/>
              </a:buClr>
              <a:buSzPts val="1100"/>
              <a:buFont typeface="Arial"/>
              <a:buNone/>
            </a:pPr>
            <a:r>
              <a:rPr lang="en"/>
              <a:t>4)      Pada dropdown menu, terdapat tiga opsi yaitu "Ubah Profile", "Ubah Password", dan "Hapus".</a:t>
            </a:r>
            <a:endParaRPr/>
          </a:p>
          <a:p>
            <a:pPr indent="0" lvl="0" marL="0" rtl="0" algn="l">
              <a:spcBef>
                <a:spcPts val="1200"/>
              </a:spcBef>
              <a:spcAft>
                <a:spcPts val="0"/>
              </a:spcAft>
              <a:buClr>
                <a:schemeClr val="dk1"/>
              </a:buClr>
              <a:buSzPts val="1100"/>
              <a:buFont typeface="Arial"/>
              <a:buNone/>
            </a:pPr>
            <a:r>
              <a:rPr lang="en"/>
              <a:t>5)      Jika ingin mengubah informasi profil pengguna, klik pada opsi "Ubah Profile". Anda akan dialihkan ke halaman formulir yang berisi informasi pengguna yang dapat diubah seperti nama, nomor telepon/wa, foto profil, dan informasi lainnya. Isilah informasi yang ingin diubah dan klik pada tombol "Simpan" atau "Update" untuk menyimpan perubahan.</a:t>
            </a:r>
            <a:endParaRPr/>
          </a:p>
          <a:p>
            <a:pPr indent="0" lvl="0" marL="0" rtl="0" algn="l">
              <a:spcBef>
                <a:spcPts val="1200"/>
              </a:spcBef>
              <a:spcAft>
                <a:spcPts val="1200"/>
              </a:spcAft>
              <a:buNone/>
            </a:pPr>
            <a:r>
              <a:rPr lang="en"/>
              <a:t>6)      Jika ingin mengubah password pengguna, klik pada opsi "Ubah Password". Anda akan dialihkan ke PopUp formulir yang berisi kolom untuk mengisi password baru, dan konfirmasi password baru. Isilah informasi yang dibutuhkan dan klik pada tombol "Simpan" atau "Update" untuk menyimpan perubahan.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0" name="Shape 3370"/>
        <p:cNvGrpSpPr/>
        <p:nvPr/>
      </p:nvGrpSpPr>
      <p:grpSpPr>
        <a:xfrm>
          <a:off x="0" y="0"/>
          <a:ext cx="0" cy="0"/>
          <a:chOff x="0" y="0"/>
          <a:chExt cx="0" cy="0"/>
        </a:xfrm>
      </p:grpSpPr>
      <p:sp>
        <p:nvSpPr>
          <p:cNvPr id="3371" name="Google Shape;3371;p57"/>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 10.  Halaman Users &gt; Detail Pengguna:</a:t>
            </a:r>
            <a:endParaRPr sz="2700"/>
          </a:p>
        </p:txBody>
      </p:sp>
      <p:sp>
        <p:nvSpPr>
          <p:cNvPr id="3372" name="Google Shape;3372;p57"/>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      Jika ingin menghapus pengguna, klik pada opsi "Hapus". Sistem akan menampilkan peringatan untuk memastikan Anda benar-benar ingin menghapus pengguna tersebut. Jika yakin ingin menghapus pengguna, klik pada tombol "Hapus" untuk menghapus pengguna tersebut.</a:t>
            </a:r>
            <a:endParaRPr/>
          </a:p>
          <a:p>
            <a:pPr indent="0" lvl="0" marL="0" rtl="0" algn="l">
              <a:spcBef>
                <a:spcPts val="1200"/>
              </a:spcBef>
              <a:spcAft>
                <a:spcPts val="0"/>
              </a:spcAft>
              <a:buNone/>
            </a:pPr>
            <a:r>
              <a:rPr lang="en"/>
              <a:t>8)      Setelah selesai menggunakan dropdown menu, klik di luar area dropdown menu untuk menutupnya.</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6" name="Shape 3376"/>
        <p:cNvGrpSpPr/>
        <p:nvPr/>
      </p:nvGrpSpPr>
      <p:grpSpPr>
        <a:xfrm>
          <a:off x="0" y="0"/>
          <a:ext cx="0" cy="0"/>
          <a:chOff x="0" y="0"/>
          <a:chExt cx="0" cy="0"/>
        </a:xfrm>
      </p:grpSpPr>
      <p:sp>
        <p:nvSpPr>
          <p:cNvPr id="3377" name="Google Shape;3377;p58"/>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11.  Halaman Users &gt; Ubah Pengguna:</a:t>
            </a:r>
            <a:endParaRPr sz="2700"/>
          </a:p>
        </p:txBody>
      </p:sp>
      <p:sp>
        <p:nvSpPr>
          <p:cNvPr id="3378" name="Google Shape;3378;p58"/>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detail pengguna dengan mengklik nama atau foto profil pengguna pada daftar pengguna atau pada halaman daftar pengguna.</a:t>
            </a:r>
            <a:endParaRPr/>
          </a:p>
          <a:p>
            <a:pPr indent="0" lvl="0" marL="0" rtl="0" algn="l">
              <a:spcBef>
                <a:spcPts val="1200"/>
              </a:spcBef>
              <a:spcAft>
                <a:spcPts val="0"/>
              </a:spcAft>
              <a:buClr>
                <a:schemeClr val="dk1"/>
              </a:buClr>
              <a:buSzPts val="1100"/>
              <a:buFont typeface="Arial"/>
              <a:buNone/>
            </a:pPr>
            <a:r>
              <a:rPr lang="en"/>
              <a:t>2)      Di pojok kanan atas card informasi pengguna, klik pada menu button berupa ikon tiga titik vertikal.</a:t>
            </a:r>
            <a:endParaRPr/>
          </a:p>
          <a:p>
            <a:pPr indent="0" lvl="0" marL="0" rtl="0" algn="l">
              <a:spcBef>
                <a:spcPts val="1200"/>
              </a:spcBef>
              <a:spcAft>
                <a:spcPts val="0"/>
              </a:spcAft>
              <a:buClr>
                <a:schemeClr val="dk1"/>
              </a:buClr>
              <a:buSzPts val="1100"/>
              <a:buFont typeface="Arial"/>
              <a:buNone/>
            </a:pPr>
            <a:r>
              <a:rPr lang="en"/>
              <a:t>3)      Pilih opsi "Ubah Profile" pada dropdown menu atau terdapat pada buttonÂ”UbahÂ” pada tabel pengguna di halam daftar pengguna.</a:t>
            </a:r>
            <a:endParaRPr/>
          </a:p>
          <a:p>
            <a:pPr indent="0" lvl="0" marL="0" rtl="0" algn="l">
              <a:spcBef>
                <a:spcPts val="1200"/>
              </a:spcBef>
              <a:spcAft>
                <a:spcPts val="0"/>
              </a:spcAft>
              <a:buClr>
                <a:schemeClr val="dk1"/>
              </a:buClr>
              <a:buSzPts val="1100"/>
              <a:buFont typeface="Arial"/>
              <a:buNone/>
            </a:pPr>
            <a:r>
              <a:rPr lang="en"/>
              <a:t>4)      Akan muncul halaman formulir untuk mengubah profil pengguna. Isilah informasi profil yang ingin diubah seperti nama, nomor telepon/wa, foto profil, dan informasi lainnya.</a:t>
            </a:r>
            <a:endParaRPr/>
          </a:p>
          <a:p>
            <a:pPr indent="0" lvl="0" marL="0" rtl="0" algn="l">
              <a:spcBef>
                <a:spcPts val="1200"/>
              </a:spcBef>
              <a:spcAft>
                <a:spcPts val="0"/>
              </a:spcAft>
              <a:buClr>
                <a:schemeClr val="dk1"/>
              </a:buClr>
              <a:buSzPts val="1100"/>
              <a:buFont typeface="Arial"/>
              <a:buNone/>
            </a:pPr>
            <a:r>
              <a:rPr lang="en"/>
              <a:t>5)      Jika Anda ingin mengubah foto profil, klik pada kolom "Upload Foto" dan pilih file gambar yang ingin diupload.</a:t>
            </a:r>
            <a:endParaRPr/>
          </a:p>
          <a:p>
            <a:pPr indent="0" lvl="0" marL="0" rtl="0" algn="l">
              <a:spcBef>
                <a:spcPts val="1200"/>
              </a:spcBef>
              <a:spcAft>
                <a:spcPts val="0"/>
              </a:spcAft>
              <a:buClr>
                <a:schemeClr val="dk1"/>
              </a:buClr>
              <a:buSzPts val="1100"/>
              <a:buFont typeface="Arial"/>
              <a:buNone/>
            </a:pPr>
            <a:r>
              <a:rPr lang="en"/>
              <a:t>6)      Jika Anda ingin mengubah role pengguna, pilih role baru pada kolom "Role".</a:t>
            </a:r>
            <a:endParaRPr/>
          </a:p>
          <a:p>
            <a:pPr indent="0" lvl="0" marL="0" rtl="0" algn="l">
              <a:spcBef>
                <a:spcPts val="1200"/>
              </a:spcBef>
              <a:spcAft>
                <a:spcPts val="0"/>
              </a:spcAft>
              <a:buClr>
                <a:schemeClr val="dk1"/>
              </a:buClr>
              <a:buSzPts val="1100"/>
              <a:buFont typeface="Arial"/>
              <a:buNone/>
            </a:pPr>
            <a:r>
              <a:rPr lang="en"/>
              <a:t>7)      Jika Anda mengubah role pengguna menjadi "Petugas", akan muncul kolom "Nomor Pegawai" yang harus diisi.</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2" name="Shape 2752"/>
        <p:cNvGrpSpPr/>
        <p:nvPr/>
      </p:nvGrpSpPr>
      <p:grpSpPr>
        <a:xfrm>
          <a:off x="0" y="0"/>
          <a:ext cx="0" cy="0"/>
          <a:chOff x="0" y="0"/>
          <a:chExt cx="0" cy="0"/>
        </a:xfrm>
      </p:grpSpPr>
      <p:sp>
        <p:nvSpPr>
          <p:cNvPr id="2753" name="Google Shape;2753;p32"/>
          <p:cNvSpPr/>
          <p:nvPr/>
        </p:nvSpPr>
        <p:spPr>
          <a:xfrm>
            <a:off x="1453350" y="3393677"/>
            <a:ext cx="6237300" cy="4380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32"/>
          <p:cNvSpPr txBox="1"/>
          <p:nvPr>
            <p:ph type="title"/>
          </p:nvPr>
        </p:nvSpPr>
        <p:spPr>
          <a:xfrm>
            <a:off x="713100" y="2405677"/>
            <a:ext cx="77178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LATAR </a:t>
            </a:r>
            <a:r>
              <a:rPr lang="en">
                <a:solidFill>
                  <a:schemeClr val="accent2"/>
                </a:solidFill>
              </a:rPr>
              <a:t>BELAKANG</a:t>
            </a:r>
            <a:endParaRPr>
              <a:solidFill>
                <a:schemeClr val="accent2"/>
              </a:solidFill>
            </a:endParaRPr>
          </a:p>
        </p:txBody>
      </p:sp>
      <p:sp>
        <p:nvSpPr>
          <p:cNvPr id="2755" name="Google Shape;2755;p32"/>
          <p:cNvSpPr txBox="1"/>
          <p:nvPr>
            <p:ph idx="1" type="subTitle"/>
          </p:nvPr>
        </p:nvSpPr>
        <p:spPr>
          <a:xfrm>
            <a:off x="1858650" y="3415877"/>
            <a:ext cx="54267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Asal ide</a:t>
            </a:r>
            <a:endParaRPr/>
          </a:p>
        </p:txBody>
      </p:sp>
      <p:sp>
        <p:nvSpPr>
          <p:cNvPr id="2756" name="Google Shape;2756;p32"/>
          <p:cNvSpPr txBox="1"/>
          <p:nvPr>
            <p:ph idx="2" type="title"/>
          </p:nvPr>
        </p:nvSpPr>
        <p:spPr>
          <a:xfrm>
            <a:off x="3132450" y="1484973"/>
            <a:ext cx="2879100" cy="92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2757" name="Google Shape;2757;p32"/>
          <p:cNvGrpSpPr/>
          <p:nvPr/>
        </p:nvGrpSpPr>
        <p:grpSpPr>
          <a:xfrm rot="-5400000">
            <a:off x="2746096" y="55862"/>
            <a:ext cx="1823016" cy="296643"/>
            <a:chOff x="7857346" y="3902355"/>
            <a:chExt cx="1823016" cy="296643"/>
          </a:xfrm>
        </p:grpSpPr>
        <p:sp>
          <p:nvSpPr>
            <p:cNvPr id="2758" name="Google Shape;2758;p32"/>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32"/>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32"/>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32"/>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32"/>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32"/>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4" name="Google Shape;2764;p32"/>
          <p:cNvGrpSpPr/>
          <p:nvPr/>
        </p:nvGrpSpPr>
        <p:grpSpPr>
          <a:xfrm rot="5400000">
            <a:off x="1639375" y="1028400"/>
            <a:ext cx="98902" cy="553090"/>
            <a:chOff x="4898850" y="4820550"/>
            <a:chExt cx="98902" cy="553090"/>
          </a:xfrm>
        </p:grpSpPr>
        <p:sp>
          <p:nvSpPr>
            <p:cNvPr id="2765" name="Google Shape;2765;p3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3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3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3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3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0" name="Google Shape;2770;p32"/>
          <p:cNvGrpSpPr/>
          <p:nvPr/>
        </p:nvGrpSpPr>
        <p:grpSpPr>
          <a:xfrm>
            <a:off x="1609176" y="4434219"/>
            <a:ext cx="1252897" cy="51000"/>
            <a:chOff x="2915381" y="4104819"/>
            <a:chExt cx="1252897" cy="51000"/>
          </a:xfrm>
        </p:grpSpPr>
        <p:sp>
          <p:nvSpPr>
            <p:cNvPr id="2771" name="Google Shape;2771;p32"/>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32"/>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32"/>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32"/>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32"/>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32"/>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32"/>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32"/>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32"/>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32"/>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32"/>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32"/>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32"/>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32"/>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5" name="Google Shape;2785;p32"/>
          <p:cNvGrpSpPr/>
          <p:nvPr/>
        </p:nvGrpSpPr>
        <p:grpSpPr>
          <a:xfrm>
            <a:off x="5495767" y="691791"/>
            <a:ext cx="1105976" cy="133969"/>
            <a:chOff x="8183182" y="663852"/>
            <a:chExt cx="1475028" cy="178673"/>
          </a:xfrm>
        </p:grpSpPr>
        <p:grpSp>
          <p:nvGrpSpPr>
            <p:cNvPr id="2786" name="Google Shape;2786;p32"/>
            <p:cNvGrpSpPr/>
            <p:nvPr/>
          </p:nvGrpSpPr>
          <p:grpSpPr>
            <a:xfrm>
              <a:off x="8183182" y="774425"/>
              <a:ext cx="1178025" cy="68100"/>
              <a:chOff x="2024450" y="204150"/>
              <a:chExt cx="1178025" cy="68100"/>
            </a:xfrm>
          </p:grpSpPr>
          <p:sp>
            <p:nvSpPr>
              <p:cNvPr id="2787" name="Google Shape;2787;p3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3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3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3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3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3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3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3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3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3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7" name="Google Shape;2797;p32"/>
            <p:cNvGrpSpPr/>
            <p:nvPr/>
          </p:nvGrpSpPr>
          <p:grpSpPr>
            <a:xfrm>
              <a:off x="8480185" y="663852"/>
              <a:ext cx="1178025" cy="68100"/>
              <a:chOff x="2024450" y="204150"/>
              <a:chExt cx="1178025" cy="68100"/>
            </a:xfrm>
          </p:grpSpPr>
          <p:sp>
            <p:nvSpPr>
              <p:cNvPr id="2798" name="Google Shape;2798;p3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3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3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3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3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3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3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3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3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3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08" name="Google Shape;2808;p32"/>
          <p:cNvGrpSpPr/>
          <p:nvPr/>
        </p:nvGrpSpPr>
        <p:grpSpPr>
          <a:xfrm rot="5400000">
            <a:off x="5968600" y="4273462"/>
            <a:ext cx="98902" cy="553090"/>
            <a:chOff x="4898850" y="4820550"/>
            <a:chExt cx="98902" cy="553090"/>
          </a:xfrm>
        </p:grpSpPr>
        <p:sp>
          <p:nvSpPr>
            <p:cNvPr id="2809" name="Google Shape;2809;p3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3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3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3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3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2" name="Shape 3382"/>
        <p:cNvGrpSpPr/>
        <p:nvPr/>
      </p:nvGrpSpPr>
      <p:grpSpPr>
        <a:xfrm>
          <a:off x="0" y="0"/>
          <a:ext cx="0" cy="0"/>
          <a:chOff x="0" y="0"/>
          <a:chExt cx="0" cy="0"/>
        </a:xfrm>
      </p:grpSpPr>
      <p:sp>
        <p:nvSpPr>
          <p:cNvPr id="3383" name="Google Shape;3383;p59"/>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11.  Halaman Users &gt; Ubah Pengguna:</a:t>
            </a:r>
            <a:endParaRPr sz="2700"/>
          </a:p>
        </p:txBody>
      </p:sp>
      <p:sp>
        <p:nvSpPr>
          <p:cNvPr id="3384" name="Google Shape;3384;p59"/>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      Jika Anda mengubah role pengguna menjadi "Siswa", akan muncul kolom "Nomor Anggota" yang harus diisi.</a:t>
            </a:r>
            <a:endParaRPr/>
          </a:p>
          <a:p>
            <a:pPr indent="0" lvl="0" marL="0" rtl="0" algn="l">
              <a:spcBef>
                <a:spcPts val="1200"/>
              </a:spcBef>
              <a:spcAft>
                <a:spcPts val="0"/>
              </a:spcAft>
              <a:buNone/>
            </a:pPr>
            <a:r>
              <a:rPr lang="en"/>
              <a:t>9)      Setelah mengisi semua informasi yang diperlukan, klik pada tombol "Simpan" atau "Update" untuk menyimpan perubahan.</a:t>
            </a:r>
            <a:endParaRPr/>
          </a:p>
          <a:p>
            <a:pPr indent="0" lvl="0" marL="0" rtl="0" algn="l">
              <a:spcBef>
                <a:spcPts val="1200"/>
              </a:spcBef>
              <a:spcAft>
                <a:spcPts val="0"/>
              </a:spcAft>
              <a:buNone/>
            </a:pPr>
            <a:r>
              <a:rPr lang="en"/>
              <a:t>10)  Sistem akan mengalihkan anda kembali ke Halaman Users jika informasi profil pengguna berhasil diubah.</a:t>
            </a:r>
            <a:endParaRPr/>
          </a:p>
          <a:p>
            <a:pPr indent="0" lvl="0" marL="0" rtl="0" algn="l">
              <a:spcBef>
                <a:spcPts val="1200"/>
              </a:spcBef>
              <a:spcAft>
                <a:spcPts val="0"/>
              </a:spcAft>
              <a:buNone/>
            </a:pPr>
            <a:r>
              <a:rPr lang="en"/>
              <a:t>11)  Kembali ke halaman detail pengguna untuk melihat perubahan yang telah dilakukan.</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8" name="Shape 3388"/>
        <p:cNvGrpSpPr/>
        <p:nvPr/>
      </p:nvGrpSpPr>
      <p:grpSpPr>
        <a:xfrm>
          <a:off x="0" y="0"/>
          <a:ext cx="0" cy="0"/>
          <a:chOff x="0" y="0"/>
          <a:chExt cx="0" cy="0"/>
        </a:xfrm>
      </p:grpSpPr>
      <p:sp>
        <p:nvSpPr>
          <p:cNvPr id="3389" name="Google Shape;3389;p60"/>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12.  Halaman Categories:</a:t>
            </a:r>
            <a:endParaRPr sz="2700"/>
          </a:p>
        </p:txBody>
      </p:sp>
      <p:sp>
        <p:nvSpPr>
          <p:cNvPr id="3390" name="Google Shape;3390;p60"/>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categories dengan mengklik menu "Categories" pada sidebar navigation.</a:t>
            </a:r>
            <a:endParaRPr/>
          </a:p>
          <a:p>
            <a:pPr indent="0" lvl="0" marL="0" rtl="0" algn="l">
              <a:spcBef>
                <a:spcPts val="1200"/>
              </a:spcBef>
              <a:spcAft>
                <a:spcPts val="0"/>
              </a:spcAft>
              <a:buClr>
                <a:schemeClr val="dk1"/>
              </a:buClr>
              <a:buSzPts val="1100"/>
              <a:buFont typeface="Arial"/>
              <a:buNone/>
            </a:pPr>
            <a:r>
              <a:rPr lang="en"/>
              <a:t>2)      Di halaman categories, Anda akan melihat tabel categories yang menampilkan daftar kategori yang sudah ada.</a:t>
            </a:r>
            <a:endParaRPr/>
          </a:p>
          <a:p>
            <a:pPr indent="0" lvl="0" marL="0" rtl="0" algn="l">
              <a:spcBef>
                <a:spcPts val="1200"/>
              </a:spcBef>
              <a:spcAft>
                <a:spcPts val="0"/>
              </a:spcAft>
              <a:buClr>
                <a:schemeClr val="dk1"/>
              </a:buClr>
              <a:buSzPts val="1100"/>
              <a:buFont typeface="Arial"/>
              <a:buNone/>
            </a:pPr>
            <a:r>
              <a:rPr lang="en"/>
              <a:t>3)      Untuk menambahkan kategori baru, klik pada tombol "Tambah" di atas tabel categories.</a:t>
            </a:r>
            <a:endParaRPr/>
          </a:p>
          <a:p>
            <a:pPr indent="0" lvl="0" marL="0" rtl="0" algn="l">
              <a:spcBef>
                <a:spcPts val="1200"/>
              </a:spcBef>
              <a:spcAft>
                <a:spcPts val="0"/>
              </a:spcAft>
              <a:buClr>
                <a:schemeClr val="dk1"/>
              </a:buClr>
              <a:buSzPts val="1100"/>
              <a:buFont typeface="Arial"/>
              <a:buNone/>
            </a:pPr>
            <a:r>
              <a:rPr lang="en"/>
              <a:t>4)      Isi formulir untuk menambahkan kategori baru dengan mengisi kolom "Nama Kategori", kemudian klik pada tombol "Simpan" atau "Tambah".</a:t>
            </a:r>
            <a:endParaRPr/>
          </a:p>
          <a:p>
            <a:pPr indent="0" lvl="0" marL="0" rtl="0" algn="l">
              <a:spcBef>
                <a:spcPts val="1200"/>
              </a:spcBef>
              <a:spcAft>
                <a:spcPts val="0"/>
              </a:spcAft>
              <a:buClr>
                <a:schemeClr val="dk1"/>
              </a:buClr>
              <a:buSzPts val="1100"/>
              <a:buFont typeface="Arial"/>
              <a:buNone/>
            </a:pPr>
            <a:r>
              <a:rPr lang="en"/>
              <a:t>5)      Setelah berhasil menambahkan kategori baru, sistem akan menampilkan pesan sukses dan tabel categories akan terupdate deng</a:t>
            </a:r>
            <a:r>
              <a:rPr lang="en"/>
              <a:t>a</a:t>
            </a:r>
            <a:r>
              <a:rPr lang="en"/>
              <a:t>n menampilkan kategori yang baru ditambahkan.</a:t>
            </a:r>
            <a:endParaRPr/>
          </a:p>
          <a:p>
            <a:pPr indent="0" lvl="0" marL="0" rtl="0" algn="l">
              <a:spcBef>
                <a:spcPts val="1200"/>
              </a:spcBef>
              <a:spcAft>
                <a:spcPts val="0"/>
              </a:spcAft>
              <a:buClr>
                <a:schemeClr val="dk1"/>
              </a:buClr>
              <a:buSzPts val="1100"/>
              <a:buFont typeface="Arial"/>
              <a:buNone/>
            </a:pPr>
            <a:r>
              <a:rPr lang="en"/>
              <a:t>6)      Untuk mencari kategori yang sudah ada, Anda dapat menggunakan fitur search dengan memasukkan kata kunci pada kolom search yang tersedia di atas tabel categories.</a:t>
            </a:r>
            <a:endParaRPr/>
          </a:p>
          <a:p>
            <a:pPr indent="0" lvl="0" marL="0" rtl="0" algn="l">
              <a:spcBef>
                <a:spcPts val="1200"/>
              </a:spcBef>
              <a:spcAft>
                <a:spcPts val="1200"/>
              </a:spcAft>
              <a:buNone/>
            </a:pPr>
            <a:r>
              <a:rPr lang="en"/>
              <a:t>7)      Untuk menghapus kategori yang sudah ada, pilih kategori yang ingin dihapus dengan mengklik checkbox di sebelah kiri baris tabel categories, kemudian klik pada tombol "Hapus" di atas tabel categories. Sistem akan menampilkan konfirmasi untuk menghapus kategori tersebut.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4" name="Shape 3394"/>
        <p:cNvGrpSpPr/>
        <p:nvPr/>
      </p:nvGrpSpPr>
      <p:grpSpPr>
        <a:xfrm>
          <a:off x="0" y="0"/>
          <a:ext cx="0" cy="0"/>
          <a:chOff x="0" y="0"/>
          <a:chExt cx="0" cy="0"/>
        </a:xfrm>
      </p:grpSpPr>
      <p:sp>
        <p:nvSpPr>
          <p:cNvPr id="3395" name="Google Shape;3395;p61"/>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12.  Halaman Categories:</a:t>
            </a:r>
            <a:endParaRPr sz="2700"/>
          </a:p>
        </p:txBody>
      </p:sp>
      <p:sp>
        <p:nvSpPr>
          <p:cNvPr id="3396" name="Google Shape;3396;p61"/>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      Setelah berhasil menghapus kategori, tabel categories akan terupdate dengan menghilangkan kategori yang sudah dihapus.</a:t>
            </a:r>
            <a:endParaRPr/>
          </a:p>
          <a:p>
            <a:pPr indent="0" lvl="0" marL="0" rtl="0" algn="l">
              <a:spcBef>
                <a:spcPts val="1200"/>
              </a:spcBef>
              <a:spcAft>
                <a:spcPts val="0"/>
              </a:spcAft>
              <a:buNone/>
            </a:pPr>
            <a:r>
              <a:rPr lang="en"/>
              <a:t>9)      Tabel categories juga dilengkapi dengan fitur pagination yang memungkinkan Anda untuk melihat kategori dalam jumlah banyak namun tetap mudah diakses. Anda dapat mengklik pada halaman yang tersedia di bawah tabel categories untuk melihat kategori pada halaman tersebut.</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0" name="Shape 3400"/>
        <p:cNvGrpSpPr/>
        <p:nvPr/>
      </p:nvGrpSpPr>
      <p:grpSpPr>
        <a:xfrm>
          <a:off x="0" y="0"/>
          <a:ext cx="0" cy="0"/>
          <a:chOff x="0" y="0"/>
          <a:chExt cx="0" cy="0"/>
        </a:xfrm>
      </p:grpSpPr>
      <p:sp>
        <p:nvSpPr>
          <p:cNvPr id="3401" name="Google Shape;3401;p62"/>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13.  Halaman ACC:</a:t>
            </a:r>
            <a:endParaRPr sz="2700"/>
          </a:p>
        </p:txBody>
      </p:sp>
      <p:sp>
        <p:nvSpPr>
          <p:cNvPr id="3402" name="Google Shape;3402;p62"/>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"ACC Peminjaman Buku" dengan mengklik menu "ACC" pada sidebar navigation.</a:t>
            </a:r>
            <a:endParaRPr/>
          </a:p>
          <a:p>
            <a:pPr indent="0" lvl="0" marL="0" rtl="0" algn="l">
              <a:spcBef>
                <a:spcPts val="1200"/>
              </a:spcBef>
              <a:spcAft>
                <a:spcPts val="0"/>
              </a:spcAft>
              <a:buClr>
                <a:schemeClr val="dk1"/>
              </a:buClr>
              <a:buSzPts val="1100"/>
              <a:buFont typeface="Arial"/>
              <a:buNone/>
            </a:pPr>
            <a:r>
              <a:rPr lang="en"/>
              <a:t>2)      Di halaman ini, Anda akan melihat sebuah tabel peminjaman buku yang menampilkan informasi peminjaman, seperti nama peminjam, judul buku, tanggal peminjaman, tanggal pengembalian, dan status peminjaman.</a:t>
            </a:r>
            <a:endParaRPr/>
          </a:p>
          <a:p>
            <a:pPr indent="0" lvl="0" marL="0" rtl="0" algn="l">
              <a:spcBef>
                <a:spcPts val="1200"/>
              </a:spcBef>
              <a:spcAft>
                <a:spcPts val="0"/>
              </a:spcAft>
              <a:buClr>
                <a:schemeClr val="dk1"/>
              </a:buClr>
              <a:buSzPts val="1100"/>
              <a:buFont typeface="Arial"/>
              <a:buNone/>
            </a:pPr>
            <a:r>
              <a:rPr lang="en"/>
              <a:t>3)      Untuk mencari data peminjaman buku, Anda dapat menggunakan fitur search yang tersedia di atas tabel. Masukkan kata kunci yang ingin dicari pada kolom search dan tekan tombol enter atau klik tombol search.</a:t>
            </a:r>
            <a:endParaRPr/>
          </a:p>
          <a:p>
            <a:pPr indent="0" lvl="0" marL="0" rtl="0" algn="l">
              <a:spcBef>
                <a:spcPts val="1200"/>
              </a:spcBef>
              <a:spcAft>
                <a:spcPts val="0"/>
              </a:spcAft>
              <a:buClr>
                <a:schemeClr val="dk1"/>
              </a:buClr>
              <a:buSzPts val="1100"/>
              <a:buFont typeface="Arial"/>
              <a:buNone/>
            </a:pPr>
            <a:r>
              <a:rPr lang="en"/>
              <a:t>4)      Untuk menampilkan peminjaman buku dengan status tertentu, Anda dapat memilih status peminjaman pada kolom select yang tersedia di atas tabel.</a:t>
            </a:r>
            <a:endParaRPr/>
          </a:p>
          <a:p>
            <a:pPr indent="0" lvl="0" marL="0" rtl="0" algn="l">
              <a:spcBef>
                <a:spcPts val="1200"/>
              </a:spcBef>
              <a:spcAft>
                <a:spcPts val="0"/>
              </a:spcAft>
              <a:buClr>
                <a:schemeClr val="dk1"/>
              </a:buClr>
              <a:buSzPts val="1100"/>
              <a:buFont typeface="Arial"/>
              <a:buNone/>
            </a:pPr>
            <a:r>
              <a:rPr lang="en"/>
              <a:t>5)      Setelah memilih status peminjaman, tabel akan menampilkan data peminjaman buku sesuai dengan status yang dipilih.</a:t>
            </a:r>
            <a:endParaRPr/>
          </a:p>
          <a:p>
            <a:pPr indent="0" lvl="0" marL="0" rtl="0" algn="l">
              <a:spcBef>
                <a:spcPts val="1200"/>
              </a:spcBef>
              <a:spcAft>
                <a:spcPts val="0"/>
              </a:spcAft>
              <a:buClr>
                <a:schemeClr val="dk1"/>
              </a:buClr>
              <a:buSzPts val="1100"/>
              <a:buFont typeface="Arial"/>
              <a:buNone/>
            </a:pPr>
            <a:r>
              <a:rPr lang="en"/>
              <a:t>6)      Tabel peminjaman buku juga dilengkapi dengan fitur pagination yang memungkinkan Anda untuk melihat data peminjaman buku dalam jumlah banyak namun tetap mudah diakses. Anda dapat mengklik pada halaman yang tersedia di bawah tabel untuk melihat data peminjaman buku pada halaman tersebut.</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6" name="Shape 3406"/>
        <p:cNvGrpSpPr/>
        <p:nvPr/>
      </p:nvGrpSpPr>
      <p:grpSpPr>
        <a:xfrm>
          <a:off x="0" y="0"/>
          <a:ext cx="0" cy="0"/>
          <a:chOff x="0" y="0"/>
          <a:chExt cx="0" cy="0"/>
        </a:xfrm>
      </p:grpSpPr>
      <p:sp>
        <p:nvSpPr>
          <p:cNvPr id="3407" name="Google Shape;3407;p63"/>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14.  Halaman ACC &gt; Status Menunggu:</a:t>
            </a:r>
            <a:endParaRPr sz="2700"/>
          </a:p>
        </p:txBody>
      </p:sp>
      <p:sp>
        <p:nvSpPr>
          <p:cNvPr id="3408" name="Google Shape;3408;p63"/>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Di halaman ini, pilih status "Menunggu" pada kolom select yang tersedia di atas tabel. Tabel akan menampilkan semua data peminjaman buku yang memiliki status "Menunggu".</a:t>
            </a:r>
            <a:endParaRPr/>
          </a:p>
          <a:p>
            <a:pPr indent="0" lvl="0" marL="0" rtl="0" algn="l">
              <a:spcBef>
                <a:spcPts val="1200"/>
              </a:spcBef>
              <a:spcAft>
                <a:spcPts val="0"/>
              </a:spcAft>
              <a:buClr>
                <a:schemeClr val="dk1"/>
              </a:buClr>
              <a:buSzPts val="1100"/>
              <a:buFont typeface="Arial"/>
              <a:buNone/>
            </a:pPr>
            <a:r>
              <a:rPr lang="en"/>
              <a:t>2)      Di dalam tabel, pada kolom aksi pada setiap baris data peminjaman buku yang memiliki status "Menunggu", terdapat dua tombol yaitu "Terima" dan "Tolak".</a:t>
            </a:r>
            <a:endParaRPr/>
          </a:p>
          <a:p>
            <a:pPr indent="0" lvl="0" marL="0" rtl="0" algn="l">
              <a:spcBef>
                <a:spcPts val="1200"/>
              </a:spcBef>
              <a:spcAft>
                <a:spcPts val="0"/>
              </a:spcAft>
              <a:buClr>
                <a:schemeClr val="dk1"/>
              </a:buClr>
              <a:buSzPts val="1100"/>
              <a:buFont typeface="Arial"/>
              <a:buNone/>
            </a:pPr>
            <a:r>
              <a:rPr lang="en"/>
              <a:t>3)      Jika ingin menerima permintaan peminjaman buku, klik tombol "Terima". Sistem akan menampilkan alert konfirmasi untuk memastikan bahwa Anda benar-benar ingin menerima permintaan peminjaman buku tersebut.</a:t>
            </a:r>
            <a:endParaRPr/>
          </a:p>
          <a:p>
            <a:pPr indent="0" lvl="0" marL="0" rtl="0" algn="l">
              <a:spcBef>
                <a:spcPts val="1200"/>
              </a:spcBef>
              <a:spcAft>
                <a:spcPts val="0"/>
              </a:spcAft>
              <a:buClr>
                <a:schemeClr val="dk1"/>
              </a:buClr>
              <a:buSzPts val="1100"/>
              <a:buFont typeface="Arial"/>
              <a:buNone/>
            </a:pPr>
            <a:r>
              <a:rPr lang="en"/>
              <a:t>4)      Klik "Siapkan" untuk menyetujui permintaan peminjaman buku atau klik "Batal" jika Anda tidak ingin melanjutkan.</a:t>
            </a:r>
            <a:endParaRPr/>
          </a:p>
          <a:p>
            <a:pPr indent="0" lvl="0" marL="0" rtl="0" algn="l">
              <a:spcBef>
                <a:spcPts val="1200"/>
              </a:spcBef>
              <a:spcAft>
                <a:spcPts val="0"/>
              </a:spcAft>
              <a:buClr>
                <a:schemeClr val="dk1"/>
              </a:buClr>
              <a:buSzPts val="1100"/>
              <a:buFont typeface="Arial"/>
              <a:buNone/>
            </a:pPr>
            <a:r>
              <a:rPr lang="en"/>
              <a:t>5)      Jika ingin menolak permintaan peminjaman buku, klik tombol "Tolak". Sistem akan menampilkan alert konfirmasi untuk memastikan bahwa Anda benar-benar ingin menolak permintaan peminjaman buku tersebut di seratai inputan catatan penolakan.</a:t>
            </a:r>
            <a:endParaRPr/>
          </a:p>
          <a:p>
            <a:pPr indent="0" lvl="0" marL="0" rtl="0" algn="l">
              <a:spcBef>
                <a:spcPts val="1200"/>
              </a:spcBef>
              <a:spcAft>
                <a:spcPts val="0"/>
              </a:spcAft>
              <a:buClr>
                <a:schemeClr val="dk1"/>
              </a:buClr>
              <a:buSzPts val="1100"/>
              <a:buFont typeface="Arial"/>
              <a:buNone/>
            </a:pPr>
            <a:r>
              <a:rPr lang="en"/>
              <a:t>6)      Klik "Kirim" untuk menolak permintaan peminjaman buku atau klik "Batal" jika Anda tidak ingin melanjutkan.</a:t>
            </a:r>
            <a:endParaRPr/>
          </a:p>
          <a:p>
            <a:pPr indent="0" lvl="0" marL="0" rtl="0" algn="l">
              <a:spcBef>
                <a:spcPts val="1200"/>
              </a:spcBef>
              <a:spcAft>
                <a:spcPts val="0"/>
              </a:spcAft>
              <a:buClr>
                <a:schemeClr val="dk1"/>
              </a:buClr>
              <a:buSzPts val="1100"/>
              <a:buFont typeface="Arial"/>
              <a:buNone/>
            </a:pPr>
            <a:r>
              <a:rPr lang="en"/>
              <a:t>7)      Setelah berhasil menyetujui atau menolak permintaan peminjaman buku, sistem akan menampilkan pesan sukses dan tabel akan terupdate dengan status baru.</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2" name="Shape 3412"/>
        <p:cNvGrpSpPr/>
        <p:nvPr/>
      </p:nvGrpSpPr>
      <p:grpSpPr>
        <a:xfrm>
          <a:off x="0" y="0"/>
          <a:ext cx="0" cy="0"/>
          <a:chOff x="0" y="0"/>
          <a:chExt cx="0" cy="0"/>
        </a:xfrm>
      </p:grpSpPr>
      <p:sp>
        <p:nvSpPr>
          <p:cNvPr id="3413" name="Google Shape;3413;p64"/>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 15.  Halaman ACC &gt; Status Siap:</a:t>
            </a:r>
            <a:endParaRPr sz="2700"/>
          </a:p>
        </p:txBody>
      </p:sp>
      <p:sp>
        <p:nvSpPr>
          <p:cNvPr id="3414" name="Google Shape;3414;p64"/>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"ACC Peminjaman Buku" dengan mengklik menu "ACC" pada sidebar navigation.</a:t>
            </a:r>
            <a:endParaRPr/>
          </a:p>
          <a:p>
            <a:pPr indent="0" lvl="0" marL="0" rtl="0" algn="l">
              <a:spcBef>
                <a:spcPts val="1200"/>
              </a:spcBef>
              <a:spcAft>
                <a:spcPts val="0"/>
              </a:spcAft>
              <a:buClr>
                <a:schemeClr val="dk1"/>
              </a:buClr>
              <a:buSzPts val="1100"/>
              <a:buFont typeface="Arial"/>
              <a:buNone/>
            </a:pPr>
            <a:r>
              <a:rPr lang="en"/>
              <a:t>2)      Di halaman ini, pilih status "Siap" pada kolom select yang tersedia di atas tabel. Tabel akan menampilkan semua data peminjaman buku yang memiliki status "Siap".</a:t>
            </a:r>
            <a:endParaRPr/>
          </a:p>
          <a:p>
            <a:pPr indent="0" lvl="0" marL="0" rtl="0" algn="l">
              <a:spcBef>
                <a:spcPts val="1200"/>
              </a:spcBef>
              <a:spcAft>
                <a:spcPts val="0"/>
              </a:spcAft>
              <a:buClr>
                <a:schemeClr val="dk1"/>
              </a:buClr>
              <a:buSzPts val="1100"/>
              <a:buFont typeface="Arial"/>
              <a:buNone/>
            </a:pPr>
            <a:r>
              <a:rPr lang="en"/>
              <a:t>3)      Di dalam tabel, pada kolom aksi pada setiap baris data peminjaman buku yang memiliki status "Siap", terdapat satu tombol yaitu "Pinjamkan".</a:t>
            </a:r>
            <a:endParaRPr/>
          </a:p>
          <a:p>
            <a:pPr indent="0" lvl="0" marL="0" rtl="0" algn="l">
              <a:spcBef>
                <a:spcPts val="1200"/>
              </a:spcBef>
              <a:spcAft>
                <a:spcPts val="0"/>
              </a:spcAft>
              <a:buClr>
                <a:schemeClr val="dk1"/>
              </a:buClr>
              <a:buSzPts val="1100"/>
              <a:buFont typeface="Arial"/>
              <a:buNone/>
            </a:pPr>
            <a:r>
              <a:rPr lang="en"/>
              <a:t>4)      Klik tombol "Pinjamkan". Sistem akan menampilkan alert konfirmasi dan formulir untuk memasukkan kode buku yang akan dipinjamkan.</a:t>
            </a:r>
            <a:endParaRPr/>
          </a:p>
          <a:p>
            <a:pPr indent="0" lvl="0" marL="0" rtl="0" algn="l">
              <a:spcBef>
                <a:spcPts val="1200"/>
              </a:spcBef>
              <a:spcAft>
                <a:spcPts val="0"/>
              </a:spcAft>
              <a:buClr>
                <a:schemeClr val="dk1"/>
              </a:buClr>
              <a:buSzPts val="1100"/>
              <a:buFont typeface="Arial"/>
              <a:buNone/>
            </a:pPr>
            <a:r>
              <a:rPr lang="en"/>
              <a:t>5)      Masukkan kode buku pada kolom yang tersedia pada formulir.</a:t>
            </a:r>
            <a:endParaRPr/>
          </a:p>
          <a:p>
            <a:pPr indent="0" lvl="0" marL="0" rtl="0" algn="l">
              <a:spcBef>
                <a:spcPts val="1200"/>
              </a:spcBef>
              <a:spcAft>
                <a:spcPts val="0"/>
              </a:spcAft>
              <a:buClr>
                <a:schemeClr val="dk1"/>
              </a:buClr>
              <a:buSzPts val="1100"/>
              <a:buFont typeface="Arial"/>
              <a:buNone/>
            </a:pPr>
            <a:r>
              <a:rPr lang="en"/>
              <a:t>6)      Klik tombol "Kirim" untuk menyimpan data atau klik "Batal" untuk membatalkan.</a:t>
            </a:r>
            <a:endParaRPr/>
          </a:p>
          <a:p>
            <a:pPr indent="0" lvl="0" marL="0" rtl="0" algn="l">
              <a:spcBef>
                <a:spcPts val="1200"/>
              </a:spcBef>
              <a:spcAft>
                <a:spcPts val="0"/>
              </a:spcAft>
              <a:buClr>
                <a:schemeClr val="dk1"/>
              </a:buClr>
              <a:buSzPts val="1100"/>
              <a:buFont typeface="Arial"/>
              <a:buNone/>
            </a:pPr>
            <a:r>
              <a:rPr lang="en"/>
              <a:t>7)      Jika berhasil menyimpan data, sistem akan menampilkan pesan sukses dan tabel akan terupdate dengan status baru.</a:t>
            </a:r>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8" name="Shape 3418"/>
        <p:cNvGrpSpPr/>
        <p:nvPr/>
      </p:nvGrpSpPr>
      <p:grpSpPr>
        <a:xfrm>
          <a:off x="0" y="0"/>
          <a:ext cx="0" cy="0"/>
          <a:chOff x="0" y="0"/>
          <a:chExt cx="0" cy="0"/>
        </a:xfrm>
      </p:grpSpPr>
      <p:sp>
        <p:nvSpPr>
          <p:cNvPr id="3419" name="Google Shape;3419;p65"/>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16.  Halaman ACC &gt; Status Ditolak:</a:t>
            </a:r>
            <a:endParaRPr sz="2700"/>
          </a:p>
        </p:txBody>
      </p:sp>
      <p:sp>
        <p:nvSpPr>
          <p:cNvPr id="3420" name="Google Shape;3420;p65"/>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"ACC Peminjaman Buku" dengan mengklik menu "ACC" pada sidebar navigation.</a:t>
            </a:r>
            <a:endParaRPr/>
          </a:p>
          <a:p>
            <a:pPr indent="0" lvl="0" marL="0" rtl="0" algn="l">
              <a:spcBef>
                <a:spcPts val="1200"/>
              </a:spcBef>
              <a:spcAft>
                <a:spcPts val="0"/>
              </a:spcAft>
              <a:buClr>
                <a:schemeClr val="dk1"/>
              </a:buClr>
              <a:buSzPts val="1100"/>
              <a:buFont typeface="Arial"/>
              <a:buNone/>
            </a:pPr>
            <a:r>
              <a:rPr lang="en"/>
              <a:t>2)      Di halaman ini, pilih status "Ditolak" pada kolom select yang tersedia di atas tabel. Tabel akan menampilkan semua data peminjaman buku yang memiliki status "Ditolak".</a:t>
            </a:r>
            <a:endParaRPr/>
          </a:p>
          <a:p>
            <a:pPr indent="0" lvl="0" marL="0" rtl="0" algn="l">
              <a:spcBef>
                <a:spcPts val="1200"/>
              </a:spcBef>
              <a:spcAft>
                <a:spcPts val="0"/>
              </a:spcAft>
              <a:buClr>
                <a:schemeClr val="dk1"/>
              </a:buClr>
              <a:buSzPts val="1100"/>
              <a:buFont typeface="Arial"/>
              <a:buNone/>
            </a:pPr>
            <a:r>
              <a:rPr lang="en"/>
              <a:t>3)      Di dalam tabel, pada kolom aksi pada setiap baris data peminjaman buku yang memiliki status "Ditolak", terdapat satu tombol yaitu "Catatan".</a:t>
            </a:r>
            <a:endParaRPr/>
          </a:p>
          <a:p>
            <a:pPr indent="0" lvl="0" marL="0" rtl="0" algn="l">
              <a:spcBef>
                <a:spcPts val="1200"/>
              </a:spcBef>
              <a:spcAft>
                <a:spcPts val="0"/>
              </a:spcAft>
              <a:buClr>
                <a:schemeClr val="dk1"/>
              </a:buClr>
              <a:buSzPts val="1100"/>
              <a:buFont typeface="Arial"/>
              <a:buNone/>
            </a:pPr>
            <a:r>
              <a:rPr lang="en"/>
              <a:t>4)      Klik tombol "Catatan". Sistem akan menampilkan alert yang berisi catatan penolakan pada data peminjaman buku tersebut.</a:t>
            </a:r>
            <a:endParaRPr/>
          </a:p>
          <a:p>
            <a:pPr indent="0" lvl="0" marL="0" rtl="0" algn="l">
              <a:spcBef>
                <a:spcPts val="1200"/>
              </a:spcBef>
              <a:spcAft>
                <a:spcPts val="0"/>
              </a:spcAft>
              <a:buClr>
                <a:schemeClr val="dk1"/>
              </a:buClr>
              <a:buSzPts val="1100"/>
              <a:buFont typeface="Arial"/>
              <a:buNone/>
            </a:pPr>
            <a:r>
              <a:rPr lang="en"/>
              <a:t>5)      Baca dan perhatikan catat</a:t>
            </a:r>
            <a:r>
              <a:rPr lang="en"/>
              <a:t>a</a:t>
            </a:r>
            <a:r>
              <a:rPr lang="en"/>
              <a:t>n penolakan pada alert yang muncul.</a:t>
            </a:r>
            <a:endParaRPr/>
          </a:p>
          <a:p>
            <a:pPr indent="0" lvl="0" marL="0" rtl="0" algn="l">
              <a:spcBef>
                <a:spcPts val="1200"/>
              </a:spcBef>
              <a:spcAft>
                <a:spcPts val="0"/>
              </a:spcAft>
              <a:buClr>
                <a:schemeClr val="dk1"/>
              </a:buClr>
              <a:buSzPts val="1100"/>
              <a:buFont typeface="Arial"/>
              <a:buNone/>
            </a:pPr>
            <a:r>
              <a:rPr lang="en"/>
              <a:t>6)      Klik tombol "Close" untuk menutup alert.</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4" name="Shape 3424"/>
        <p:cNvGrpSpPr/>
        <p:nvPr/>
      </p:nvGrpSpPr>
      <p:grpSpPr>
        <a:xfrm>
          <a:off x="0" y="0"/>
          <a:ext cx="0" cy="0"/>
          <a:chOff x="0" y="0"/>
          <a:chExt cx="0" cy="0"/>
        </a:xfrm>
      </p:grpSpPr>
      <p:sp>
        <p:nvSpPr>
          <p:cNvPr id="3425" name="Google Shape;3425;p66"/>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17.  Halaman ACC &gt; Status Dipinjam:</a:t>
            </a:r>
            <a:endParaRPr sz="2700"/>
          </a:p>
        </p:txBody>
      </p:sp>
      <p:sp>
        <p:nvSpPr>
          <p:cNvPr id="3426" name="Google Shape;3426;p66"/>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"ACC Peminjaman Buku" dengan mengklik menu "ACC" pada sidebar navigation.</a:t>
            </a:r>
            <a:endParaRPr/>
          </a:p>
          <a:p>
            <a:pPr indent="0" lvl="0" marL="0" rtl="0" algn="l">
              <a:spcBef>
                <a:spcPts val="1200"/>
              </a:spcBef>
              <a:spcAft>
                <a:spcPts val="0"/>
              </a:spcAft>
              <a:buClr>
                <a:schemeClr val="dk1"/>
              </a:buClr>
              <a:buSzPts val="1100"/>
              <a:buFont typeface="Arial"/>
              <a:buNone/>
            </a:pPr>
            <a:r>
              <a:rPr lang="en"/>
              <a:t>2)      Di halaman ini, pilih status "Dipinjam" pada kolom select yang tersedia di atas tabel. Tabel akan menampilkan semua data peminjaman buku yang memiliki status "Dipinjam".</a:t>
            </a:r>
            <a:endParaRPr/>
          </a:p>
          <a:p>
            <a:pPr indent="0" lvl="0" marL="0" rtl="0" algn="l">
              <a:spcBef>
                <a:spcPts val="1200"/>
              </a:spcBef>
              <a:spcAft>
                <a:spcPts val="0"/>
              </a:spcAft>
              <a:buClr>
                <a:schemeClr val="dk1"/>
              </a:buClr>
              <a:buSzPts val="1100"/>
              <a:buFont typeface="Arial"/>
              <a:buNone/>
            </a:pPr>
            <a:r>
              <a:rPr lang="en"/>
              <a:t>3)      Di dalam tabel, pada kolom aksi pada setiap baris data peminjaman buku yang memiliki status "Dipinjam", terdapat satu tombol yaitu "Dikembalikan".</a:t>
            </a:r>
            <a:endParaRPr/>
          </a:p>
          <a:p>
            <a:pPr indent="0" lvl="0" marL="0" rtl="0" algn="l">
              <a:spcBef>
                <a:spcPts val="1200"/>
              </a:spcBef>
              <a:spcAft>
                <a:spcPts val="0"/>
              </a:spcAft>
              <a:buClr>
                <a:schemeClr val="dk1"/>
              </a:buClr>
              <a:buSzPts val="1100"/>
              <a:buFont typeface="Arial"/>
              <a:buNone/>
            </a:pPr>
            <a:r>
              <a:rPr lang="en"/>
              <a:t>4)      Klik tombol "Dikembalikan". Sistem akan menampilkan alert yang berisi informasi terkait pengembalian buku.</a:t>
            </a:r>
            <a:endParaRPr/>
          </a:p>
          <a:p>
            <a:pPr indent="0" lvl="0" marL="0" rtl="0" algn="l">
              <a:spcBef>
                <a:spcPts val="1200"/>
              </a:spcBef>
              <a:spcAft>
                <a:spcPts val="0"/>
              </a:spcAft>
              <a:buClr>
                <a:schemeClr val="dk1"/>
              </a:buClr>
              <a:buSzPts val="1100"/>
              <a:buFont typeface="Arial"/>
              <a:buNone/>
            </a:pPr>
            <a:r>
              <a:rPr lang="en"/>
              <a:t>5)      Pada alert yang muncul, akan terdapat checkbox bermasalah yang wajib dicentang jika terjadi masalah pada buku yang dikembalikan dan wajib mengisi fields catatan masalah.</a:t>
            </a:r>
            <a:endParaRPr/>
          </a:p>
          <a:p>
            <a:pPr indent="0" lvl="0" marL="0" rtl="0" algn="l">
              <a:spcBef>
                <a:spcPts val="1200"/>
              </a:spcBef>
              <a:spcAft>
                <a:spcPts val="0"/>
              </a:spcAft>
              <a:buClr>
                <a:schemeClr val="dk1"/>
              </a:buClr>
              <a:buSzPts val="1100"/>
              <a:buFont typeface="Arial"/>
              <a:buNone/>
            </a:pPr>
            <a:r>
              <a:rPr lang="en"/>
              <a:t>6)      Klik tombol "Kirim" untuk mengembalikan buku atau klik "Batal" untuk membatalkan.</a:t>
            </a:r>
            <a:endParaRPr/>
          </a:p>
          <a:p>
            <a:pPr indent="0" lvl="0" marL="0" rtl="0" algn="l">
              <a:spcBef>
                <a:spcPts val="1200"/>
              </a:spcBef>
              <a:spcAft>
                <a:spcPts val="0"/>
              </a:spcAft>
              <a:buClr>
                <a:schemeClr val="dk1"/>
              </a:buClr>
              <a:buSzPts val="1100"/>
              <a:buFont typeface="Arial"/>
              <a:buNone/>
            </a:pPr>
            <a:r>
              <a:rPr lang="en"/>
              <a:t>7)      Jika berhasil meny</a:t>
            </a:r>
            <a:r>
              <a:rPr lang="en"/>
              <a:t>i</a:t>
            </a:r>
            <a:r>
              <a:rPr lang="en"/>
              <a:t>mpan data, sistem akan menampilkan pesan sukses dan tabel akan terupdate dengan status baru.</a:t>
            </a:r>
            <a:endParaRPr/>
          </a:p>
          <a:p>
            <a:pPr indent="0" lvl="0" marL="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0" name="Shape 3430"/>
        <p:cNvGrpSpPr/>
        <p:nvPr/>
      </p:nvGrpSpPr>
      <p:grpSpPr>
        <a:xfrm>
          <a:off x="0" y="0"/>
          <a:ext cx="0" cy="0"/>
          <a:chOff x="0" y="0"/>
          <a:chExt cx="0" cy="0"/>
        </a:xfrm>
      </p:grpSpPr>
      <p:sp>
        <p:nvSpPr>
          <p:cNvPr id="3431" name="Google Shape;3431;p67"/>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18.  Halaman ACC &gt; Status Dikembalikan:</a:t>
            </a:r>
            <a:endParaRPr sz="2700"/>
          </a:p>
        </p:txBody>
      </p:sp>
      <p:sp>
        <p:nvSpPr>
          <p:cNvPr id="3432" name="Google Shape;3432;p67"/>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"ACC Peminjaman Buku" dengan mengklik menu "ACC" pada sidebar navigation.</a:t>
            </a:r>
            <a:endParaRPr/>
          </a:p>
          <a:p>
            <a:pPr indent="0" lvl="0" marL="0" rtl="0" algn="l">
              <a:spcBef>
                <a:spcPts val="1200"/>
              </a:spcBef>
              <a:spcAft>
                <a:spcPts val="0"/>
              </a:spcAft>
              <a:buClr>
                <a:schemeClr val="dk1"/>
              </a:buClr>
              <a:buSzPts val="1100"/>
              <a:buFont typeface="Arial"/>
              <a:buNone/>
            </a:pPr>
            <a:r>
              <a:rPr lang="en"/>
              <a:t>2)      Di halaman ini, pilih status "Dikembalikan" pada kolom select yang tersedia di atas tabel. Tabel akan menampilkan semua data peminjaman buku yang memiliki status "Dikembalikan".</a:t>
            </a:r>
            <a:endParaRPr/>
          </a:p>
          <a:p>
            <a:pPr indent="0" lvl="0" marL="0" rtl="0" algn="l">
              <a:spcBef>
                <a:spcPts val="1200"/>
              </a:spcBef>
              <a:spcAft>
                <a:spcPts val="0"/>
              </a:spcAft>
              <a:buClr>
                <a:schemeClr val="dk1"/>
              </a:buClr>
              <a:buSzPts val="1100"/>
              <a:buFont typeface="Arial"/>
              <a:buNone/>
            </a:pPr>
            <a:r>
              <a:rPr lang="en"/>
              <a:t>3)      Di dalam tabel, pada kolom aksi pada setiap baris data peminjaman buku yang memiliki status "Dikembalikan", terdapat satu tombol yaitu "Catatan".</a:t>
            </a:r>
            <a:endParaRPr/>
          </a:p>
          <a:p>
            <a:pPr indent="0" lvl="0" marL="0" rtl="0" algn="l">
              <a:spcBef>
                <a:spcPts val="1200"/>
              </a:spcBef>
              <a:spcAft>
                <a:spcPts val="0"/>
              </a:spcAft>
              <a:buClr>
                <a:schemeClr val="dk1"/>
              </a:buClr>
              <a:buSzPts val="1100"/>
              <a:buFont typeface="Arial"/>
              <a:buNone/>
            </a:pPr>
            <a:r>
              <a:rPr lang="en"/>
              <a:t>4)      Klik tombol "Catatan". Sistem akan menampilkan alert yang berisi informasi terkait pengembalian buku.</a:t>
            </a:r>
            <a:endParaRPr/>
          </a:p>
          <a:p>
            <a:pPr indent="0" lvl="0" marL="0" rtl="0" algn="l">
              <a:spcBef>
                <a:spcPts val="1200"/>
              </a:spcBef>
              <a:spcAft>
                <a:spcPts val="0"/>
              </a:spcAft>
              <a:buClr>
                <a:schemeClr val="dk1"/>
              </a:buClr>
              <a:buSzPts val="1100"/>
              <a:buFont typeface="Arial"/>
              <a:buNone/>
            </a:pPr>
            <a:r>
              <a:rPr lang="en"/>
              <a:t>5)      Pada alert yang muncul, akan terdapat field "Catatan Pengembalian" yang berisi informasi mengenai kondisi buku yang dikembalikan.</a:t>
            </a:r>
            <a:endParaRPr/>
          </a:p>
          <a:p>
            <a:pPr indent="0" lvl="0" marL="0" rtl="0" algn="l">
              <a:spcBef>
                <a:spcPts val="12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6" name="Shape 3436"/>
        <p:cNvGrpSpPr/>
        <p:nvPr/>
      </p:nvGrpSpPr>
      <p:grpSpPr>
        <a:xfrm>
          <a:off x="0" y="0"/>
          <a:ext cx="0" cy="0"/>
          <a:chOff x="0" y="0"/>
          <a:chExt cx="0" cy="0"/>
        </a:xfrm>
      </p:grpSpPr>
      <p:sp>
        <p:nvSpPr>
          <p:cNvPr id="3437" name="Google Shape;3437;p68"/>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18.  Halaman ACC &gt; Status Dikembalikan:</a:t>
            </a:r>
            <a:endParaRPr sz="2700"/>
          </a:p>
        </p:txBody>
      </p:sp>
      <p:sp>
        <p:nvSpPr>
          <p:cNvPr id="3438" name="Google Shape;3438;p68"/>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Buka halaman "ACC Peminjaman Buku" dengan mengklik menu "ACC" pada sidebar navigation.</a:t>
            </a:r>
            <a:endParaRPr/>
          </a:p>
          <a:p>
            <a:pPr indent="0" lvl="0" marL="0" rtl="0" algn="l">
              <a:spcBef>
                <a:spcPts val="1200"/>
              </a:spcBef>
              <a:spcAft>
                <a:spcPts val="0"/>
              </a:spcAft>
              <a:buNone/>
            </a:pPr>
            <a:r>
              <a:rPr lang="en"/>
              <a:t>2)      Di halaman ini, pilih status "Dikembalikan" pada kolom select yang tersedia di atas tabel. Tabel akan menampilkan semua data peminjaman buku yang memiliki status "Dikembalikan".</a:t>
            </a:r>
            <a:endParaRPr/>
          </a:p>
          <a:p>
            <a:pPr indent="0" lvl="0" marL="0" rtl="0" algn="l">
              <a:spcBef>
                <a:spcPts val="1200"/>
              </a:spcBef>
              <a:spcAft>
                <a:spcPts val="0"/>
              </a:spcAft>
              <a:buNone/>
            </a:pPr>
            <a:r>
              <a:rPr lang="en"/>
              <a:t>3)      Di dalam tabel, pada kolom aksi pada setiap baris data peminjaman buku yang memiliki status "Dikembalikan", terdapat satu tombol yaitu "Catatan".</a:t>
            </a:r>
            <a:endParaRPr/>
          </a:p>
          <a:p>
            <a:pPr indent="0" lvl="0" marL="0" rtl="0" algn="l">
              <a:spcBef>
                <a:spcPts val="1200"/>
              </a:spcBef>
              <a:spcAft>
                <a:spcPts val="0"/>
              </a:spcAft>
              <a:buNone/>
            </a:pPr>
            <a:r>
              <a:rPr lang="en"/>
              <a:t>4)      Klik tombol "Catatan". Sistem akan menampilkan alert yang berisi informasi terkait pengembalian buku.</a:t>
            </a:r>
            <a:endParaRPr/>
          </a:p>
          <a:p>
            <a:pPr indent="0" lvl="0" marL="0" rtl="0" algn="l">
              <a:spcBef>
                <a:spcPts val="1200"/>
              </a:spcBef>
              <a:spcAft>
                <a:spcPts val="0"/>
              </a:spcAft>
              <a:buNone/>
            </a:pPr>
            <a:r>
              <a:rPr lang="en"/>
              <a:t>5)      Pada alert yang muncul, akan terdapat field "Catatan Pengembalian" yang berisi informasi mengenai kondisi buku yang dikembalikan.</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7" name="Shape 2817"/>
        <p:cNvGrpSpPr/>
        <p:nvPr/>
      </p:nvGrpSpPr>
      <p:grpSpPr>
        <a:xfrm>
          <a:off x="0" y="0"/>
          <a:ext cx="0" cy="0"/>
          <a:chOff x="0" y="0"/>
          <a:chExt cx="0" cy="0"/>
        </a:xfrm>
      </p:grpSpPr>
      <p:sp>
        <p:nvSpPr>
          <p:cNvPr id="2818" name="Google Shape;2818;p33"/>
          <p:cNvSpPr txBox="1"/>
          <p:nvPr>
            <p:ph idx="1" type="subTitle"/>
          </p:nvPr>
        </p:nvSpPr>
        <p:spPr>
          <a:xfrm>
            <a:off x="865500" y="900824"/>
            <a:ext cx="4401600" cy="316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Perpustakaan adalah sebuah tempat atau institusi yang menyediakan akses dan pelayanan untuk meminjam, membaca, dan mengakses koleksi bahan bacaan seperti buku, majalah, jurnal, dan media lainnya. Perpustakaan juga dapat memberikan layanan informasi dan referensi kepada penggunanya, baik secara fisik maupun melalui jaringan internet. Tujuan dari perpustakaan adalah untuk mendukung pendidikan, penelitian, dan pengembangan masyarakat melalui akses terhadap informasi yang dapat memperluas pengetahuan dan meningkatkan keterampilan</a:t>
            </a:r>
            <a:endParaRPr/>
          </a:p>
        </p:txBody>
      </p:sp>
      <p:pic>
        <p:nvPicPr>
          <p:cNvPr id="2819" name="Google Shape;2819;p33"/>
          <p:cNvPicPr preferRelativeResize="0"/>
          <p:nvPr/>
        </p:nvPicPr>
        <p:blipFill rotWithShape="1">
          <a:blip r:embed="rId3">
            <a:alphaModFix/>
          </a:blip>
          <a:srcRect b="0" l="15592" r="15598" t="0"/>
          <a:stretch/>
        </p:blipFill>
        <p:spPr>
          <a:xfrm>
            <a:off x="5474725" y="1307063"/>
            <a:ext cx="2727600" cy="2730300"/>
          </a:xfrm>
          <a:prstGeom prst="ellipse">
            <a:avLst/>
          </a:prstGeom>
          <a:noFill/>
          <a:ln>
            <a:noFill/>
          </a:ln>
          <a:effectLst>
            <a:outerShdw blurRad="657225" rotWithShape="0" algn="bl">
              <a:schemeClr val="accent2">
                <a:alpha val="40000"/>
              </a:schemeClr>
            </a:outerShdw>
          </a:effectLst>
        </p:spPr>
      </p:pic>
      <p:sp>
        <p:nvSpPr>
          <p:cNvPr id="2820" name="Google Shape;2820;p33"/>
          <p:cNvSpPr/>
          <p:nvPr/>
        </p:nvSpPr>
        <p:spPr>
          <a:xfrm>
            <a:off x="-1414555" y="4201465"/>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33"/>
          <p:cNvSpPr/>
          <p:nvPr/>
        </p:nvSpPr>
        <p:spPr>
          <a:xfrm>
            <a:off x="-1111455" y="3922165"/>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2" name="Google Shape;2822;p33"/>
          <p:cNvGrpSpPr/>
          <p:nvPr/>
        </p:nvGrpSpPr>
        <p:grpSpPr>
          <a:xfrm rot="10800000">
            <a:off x="7471439" y="3616978"/>
            <a:ext cx="883262" cy="242091"/>
            <a:chOff x="2300350" y="2601250"/>
            <a:chExt cx="2275275" cy="623625"/>
          </a:xfrm>
        </p:grpSpPr>
        <p:sp>
          <p:nvSpPr>
            <p:cNvPr id="2823" name="Google Shape;2823;p3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3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3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3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3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3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9" name="Google Shape;2829;p33"/>
          <p:cNvGrpSpPr/>
          <p:nvPr/>
        </p:nvGrpSpPr>
        <p:grpSpPr>
          <a:xfrm rot="5400000">
            <a:off x="2345200" y="704475"/>
            <a:ext cx="98902" cy="553090"/>
            <a:chOff x="4898850" y="4820550"/>
            <a:chExt cx="98902" cy="553090"/>
          </a:xfrm>
        </p:grpSpPr>
        <p:sp>
          <p:nvSpPr>
            <p:cNvPr id="2830" name="Google Shape;2830;p33"/>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33"/>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33"/>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33"/>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33"/>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5" name="Google Shape;2835;p33"/>
          <p:cNvGrpSpPr/>
          <p:nvPr/>
        </p:nvGrpSpPr>
        <p:grpSpPr>
          <a:xfrm>
            <a:off x="2596239" y="3820728"/>
            <a:ext cx="883262" cy="242091"/>
            <a:chOff x="2300350" y="2601250"/>
            <a:chExt cx="2275275" cy="623625"/>
          </a:xfrm>
        </p:grpSpPr>
        <p:sp>
          <p:nvSpPr>
            <p:cNvPr id="2836" name="Google Shape;2836;p33"/>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33"/>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33"/>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33"/>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33"/>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33"/>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2" name="Google Shape;2842;p33"/>
          <p:cNvGrpSpPr/>
          <p:nvPr/>
        </p:nvGrpSpPr>
        <p:grpSpPr>
          <a:xfrm>
            <a:off x="4762192" y="4297866"/>
            <a:ext cx="1105976" cy="133969"/>
            <a:chOff x="8183182" y="663852"/>
            <a:chExt cx="1475028" cy="178673"/>
          </a:xfrm>
        </p:grpSpPr>
        <p:grpSp>
          <p:nvGrpSpPr>
            <p:cNvPr id="2843" name="Google Shape;2843;p33"/>
            <p:cNvGrpSpPr/>
            <p:nvPr/>
          </p:nvGrpSpPr>
          <p:grpSpPr>
            <a:xfrm>
              <a:off x="8183182" y="774425"/>
              <a:ext cx="1178025" cy="68100"/>
              <a:chOff x="2024450" y="204150"/>
              <a:chExt cx="1178025" cy="68100"/>
            </a:xfrm>
          </p:grpSpPr>
          <p:sp>
            <p:nvSpPr>
              <p:cNvPr id="2844" name="Google Shape;2844;p3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3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3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3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3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3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3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3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3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3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4" name="Google Shape;2854;p33"/>
            <p:cNvGrpSpPr/>
            <p:nvPr/>
          </p:nvGrpSpPr>
          <p:grpSpPr>
            <a:xfrm>
              <a:off x="8480185" y="663852"/>
              <a:ext cx="1178025" cy="68100"/>
              <a:chOff x="2024450" y="204150"/>
              <a:chExt cx="1178025" cy="68100"/>
            </a:xfrm>
          </p:grpSpPr>
          <p:sp>
            <p:nvSpPr>
              <p:cNvPr id="2855" name="Google Shape;2855;p33"/>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33"/>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33"/>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33"/>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33"/>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33"/>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33"/>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33"/>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33"/>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33"/>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2" name="Shape 3442"/>
        <p:cNvGrpSpPr/>
        <p:nvPr/>
      </p:nvGrpSpPr>
      <p:grpSpPr>
        <a:xfrm>
          <a:off x="0" y="0"/>
          <a:ext cx="0" cy="0"/>
          <a:chOff x="0" y="0"/>
          <a:chExt cx="0" cy="0"/>
        </a:xfrm>
      </p:grpSpPr>
      <p:sp>
        <p:nvSpPr>
          <p:cNvPr id="3443" name="Google Shape;3443;p69"/>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 19.  Halaman Profile:</a:t>
            </a:r>
            <a:endParaRPr sz="2700"/>
          </a:p>
        </p:txBody>
      </p:sp>
      <p:sp>
        <p:nvSpPr>
          <p:cNvPr id="3444" name="Google Shape;3444;p69"/>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"Profil" dengan mengklik menu "Profil" pada sidebar navigation.</a:t>
            </a:r>
            <a:endParaRPr/>
          </a:p>
          <a:p>
            <a:pPr indent="0" lvl="0" marL="0" rtl="0" algn="l">
              <a:spcBef>
                <a:spcPts val="1200"/>
              </a:spcBef>
              <a:spcAft>
                <a:spcPts val="0"/>
              </a:spcAft>
              <a:buClr>
                <a:schemeClr val="dk1"/>
              </a:buClr>
              <a:buSzPts val="1100"/>
              <a:buFont typeface="Arial"/>
              <a:buNone/>
            </a:pPr>
            <a:r>
              <a:rPr lang="en"/>
              <a:t>2)      Di halaman ini, Anda akan melihat informasi profil Anda yang terdiri dari foto profil, nama, nomor telepon, dan level. Pada pojok kanan atas card, terdapat sebuah tombol menu Button yang berisi dua pilihan: "Ubah Profil" dan "Ubah Password".</a:t>
            </a:r>
            <a:endParaRPr/>
          </a:p>
          <a:p>
            <a:pPr indent="0" lvl="0" marL="0" rtl="0" algn="l">
              <a:spcBef>
                <a:spcPts val="1200"/>
              </a:spcBef>
              <a:spcAft>
                <a:spcPts val="0"/>
              </a:spcAft>
              <a:buClr>
                <a:schemeClr val="dk1"/>
              </a:buClr>
              <a:buSzPts val="1100"/>
              <a:buFont typeface="Arial"/>
              <a:buNone/>
            </a:pPr>
            <a:r>
              <a:rPr lang="en"/>
              <a:t>3)      Klik tombol "Ubah Profil" untuk mengakses formulir pengubahan profil. Pada formulir ini, Anda dapat mengubah nama dan nomor telepon Anda.</a:t>
            </a:r>
            <a:endParaRPr/>
          </a:p>
          <a:p>
            <a:pPr indent="0" lvl="0" marL="0" rtl="0" algn="l">
              <a:spcBef>
                <a:spcPts val="1200"/>
              </a:spcBef>
              <a:spcAft>
                <a:spcPts val="0"/>
              </a:spcAft>
              <a:buClr>
                <a:schemeClr val="dk1"/>
              </a:buClr>
              <a:buSzPts val="1100"/>
              <a:buFont typeface="Arial"/>
              <a:buNone/>
            </a:pPr>
            <a:r>
              <a:rPr lang="en"/>
              <a:t>4)      Setelah mengisi semua field yang diperlukan pada formulir ubah profil, klik tombol "Simpan" untuk menyimpan perubahan profil Anda.</a:t>
            </a:r>
            <a:endParaRPr/>
          </a:p>
          <a:p>
            <a:pPr indent="0" lvl="0" marL="0" rtl="0" algn="l">
              <a:spcBef>
                <a:spcPts val="1200"/>
              </a:spcBef>
              <a:spcAft>
                <a:spcPts val="0"/>
              </a:spcAft>
              <a:buClr>
                <a:schemeClr val="dk1"/>
              </a:buClr>
              <a:buSzPts val="1100"/>
              <a:buFont typeface="Arial"/>
              <a:buNone/>
            </a:pPr>
            <a:r>
              <a:rPr lang="en"/>
              <a:t>5)      Jika Anda ingin mengubah password Anda, klik tombol "Ubah Password". Sistem akan mengarahkan Anda ke PopUp ubah password.</a:t>
            </a:r>
            <a:endParaRPr/>
          </a:p>
          <a:p>
            <a:pPr indent="0" lvl="0" marL="0" rtl="0" algn="l">
              <a:spcBef>
                <a:spcPts val="1200"/>
              </a:spcBef>
              <a:spcAft>
                <a:spcPts val="0"/>
              </a:spcAft>
              <a:buClr>
                <a:schemeClr val="dk1"/>
              </a:buClr>
              <a:buSzPts val="1100"/>
              <a:buFont typeface="Arial"/>
              <a:buNone/>
            </a:pPr>
            <a:r>
              <a:rPr lang="en"/>
              <a:t>6)      Pada halaman ubah password, Anda diminta untuk memasukkan password baru dan konfirmasi password yang ingin digunakan. Setelah itu, konfirmasikan password baru Anda.</a:t>
            </a:r>
            <a:endParaRPr/>
          </a:p>
          <a:p>
            <a:pPr indent="0" lvl="0" marL="0" rtl="0" algn="l">
              <a:spcBef>
                <a:spcPts val="1200"/>
              </a:spcBef>
              <a:spcAft>
                <a:spcPts val="0"/>
              </a:spcAft>
              <a:buClr>
                <a:schemeClr val="dk1"/>
              </a:buClr>
              <a:buSzPts val="1100"/>
              <a:buFont typeface="Arial"/>
              <a:buNone/>
            </a:pPr>
            <a:r>
              <a:rPr lang="en"/>
              <a:t>7)      Jika sudah selesai, klik tombol "Perbarui" untuk menyimpan perubahan password Anda.</a:t>
            </a:r>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8" name="Shape 3448"/>
        <p:cNvGrpSpPr/>
        <p:nvPr/>
      </p:nvGrpSpPr>
      <p:grpSpPr>
        <a:xfrm>
          <a:off x="0" y="0"/>
          <a:ext cx="0" cy="0"/>
          <a:chOff x="0" y="0"/>
          <a:chExt cx="0" cy="0"/>
        </a:xfrm>
      </p:grpSpPr>
      <p:sp>
        <p:nvSpPr>
          <p:cNvPr id="3449" name="Google Shape;3449;p70"/>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20.  Halaman Report:</a:t>
            </a:r>
            <a:endParaRPr sz="2700"/>
          </a:p>
        </p:txBody>
      </p:sp>
      <p:sp>
        <p:nvSpPr>
          <p:cNvPr id="3450" name="Google Shape;3450;p70"/>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Masuk ke halaman report dengan menekan tombol "Report" pada sidebar navigation.</a:t>
            </a:r>
            <a:endParaRPr/>
          </a:p>
          <a:p>
            <a:pPr indent="0" lvl="0" marL="0" rtl="0" algn="l">
              <a:spcBef>
                <a:spcPts val="1200"/>
              </a:spcBef>
              <a:spcAft>
                <a:spcPts val="0"/>
              </a:spcAft>
              <a:buClr>
                <a:schemeClr val="dk1"/>
              </a:buClr>
              <a:buSzPts val="1100"/>
              <a:buFont typeface="Arial"/>
              <a:buNone/>
            </a:pPr>
            <a:r>
              <a:rPr lang="en"/>
              <a:t>2)      Halaman report akan menampilkan tabel peminjaman buku, dengan beberapa kolom seperti tanggal peminjaman, tanggal pengembalian, nama peminjam, judul buku, dll.</a:t>
            </a:r>
            <a:endParaRPr/>
          </a:p>
          <a:p>
            <a:pPr indent="0" lvl="0" marL="0" rtl="0" algn="l">
              <a:spcBef>
                <a:spcPts val="1200"/>
              </a:spcBef>
              <a:spcAft>
                <a:spcPts val="0"/>
              </a:spcAft>
              <a:buClr>
                <a:schemeClr val="dk1"/>
              </a:buClr>
              <a:buSzPts val="1100"/>
              <a:buFont typeface="Arial"/>
              <a:buNone/>
            </a:pPr>
            <a:r>
              <a:rPr lang="en"/>
              <a:t>3)      Anda dapat menggunakan fitur search untuk memfilter data yang ingin ditampilkan. Untuk menggunakan fitur search, ketikkan kata kunci pada kotak search di atas tabel, kemudian tekan enter atau klik tombol search.</a:t>
            </a:r>
            <a:endParaRPr/>
          </a:p>
          <a:p>
            <a:pPr indent="0" lvl="0" marL="0" rtl="0" algn="l">
              <a:spcBef>
                <a:spcPts val="1200"/>
              </a:spcBef>
              <a:spcAft>
                <a:spcPts val="0"/>
              </a:spcAft>
              <a:buClr>
                <a:schemeClr val="dk1"/>
              </a:buClr>
              <a:buSzPts val="1100"/>
              <a:buFont typeface="Arial"/>
              <a:buNone/>
            </a:pPr>
            <a:r>
              <a:rPr lang="en"/>
              <a:t>4)      Anda juga dapat menggunakan fitur pagination untuk menavigasi halaman tabel. Halaman default menampilkan 10 baris data</a:t>
            </a:r>
            <a:endParaRPr/>
          </a:p>
          <a:p>
            <a:pPr indent="0" lvl="0" marL="0" rtl="0" algn="l">
              <a:spcBef>
                <a:spcPts val="1200"/>
              </a:spcBef>
              <a:spcAft>
                <a:spcPts val="1200"/>
              </a:spcAft>
              <a:buNone/>
            </a:pPr>
            <a:r>
              <a:rPr lang="en"/>
              <a:t>5)      Untuk memilih kolom mana yang ingin ditampilkan, klik tombol visibility pada bagian kanan atas tabel. Akan muncul dropdown menu dengan daftar kolom. Anda dapat memilih atau menghilangkan kolom dengan nama kolom.</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4" name="Shape 3454"/>
        <p:cNvGrpSpPr/>
        <p:nvPr/>
      </p:nvGrpSpPr>
      <p:grpSpPr>
        <a:xfrm>
          <a:off x="0" y="0"/>
          <a:ext cx="0" cy="0"/>
          <a:chOff x="0" y="0"/>
          <a:chExt cx="0" cy="0"/>
        </a:xfrm>
      </p:grpSpPr>
      <p:sp>
        <p:nvSpPr>
          <p:cNvPr id="3455" name="Google Shape;3455;p71"/>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20.  Halaman Report:</a:t>
            </a:r>
            <a:endParaRPr sz="2700"/>
          </a:p>
        </p:txBody>
      </p:sp>
      <p:sp>
        <p:nvSpPr>
          <p:cNvPr id="3456" name="Google Shape;3456;p71"/>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Untuk mencetak tabel, Anda dapat menggunakan fitur print pada bagian kiri atas tabel. Klik tombol print, kemudian pilih opsi cetak pada jendela yang muncul.</a:t>
            </a:r>
            <a:endParaRPr/>
          </a:p>
          <a:p>
            <a:pPr indent="0" lvl="0" marL="0" rtl="0" algn="l">
              <a:spcBef>
                <a:spcPts val="1200"/>
              </a:spcBef>
              <a:spcAft>
                <a:spcPts val="0"/>
              </a:spcAft>
              <a:buNone/>
            </a:pPr>
            <a:r>
              <a:rPr lang="en"/>
              <a:t>7)      Anda juga dapat memilih baris data pada tabel dengan mengklik pada baris yang diinginkan. Baris data yang dipilih akan ditandai dengan warna biru.</a:t>
            </a:r>
            <a:endParaRPr/>
          </a:p>
          <a:p>
            <a:pPr indent="0" lvl="0" marL="0" rtl="0" algn="l">
              <a:spcBef>
                <a:spcPts val="1200"/>
              </a:spcBef>
              <a:spcAft>
                <a:spcPts val="0"/>
              </a:spcAft>
              <a:buNone/>
            </a:pPr>
            <a:r>
              <a:rPr lang="en"/>
              <a:t>8)      Setelah selesai menggunakan fitur report, klik tombol logout pada sidebar navigation untuk keluar dari aplikasi.</a:t>
            </a:r>
            <a:endParaRPr/>
          </a:p>
          <a:p>
            <a:pPr indent="0" lvl="0" marL="0" rtl="0" algn="l">
              <a:spcBef>
                <a:spcPts val="12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0" name="Shape 3460"/>
        <p:cNvGrpSpPr/>
        <p:nvPr/>
      </p:nvGrpSpPr>
      <p:grpSpPr>
        <a:xfrm>
          <a:off x="0" y="0"/>
          <a:ext cx="0" cy="0"/>
          <a:chOff x="0" y="0"/>
          <a:chExt cx="0" cy="0"/>
        </a:xfrm>
      </p:grpSpPr>
      <p:sp>
        <p:nvSpPr>
          <p:cNvPr id="3461" name="Google Shape;3461;p72"/>
          <p:cNvSpPr/>
          <p:nvPr/>
        </p:nvSpPr>
        <p:spPr>
          <a:xfrm>
            <a:off x="3701400" y="3393675"/>
            <a:ext cx="4729500" cy="4380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72"/>
          <p:cNvSpPr txBox="1"/>
          <p:nvPr>
            <p:ph type="title"/>
          </p:nvPr>
        </p:nvSpPr>
        <p:spPr>
          <a:xfrm>
            <a:off x="713100" y="2405675"/>
            <a:ext cx="75834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2"/>
                </a:solidFill>
              </a:rPr>
              <a:t>ALUR</a:t>
            </a:r>
            <a:r>
              <a:rPr lang="en"/>
              <a:t> PETUGAS</a:t>
            </a:r>
            <a:endParaRPr/>
          </a:p>
        </p:txBody>
      </p:sp>
      <p:sp>
        <p:nvSpPr>
          <p:cNvPr id="3463" name="Google Shape;3463;p72"/>
          <p:cNvSpPr txBox="1"/>
          <p:nvPr>
            <p:ph idx="2" type="title"/>
          </p:nvPr>
        </p:nvSpPr>
        <p:spPr>
          <a:xfrm>
            <a:off x="5961000" y="1484975"/>
            <a:ext cx="2335500" cy="920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05</a:t>
            </a:r>
            <a:endParaRPr/>
          </a:p>
        </p:txBody>
      </p:sp>
      <p:sp>
        <p:nvSpPr>
          <p:cNvPr id="3464" name="Google Shape;3464;p72"/>
          <p:cNvSpPr txBox="1"/>
          <p:nvPr>
            <p:ph idx="1" type="subTitle"/>
          </p:nvPr>
        </p:nvSpPr>
        <p:spPr>
          <a:xfrm>
            <a:off x="3567000" y="3415875"/>
            <a:ext cx="47295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Alur penggunaan Oleh Petugas</a:t>
            </a:r>
            <a:endParaRPr/>
          </a:p>
        </p:txBody>
      </p:sp>
      <p:grpSp>
        <p:nvGrpSpPr>
          <p:cNvPr id="3465" name="Google Shape;3465;p72"/>
          <p:cNvGrpSpPr/>
          <p:nvPr/>
        </p:nvGrpSpPr>
        <p:grpSpPr>
          <a:xfrm flipH="1">
            <a:off x="5624514" y="4219003"/>
            <a:ext cx="883262" cy="242091"/>
            <a:chOff x="2300350" y="2601250"/>
            <a:chExt cx="2275275" cy="623625"/>
          </a:xfrm>
        </p:grpSpPr>
        <p:sp>
          <p:nvSpPr>
            <p:cNvPr id="3466" name="Google Shape;3466;p7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7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7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7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7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7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2" name="Google Shape;3472;p72"/>
          <p:cNvGrpSpPr/>
          <p:nvPr/>
        </p:nvGrpSpPr>
        <p:grpSpPr>
          <a:xfrm rot="5400000">
            <a:off x="2406975" y="1552975"/>
            <a:ext cx="98902" cy="553090"/>
            <a:chOff x="4898850" y="4820550"/>
            <a:chExt cx="98902" cy="553090"/>
          </a:xfrm>
        </p:grpSpPr>
        <p:sp>
          <p:nvSpPr>
            <p:cNvPr id="3473" name="Google Shape;3473;p7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7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7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7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7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8" name="Google Shape;3478;p72"/>
          <p:cNvGrpSpPr/>
          <p:nvPr/>
        </p:nvGrpSpPr>
        <p:grpSpPr>
          <a:xfrm>
            <a:off x="1764792" y="3545691"/>
            <a:ext cx="1105976" cy="133969"/>
            <a:chOff x="8183182" y="663852"/>
            <a:chExt cx="1475028" cy="178673"/>
          </a:xfrm>
        </p:grpSpPr>
        <p:grpSp>
          <p:nvGrpSpPr>
            <p:cNvPr id="3479" name="Google Shape;3479;p72"/>
            <p:cNvGrpSpPr/>
            <p:nvPr/>
          </p:nvGrpSpPr>
          <p:grpSpPr>
            <a:xfrm>
              <a:off x="8183182" y="774425"/>
              <a:ext cx="1178025" cy="68100"/>
              <a:chOff x="2024450" y="204150"/>
              <a:chExt cx="1178025" cy="68100"/>
            </a:xfrm>
          </p:grpSpPr>
          <p:sp>
            <p:nvSpPr>
              <p:cNvPr id="3480" name="Google Shape;3480;p7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7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7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7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7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7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7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7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7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7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0" name="Google Shape;3490;p72"/>
            <p:cNvGrpSpPr/>
            <p:nvPr/>
          </p:nvGrpSpPr>
          <p:grpSpPr>
            <a:xfrm>
              <a:off x="8480185" y="663852"/>
              <a:ext cx="1178025" cy="68100"/>
              <a:chOff x="2024450" y="204150"/>
              <a:chExt cx="1178025" cy="68100"/>
            </a:xfrm>
          </p:grpSpPr>
          <p:sp>
            <p:nvSpPr>
              <p:cNvPr id="3491" name="Google Shape;3491;p72"/>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72"/>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72"/>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72"/>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72"/>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72"/>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72"/>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72"/>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72"/>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72"/>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01" name="Google Shape;3501;p72"/>
          <p:cNvGrpSpPr/>
          <p:nvPr/>
        </p:nvGrpSpPr>
        <p:grpSpPr>
          <a:xfrm rot="10800000">
            <a:off x="3861214" y="1283578"/>
            <a:ext cx="883262" cy="242091"/>
            <a:chOff x="2300350" y="2601250"/>
            <a:chExt cx="2275275" cy="623625"/>
          </a:xfrm>
        </p:grpSpPr>
        <p:sp>
          <p:nvSpPr>
            <p:cNvPr id="3502" name="Google Shape;3502;p72"/>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72"/>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72"/>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72"/>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72"/>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72"/>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08" name="Google Shape;3508;p72"/>
          <p:cNvGrpSpPr/>
          <p:nvPr/>
        </p:nvGrpSpPr>
        <p:grpSpPr>
          <a:xfrm rot="5400000">
            <a:off x="5527875" y="467850"/>
            <a:ext cx="98902" cy="553090"/>
            <a:chOff x="4898850" y="4820550"/>
            <a:chExt cx="98902" cy="553090"/>
          </a:xfrm>
        </p:grpSpPr>
        <p:sp>
          <p:nvSpPr>
            <p:cNvPr id="3509" name="Google Shape;3509;p72"/>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72"/>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72"/>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72"/>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72"/>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7" name="Shape 3517"/>
        <p:cNvGrpSpPr/>
        <p:nvPr/>
      </p:nvGrpSpPr>
      <p:grpSpPr>
        <a:xfrm>
          <a:off x="0" y="0"/>
          <a:ext cx="0" cy="0"/>
          <a:chOff x="0" y="0"/>
          <a:chExt cx="0" cy="0"/>
        </a:xfrm>
      </p:grpSpPr>
      <p:sp>
        <p:nvSpPr>
          <p:cNvPr id="3518" name="Google Shape;3518;p73"/>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      Halaman Login:</a:t>
            </a:r>
            <a:endParaRPr/>
          </a:p>
        </p:txBody>
      </p:sp>
      <p:sp>
        <p:nvSpPr>
          <p:cNvPr id="3519" name="Google Shape;3519;p73"/>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Login: Pertama-tama, buka halaman login pada website aplikasi SmartLib..</a:t>
            </a:r>
            <a:endParaRPr/>
          </a:p>
          <a:p>
            <a:pPr indent="0" lvl="0" marL="0" rtl="0" algn="l">
              <a:spcBef>
                <a:spcPts val="1200"/>
              </a:spcBef>
              <a:spcAft>
                <a:spcPts val="0"/>
              </a:spcAft>
              <a:buClr>
                <a:schemeClr val="dk1"/>
              </a:buClr>
              <a:buSzPts val="1100"/>
              <a:buFont typeface="Arial"/>
              <a:buNone/>
            </a:pPr>
            <a:r>
              <a:rPr lang="en"/>
              <a:t>2)      Masukkan informasi login: Selanjutnya, masukkan informasi login Anda yakni username, serta password. Pastikan informasi yang dimasukkan sudah benar dan sesuai dengan data yang Anda daftarkan sebelumnya.</a:t>
            </a:r>
            <a:endParaRPr/>
          </a:p>
          <a:p>
            <a:pPr indent="0" lvl="0" marL="0" rtl="0" algn="l">
              <a:spcBef>
                <a:spcPts val="1200"/>
              </a:spcBef>
              <a:spcAft>
                <a:spcPts val="0"/>
              </a:spcAft>
              <a:buClr>
                <a:schemeClr val="dk1"/>
              </a:buClr>
              <a:buSzPts val="1100"/>
              <a:buFont typeface="Arial"/>
              <a:buNone/>
            </a:pPr>
            <a:r>
              <a:rPr lang="en"/>
              <a:t>3)      Klik tombol "Masuk": Setelah informasi login diisi, klik tombol "Masuk" untuk masuk ke halaman dashboard aplikasi.</a:t>
            </a:r>
            <a:endParaRPr/>
          </a:p>
          <a:p>
            <a:pPr indent="0" lvl="0" marL="0" rtl="0" algn="l">
              <a:spcBef>
                <a:spcPts val="120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3" name="Shape 3523"/>
        <p:cNvGrpSpPr/>
        <p:nvPr/>
      </p:nvGrpSpPr>
      <p:grpSpPr>
        <a:xfrm>
          <a:off x="0" y="0"/>
          <a:ext cx="0" cy="0"/>
          <a:chOff x="0" y="0"/>
          <a:chExt cx="0" cy="0"/>
        </a:xfrm>
      </p:grpSpPr>
      <p:sp>
        <p:nvSpPr>
          <p:cNvPr id="3524" name="Google Shape;3524;p74"/>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Layout:</a:t>
            </a:r>
            <a:endParaRPr/>
          </a:p>
        </p:txBody>
      </p:sp>
      <p:sp>
        <p:nvSpPr>
          <p:cNvPr id="3525" name="Google Shape;3525;p74"/>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Setelah membuka website aplikasi SmartLib, Anda akan melihat tampilan layout yang menampilkan sebuah avatar di pojok kanan atas layar.</a:t>
            </a:r>
            <a:endParaRPr/>
          </a:p>
          <a:p>
            <a:pPr indent="0" lvl="0" marL="0" rtl="0" algn="l">
              <a:spcBef>
                <a:spcPts val="1200"/>
              </a:spcBef>
              <a:spcAft>
                <a:spcPts val="0"/>
              </a:spcAft>
              <a:buClr>
                <a:schemeClr val="dk1"/>
              </a:buClr>
              <a:buSzPts val="1100"/>
              <a:buFont typeface="Arial"/>
              <a:buNone/>
            </a:pPr>
            <a:r>
              <a:rPr lang="en"/>
              <a:t>2)      Klik pada avatar tersebut, maka akan muncul sebuah dropdown menu yang berisi beberapa pilihan.</a:t>
            </a:r>
            <a:endParaRPr/>
          </a:p>
          <a:p>
            <a:pPr indent="0" lvl="0" marL="0" rtl="0" algn="l">
              <a:spcBef>
                <a:spcPts val="1200"/>
              </a:spcBef>
              <a:spcAft>
                <a:spcPts val="0"/>
              </a:spcAft>
              <a:buClr>
                <a:schemeClr val="dk1"/>
              </a:buClr>
              <a:buSzPts val="1100"/>
              <a:buFont typeface="Arial"/>
              <a:buNone/>
            </a:pPr>
            <a:r>
              <a:rPr lang="en"/>
              <a:t>3)      Pada dropdown menu tersebut, terdapat informasi "username.</a:t>
            </a:r>
            <a:endParaRPr/>
          </a:p>
          <a:p>
            <a:pPr indent="0" lvl="0" marL="0" rtl="0" algn="l">
              <a:spcBef>
                <a:spcPts val="1200"/>
              </a:spcBef>
              <a:spcAft>
                <a:spcPts val="0"/>
              </a:spcAft>
              <a:buClr>
                <a:schemeClr val="dk1"/>
              </a:buClr>
              <a:buSzPts val="1100"/>
              <a:buFont typeface="Arial"/>
              <a:buNone/>
            </a:pPr>
            <a:r>
              <a:rPr lang="en"/>
              <a:t>4)      Pada dropdown menu juga terdapat pilihan "Item Dashboard" yang akan membawa Anda ke halaman dashboard aplikasi, yang berisi data buku.</a:t>
            </a:r>
            <a:endParaRPr/>
          </a:p>
          <a:p>
            <a:pPr indent="0" lvl="0" marL="0" rtl="0" algn="l">
              <a:spcBef>
                <a:spcPts val="1200"/>
              </a:spcBef>
              <a:spcAft>
                <a:spcPts val="0"/>
              </a:spcAft>
              <a:buClr>
                <a:schemeClr val="dk1"/>
              </a:buClr>
              <a:buSzPts val="1100"/>
              <a:buFont typeface="Arial"/>
              <a:buNone/>
            </a:pPr>
            <a:r>
              <a:rPr lang="en"/>
              <a:t>5)      Selain itu, terdapat juga pilihan "Profile" yang akan membawa Anda ke halaman profil, di mana Anda dapat mengubah atau memperbarui informasi profil Anda.</a:t>
            </a:r>
            <a:endParaRPr/>
          </a:p>
          <a:p>
            <a:pPr indent="0" lvl="0" marL="0" rtl="0" algn="l">
              <a:spcBef>
                <a:spcPts val="1200"/>
              </a:spcBef>
              <a:spcAft>
                <a:spcPts val="1200"/>
              </a:spcAft>
              <a:buNone/>
            </a:pPr>
            <a:r>
              <a:rPr lang="en"/>
              <a:t>6)      Pilihan berikutnya adalah "Mode" yang biasanya digunakan untuk mengubah tampilan atau tema aplikasi, seperti mode gelap atau terang.</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9" name="Shape 3529"/>
        <p:cNvGrpSpPr/>
        <p:nvPr/>
      </p:nvGrpSpPr>
      <p:grpSpPr>
        <a:xfrm>
          <a:off x="0" y="0"/>
          <a:ext cx="0" cy="0"/>
          <a:chOff x="0" y="0"/>
          <a:chExt cx="0" cy="0"/>
        </a:xfrm>
      </p:grpSpPr>
      <p:sp>
        <p:nvSpPr>
          <p:cNvPr id="3530" name="Google Shape;3530;p75"/>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Layout:</a:t>
            </a:r>
            <a:endParaRPr/>
          </a:p>
        </p:txBody>
      </p:sp>
      <p:sp>
        <p:nvSpPr>
          <p:cNvPr id="3531" name="Google Shape;3531;p75"/>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      Terakhir, terdapat pilihan "Keluar" yang akan mengakhiri sesi login Anda dari aplikasi tersebut.</a:t>
            </a:r>
            <a:endParaRPr/>
          </a:p>
          <a:p>
            <a:pPr indent="0" lvl="0" marL="0" rtl="0" algn="l">
              <a:spcBef>
                <a:spcPts val="1200"/>
              </a:spcBef>
              <a:spcAft>
                <a:spcPts val="0"/>
              </a:spcAft>
              <a:buNone/>
            </a:pPr>
            <a:r>
              <a:rPr lang="en"/>
              <a:t>8)      Setelah memilih salah satu dari pilihan di dropdown menu, Anda akan diarahkan ke halaman yang sesuai dengan pilihan yang Anda pilih.</a:t>
            </a:r>
            <a:endParaRPr/>
          </a:p>
          <a:p>
            <a:pPr indent="0" lvl="0" marL="0" rtl="0" algn="l">
              <a:spcBef>
                <a:spcPts val="1200"/>
              </a:spcBef>
              <a:spcAft>
                <a:spcPts val="0"/>
              </a:spcAft>
              <a:buNone/>
            </a:pPr>
            <a:r>
              <a:rPr lang="en"/>
              <a:t>9)      Untuk kembali ke halaman awal, klik pada logo aplikasi atau navigasi yang tersedia di halaman tersebut.</a:t>
            </a:r>
            <a:endParaRPr/>
          </a:p>
          <a:p>
            <a:pPr indent="0" lvl="0" marL="0" rtl="0" algn="l">
              <a:spcBef>
                <a:spcPts val="120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5" name="Shape 3535"/>
        <p:cNvGrpSpPr/>
        <p:nvPr/>
      </p:nvGrpSpPr>
      <p:grpSpPr>
        <a:xfrm>
          <a:off x="0" y="0"/>
          <a:ext cx="0" cy="0"/>
          <a:chOff x="0" y="0"/>
          <a:chExt cx="0" cy="0"/>
        </a:xfrm>
      </p:grpSpPr>
      <p:sp>
        <p:nvSpPr>
          <p:cNvPr id="3536" name="Google Shape;3536;p76"/>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Sidebar Navigation:</a:t>
            </a:r>
            <a:endParaRPr/>
          </a:p>
        </p:txBody>
      </p:sp>
      <p:sp>
        <p:nvSpPr>
          <p:cNvPr id="3537" name="Google Shape;3537;p76"/>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Setelah membuka website tersebut, carilah sidebar navigation yang terletak di sebelah kiri layar.</a:t>
            </a:r>
            <a:endParaRPr/>
          </a:p>
          <a:p>
            <a:pPr indent="0" lvl="0" marL="0" rtl="0" algn="l">
              <a:spcBef>
                <a:spcPts val="1200"/>
              </a:spcBef>
              <a:spcAft>
                <a:spcPts val="0"/>
              </a:spcAft>
              <a:buClr>
                <a:schemeClr val="dk1"/>
              </a:buClr>
              <a:buSzPts val="1100"/>
              <a:buFont typeface="Arial"/>
              <a:buNone/>
            </a:pPr>
            <a:r>
              <a:rPr lang="en"/>
              <a:t>2)      Di sidebar navigation, Anda akan melihat beberapa item yakni dashboard, acc, dan profile.</a:t>
            </a:r>
            <a:endParaRPr/>
          </a:p>
          <a:p>
            <a:pPr indent="0" lvl="0" marL="0" rtl="0" algn="l">
              <a:spcBef>
                <a:spcPts val="1200"/>
              </a:spcBef>
              <a:spcAft>
                <a:spcPts val="0"/>
              </a:spcAft>
              <a:buClr>
                <a:schemeClr val="dk1"/>
              </a:buClr>
              <a:buSzPts val="1100"/>
              <a:buFont typeface="Arial"/>
              <a:buNone/>
            </a:pPr>
            <a:r>
              <a:rPr lang="en"/>
              <a:t>3)      Klik pada item "Dashboard" untuk melihat data buku.</a:t>
            </a:r>
            <a:endParaRPr/>
          </a:p>
          <a:p>
            <a:pPr indent="0" lvl="0" marL="0" rtl="0" algn="l">
              <a:spcBef>
                <a:spcPts val="1200"/>
              </a:spcBef>
              <a:spcAft>
                <a:spcPts val="0"/>
              </a:spcAft>
              <a:buClr>
                <a:schemeClr val="dk1"/>
              </a:buClr>
              <a:buSzPts val="1100"/>
              <a:buFont typeface="Arial"/>
              <a:buNone/>
            </a:pPr>
            <a:r>
              <a:rPr lang="en"/>
              <a:t>4)      Jika Anda ingin mengakses Persetujuan Peminjaman Buku, klik pada item "Acc".</a:t>
            </a:r>
            <a:endParaRPr/>
          </a:p>
          <a:p>
            <a:pPr indent="0" lvl="0" marL="0" rtl="0" algn="l">
              <a:spcBef>
                <a:spcPts val="1200"/>
              </a:spcBef>
              <a:spcAft>
                <a:spcPts val="0"/>
              </a:spcAft>
              <a:buClr>
                <a:schemeClr val="dk1"/>
              </a:buClr>
              <a:buSzPts val="1100"/>
              <a:buFont typeface="Arial"/>
              <a:buNone/>
            </a:pPr>
            <a:r>
              <a:rPr lang="en"/>
              <a:t>5)      Untuk mengubah informasi profil Anda, klik pada item "Profile". Di halaman profil, Anda dapat mengubah foto profil, informasi kontak, atau informasi pribadi Anda.</a:t>
            </a:r>
            <a:endParaRPr/>
          </a:p>
          <a:p>
            <a:pPr indent="0" lvl="0" marL="0" rtl="0" algn="l">
              <a:spcBef>
                <a:spcPts val="1200"/>
              </a:spcBef>
              <a:spcAft>
                <a:spcPts val="0"/>
              </a:spcAft>
              <a:buClr>
                <a:schemeClr val="dk1"/>
              </a:buClr>
              <a:buSzPts val="1100"/>
              <a:buFont typeface="Arial"/>
              <a:buNone/>
            </a:pPr>
            <a:r>
              <a:rPr lang="en"/>
              <a:t>6)      Setelah memilih salah satu item pada sidebar navigation, Anda akan diarahkan ke halaman terkait dengan pilihan And</a:t>
            </a:r>
            <a:r>
              <a:rPr lang="en"/>
              <a:t>a</a:t>
            </a:r>
            <a:r>
              <a:rPr lang="en"/>
              <a:t>.</a:t>
            </a:r>
            <a:endParaRPr/>
          </a:p>
          <a:p>
            <a:pPr indent="0" lvl="0" marL="0" rtl="0" algn="l">
              <a:spcBef>
                <a:spcPts val="1200"/>
              </a:spcBef>
              <a:spcAft>
                <a:spcPts val="0"/>
              </a:spcAft>
              <a:buClr>
                <a:schemeClr val="dk1"/>
              </a:buClr>
              <a:buSzPts val="1100"/>
              <a:buFont typeface="Arial"/>
              <a:buNone/>
            </a:pPr>
            <a:r>
              <a:rPr lang="en"/>
              <a:t>7)      Untuk kembali ke halaman awal, klik pada logo atau tombol navigasi yang tersedia di halaman tersebut.</a:t>
            </a:r>
            <a:endParaRPr/>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1" name="Shape 3541"/>
        <p:cNvGrpSpPr/>
        <p:nvPr/>
      </p:nvGrpSpPr>
      <p:grpSpPr>
        <a:xfrm>
          <a:off x="0" y="0"/>
          <a:ext cx="0" cy="0"/>
          <a:chOff x="0" y="0"/>
          <a:chExt cx="0" cy="0"/>
        </a:xfrm>
      </p:grpSpPr>
      <p:sp>
        <p:nvSpPr>
          <p:cNvPr id="3542" name="Google Shape;3542;p77"/>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4.      Halaman Dashboard:</a:t>
            </a:r>
            <a:endParaRPr/>
          </a:p>
        </p:txBody>
      </p:sp>
      <p:sp>
        <p:nvSpPr>
          <p:cNvPr id="3543" name="Google Shape;3543;p77"/>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Pada halaman utama, akan terdapat card (buku) yang ditampilkan dalam bentuk grid atau daftar.</a:t>
            </a:r>
            <a:endParaRPr/>
          </a:p>
          <a:p>
            <a:pPr indent="0" lvl="0" marL="0" rtl="0" algn="l">
              <a:spcBef>
                <a:spcPts val="1200"/>
              </a:spcBef>
              <a:spcAft>
                <a:spcPts val="0"/>
              </a:spcAft>
              <a:buClr>
                <a:schemeClr val="dk1"/>
              </a:buClr>
              <a:buSzPts val="1100"/>
              <a:buFont typeface="Arial"/>
              <a:buNone/>
            </a:pPr>
            <a:r>
              <a:rPr lang="en"/>
              <a:t>2)      Jika Anda klik card (buku) pada dashboard, halaman detail buku akan muncul dengan informasi lengkap mengenai buku tersebut.</a:t>
            </a:r>
            <a:endParaRPr/>
          </a:p>
          <a:p>
            <a:pPr indent="0" lvl="0" marL="0" rtl="0" algn="l">
              <a:spcBef>
                <a:spcPts val="1200"/>
              </a:spcBef>
              <a:spcAft>
                <a:spcPts val="0"/>
              </a:spcAft>
              <a:buClr>
                <a:schemeClr val="dk1"/>
              </a:buClr>
              <a:buSzPts val="1100"/>
              <a:buFont typeface="Arial"/>
              <a:buNone/>
            </a:pPr>
            <a:r>
              <a:rPr lang="en"/>
              <a:t>3)      Gunakan fitur "Filter Kategori" untuk mempermudah pencarian buku berdasarkan kategori tertentu.</a:t>
            </a:r>
            <a:endParaRPr/>
          </a:p>
          <a:p>
            <a:pPr indent="0" lvl="0" marL="0" rtl="0" algn="l">
              <a:spcBef>
                <a:spcPts val="1200"/>
              </a:spcBef>
              <a:spcAft>
                <a:spcPts val="0"/>
              </a:spcAft>
              <a:buClr>
                <a:schemeClr val="dk1"/>
              </a:buClr>
              <a:buSzPts val="1100"/>
              <a:buFont typeface="Arial"/>
              <a:buNone/>
            </a:pPr>
            <a:r>
              <a:rPr lang="en"/>
              <a:t>4)      Gunakan fitur "Searching" untuk mencari buku berdasarkan kata kunci tertentu, seperti judul atau nama penulis.</a:t>
            </a:r>
            <a:endParaRPr/>
          </a:p>
          <a:p>
            <a:pPr indent="0" lvl="0" marL="0" rtl="0" algn="l">
              <a:spcBef>
                <a:spcPts val="1200"/>
              </a:spcBef>
              <a:spcAft>
                <a:spcPts val="0"/>
              </a:spcAft>
              <a:buClr>
                <a:schemeClr val="dk1"/>
              </a:buClr>
              <a:buSzPts val="1100"/>
              <a:buFont typeface="Arial"/>
              <a:buNone/>
            </a:pPr>
            <a:r>
              <a:rPr lang="en"/>
              <a:t>5)      Gunakan fitur "Pagination" untuk melihat daftar buku dalam beberapa halaman agar lebih mudah untuk dikelola dan dicari.</a:t>
            </a:r>
            <a:endParaRPr/>
          </a:p>
          <a:p>
            <a:pPr indent="0" lvl="0" marL="0" rtl="0" algn="l">
              <a:spcBef>
                <a:spcPts val="1200"/>
              </a:spcBef>
              <a:spcAft>
                <a:spcPts val="12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7" name="Shape 3547"/>
        <p:cNvGrpSpPr/>
        <p:nvPr/>
      </p:nvGrpSpPr>
      <p:grpSpPr>
        <a:xfrm>
          <a:off x="0" y="0"/>
          <a:ext cx="0" cy="0"/>
          <a:chOff x="0" y="0"/>
          <a:chExt cx="0" cy="0"/>
        </a:xfrm>
      </p:grpSpPr>
      <p:sp>
        <p:nvSpPr>
          <p:cNvPr id="3548" name="Google Shape;3548;p78"/>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5.      Halaman Dashboard &gt; Detail Buku:</a:t>
            </a:r>
            <a:endParaRPr sz="2700"/>
          </a:p>
        </p:txBody>
      </p:sp>
      <p:sp>
        <p:nvSpPr>
          <p:cNvPr id="3549" name="Google Shape;3549;p78"/>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1)      Klik card (buku) pada dashboard, halaman detail buku akan muncul dengan informasi lengkap mengenai buku tersebut.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8" name="Shape 2868"/>
        <p:cNvGrpSpPr/>
        <p:nvPr/>
      </p:nvGrpSpPr>
      <p:grpSpPr>
        <a:xfrm>
          <a:off x="0" y="0"/>
          <a:ext cx="0" cy="0"/>
          <a:chOff x="0" y="0"/>
          <a:chExt cx="0" cy="0"/>
        </a:xfrm>
      </p:grpSpPr>
      <p:sp>
        <p:nvSpPr>
          <p:cNvPr id="2869" name="Google Shape;2869;p34"/>
          <p:cNvSpPr/>
          <p:nvPr/>
        </p:nvSpPr>
        <p:spPr>
          <a:xfrm>
            <a:off x="713100" y="3393675"/>
            <a:ext cx="4729500" cy="4380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34"/>
          <p:cNvSpPr txBox="1"/>
          <p:nvPr>
            <p:ph type="title"/>
          </p:nvPr>
        </p:nvSpPr>
        <p:spPr>
          <a:xfrm>
            <a:off x="864525" y="2405675"/>
            <a:ext cx="75663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TUJUAN</a:t>
            </a:r>
            <a:endParaRPr>
              <a:solidFill>
                <a:schemeClr val="accent2"/>
              </a:solidFill>
            </a:endParaRPr>
          </a:p>
        </p:txBody>
      </p:sp>
      <p:sp>
        <p:nvSpPr>
          <p:cNvPr id="2871" name="Google Shape;2871;p34"/>
          <p:cNvSpPr txBox="1"/>
          <p:nvPr>
            <p:ph idx="1" type="subTitle"/>
          </p:nvPr>
        </p:nvSpPr>
        <p:spPr>
          <a:xfrm>
            <a:off x="864525" y="3440475"/>
            <a:ext cx="4644000" cy="34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Tujuan SmartLib</a:t>
            </a:r>
            <a:endParaRPr/>
          </a:p>
        </p:txBody>
      </p:sp>
      <p:sp>
        <p:nvSpPr>
          <p:cNvPr id="2872" name="Google Shape;2872;p34"/>
          <p:cNvSpPr txBox="1"/>
          <p:nvPr>
            <p:ph idx="2" type="title"/>
          </p:nvPr>
        </p:nvSpPr>
        <p:spPr>
          <a:xfrm>
            <a:off x="864525" y="1484975"/>
            <a:ext cx="2130300" cy="92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grpSp>
        <p:nvGrpSpPr>
          <p:cNvPr id="2873" name="Google Shape;2873;p34"/>
          <p:cNvGrpSpPr/>
          <p:nvPr/>
        </p:nvGrpSpPr>
        <p:grpSpPr>
          <a:xfrm flipH="1">
            <a:off x="7672202" y="3605178"/>
            <a:ext cx="883262" cy="242091"/>
            <a:chOff x="2300350" y="2601250"/>
            <a:chExt cx="2275275" cy="623625"/>
          </a:xfrm>
        </p:grpSpPr>
        <p:sp>
          <p:nvSpPr>
            <p:cNvPr id="2874" name="Google Shape;2874;p3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3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3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3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3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3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0" name="Google Shape;2880;p34"/>
          <p:cNvGrpSpPr/>
          <p:nvPr/>
        </p:nvGrpSpPr>
        <p:grpSpPr>
          <a:xfrm rot="5400000">
            <a:off x="2935200" y="4005125"/>
            <a:ext cx="98902" cy="553090"/>
            <a:chOff x="4898850" y="4820550"/>
            <a:chExt cx="98902" cy="553090"/>
          </a:xfrm>
        </p:grpSpPr>
        <p:sp>
          <p:nvSpPr>
            <p:cNvPr id="2881" name="Google Shape;2881;p3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3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3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3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34"/>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6" name="Google Shape;2886;p34"/>
          <p:cNvGrpSpPr/>
          <p:nvPr/>
        </p:nvGrpSpPr>
        <p:grpSpPr>
          <a:xfrm>
            <a:off x="5776817" y="1332566"/>
            <a:ext cx="1105976" cy="133969"/>
            <a:chOff x="8183182" y="663852"/>
            <a:chExt cx="1475028" cy="178673"/>
          </a:xfrm>
        </p:grpSpPr>
        <p:grpSp>
          <p:nvGrpSpPr>
            <p:cNvPr id="2887" name="Google Shape;2887;p34"/>
            <p:cNvGrpSpPr/>
            <p:nvPr/>
          </p:nvGrpSpPr>
          <p:grpSpPr>
            <a:xfrm>
              <a:off x="8183182" y="774425"/>
              <a:ext cx="1178025" cy="68100"/>
              <a:chOff x="2024450" y="204150"/>
              <a:chExt cx="1178025" cy="68100"/>
            </a:xfrm>
          </p:grpSpPr>
          <p:sp>
            <p:nvSpPr>
              <p:cNvPr id="2888" name="Google Shape;2888;p3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3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3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3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3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3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3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3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3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3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8" name="Google Shape;2898;p34"/>
            <p:cNvGrpSpPr/>
            <p:nvPr/>
          </p:nvGrpSpPr>
          <p:grpSpPr>
            <a:xfrm>
              <a:off x="8480185" y="663852"/>
              <a:ext cx="1178025" cy="68100"/>
              <a:chOff x="2024450" y="204150"/>
              <a:chExt cx="1178025" cy="68100"/>
            </a:xfrm>
          </p:grpSpPr>
          <p:sp>
            <p:nvSpPr>
              <p:cNvPr id="2899" name="Google Shape;2899;p34"/>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34"/>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34"/>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34"/>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34"/>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34"/>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34"/>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34"/>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34"/>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34"/>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09" name="Google Shape;2909;p34"/>
          <p:cNvGrpSpPr/>
          <p:nvPr/>
        </p:nvGrpSpPr>
        <p:grpSpPr>
          <a:xfrm>
            <a:off x="5294901" y="4383719"/>
            <a:ext cx="1252897" cy="51000"/>
            <a:chOff x="2915381" y="4104819"/>
            <a:chExt cx="1252897" cy="51000"/>
          </a:xfrm>
        </p:grpSpPr>
        <p:sp>
          <p:nvSpPr>
            <p:cNvPr id="2910" name="Google Shape;2910;p34"/>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34"/>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34"/>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34"/>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34"/>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34"/>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34"/>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34"/>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34"/>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34"/>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34"/>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34"/>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34"/>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34"/>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4" name="Google Shape;2924;p34"/>
          <p:cNvGrpSpPr/>
          <p:nvPr/>
        </p:nvGrpSpPr>
        <p:grpSpPr>
          <a:xfrm>
            <a:off x="2621939" y="674428"/>
            <a:ext cx="883262" cy="242091"/>
            <a:chOff x="2300350" y="2601250"/>
            <a:chExt cx="2275275" cy="623625"/>
          </a:xfrm>
        </p:grpSpPr>
        <p:sp>
          <p:nvSpPr>
            <p:cNvPr id="2925" name="Google Shape;2925;p34"/>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34"/>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34"/>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34"/>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34"/>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34"/>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1" name="Google Shape;2931;p34"/>
          <p:cNvGrpSpPr/>
          <p:nvPr/>
        </p:nvGrpSpPr>
        <p:grpSpPr>
          <a:xfrm>
            <a:off x="7672192" y="1903729"/>
            <a:ext cx="1823016" cy="296643"/>
            <a:chOff x="7857346" y="3902355"/>
            <a:chExt cx="1823016" cy="296643"/>
          </a:xfrm>
        </p:grpSpPr>
        <p:sp>
          <p:nvSpPr>
            <p:cNvPr id="2932" name="Google Shape;2932;p34"/>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34"/>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34"/>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34"/>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34"/>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34"/>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8" name="Google Shape;2938;p34"/>
          <p:cNvGrpSpPr/>
          <p:nvPr/>
        </p:nvGrpSpPr>
        <p:grpSpPr>
          <a:xfrm rot="5400000">
            <a:off x="3809575" y="1544225"/>
            <a:ext cx="98902" cy="553090"/>
            <a:chOff x="4898850" y="4820550"/>
            <a:chExt cx="98902" cy="553090"/>
          </a:xfrm>
        </p:grpSpPr>
        <p:sp>
          <p:nvSpPr>
            <p:cNvPr id="2939" name="Google Shape;2939;p34"/>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34"/>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34"/>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34"/>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34"/>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3" name="Shape 3553"/>
        <p:cNvGrpSpPr/>
        <p:nvPr/>
      </p:nvGrpSpPr>
      <p:grpSpPr>
        <a:xfrm>
          <a:off x="0" y="0"/>
          <a:ext cx="0" cy="0"/>
          <a:chOff x="0" y="0"/>
          <a:chExt cx="0" cy="0"/>
        </a:xfrm>
      </p:grpSpPr>
      <p:sp>
        <p:nvSpPr>
          <p:cNvPr id="3554" name="Google Shape;3554;p79"/>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6.      Halaman ACC:</a:t>
            </a:r>
            <a:endParaRPr sz="2700"/>
          </a:p>
        </p:txBody>
      </p:sp>
      <p:sp>
        <p:nvSpPr>
          <p:cNvPr id="3555" name="Google Shape;3555;p79"/>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"ACC Peminjaman Buku" dengan mengklik menu "ACC" pada sidebar navigation.</a:t>
            </a:r>
            <a:endParaRPr/>
          </a:p>
          <a:p>
            <a:pPr indent="0" lvl="0" marL="0" rtl="0" algn="l">
              <a:spcBef>
                <a:spcPts val="1200"/>
              </a:spcBef>
              <a:spcAft>
                <a:spcPts val="0"/>
              </a:spcAft>
              <a:buClr>
                <a:schemeClr val="dk1"/>
              </a:buClr>
              <a:buSzPts val="1100"/>
              <a:buFont typeface="Arial"/>
              <a:buNone/>
            </a:pPr>
            <a:r>
              <a:rPr lang="en"/>
              <a:t>2)      Di halaman ini, Anda akan melihat sebuah tabel peminjaman buku yang menampilkan informasi peminjaman, seperti nama peminjam, judul buku, tanggal peminjaman, tanggal pengembalian, dan status peminjaman.</a:t>
            </a:r>
            <a:endParaRPr/>
          </a:p>
          <a:p>
            <a:pPr indent="0" lvl="0" marL="0" rtl="0" algn="l">
              <a:spcBef>
                <a:spcPts val="1200"/>
              </a:spcBef>
              <a:spcAft>
                <a:spcPts val="0"/>
              </a:spcAft>
              <a:buClr>
                <a:schemeClr val="dk1"/>
              </a:buClr>
              <a:buSzPts val="1100"/>
              <a:buFont typeface="Arial"/>
              <a:buNone/>
            </a:pPr>
            <a:r>
              <a:rPr lang="en"/>
              <a:t>3)      Untuk mencari data peminjaman buku, Anda dapat menggunakan fitur search yang tersedia di atas tabel. Masukkan kata kunci yang ingin dicari pada kolom search dan tekan tombol enter atau klik tombol search.</a:t>
            </a:r>
            <a:endParaRPr/>
          </a:p>
          <a:p>
            <a:pPr indent="0" lvl="0" marL="0" rtl="0" algn="l">
              <a:spcBef>
                <a:spcPts val="1200"/>
              </a:spcBef>
              <a:spcAft>
                <a:spcPts val="0"/>
              </a:spcAft>
              <a:buClr>
                <a:schemeClr val="dk1"/>
              </a:buClr>
              <a:buSzPts val="1100"/>
              <a:buFont typeface="Arial"/>
              <a:buNone/>
            </a:pPr>
            <a:r>
              <a:rPr lang="en"/>
              <a:t>4)      Untuk menampilkan peminjaman buku dengan status tertentu, Anda dapat memilih status peminjaman pada kolom select yang tersedia di atas tabel.</a:t>
            </a:r>
            <a:endParaRPr/>
          </a:p>
          <a:p>
            <a:pPr indent="0" lvl="0" marL="0" rtl="0" algn="l">
              <a:spcBef>
                <a:spcPts val="1200"/>
              </a:spcBef>
              <a:spcAft>
                <a:spcPts val="0"/>
              </a:spcAft>
              <a:buClr>
                <a:schemeClr val="dk1"/>
              </a:buClr>
              <a:buSzPts val="1100"/>
              <a:buFont typeface="Arial"/>
              <a:buNone/>
            </a:pPr>
            <a:r>
              <a:rPr lang="en"/>
              <a:t>5)      Setelah memilih status peminjaman, tabel akan menampilkan data peminjaman buku sesuai dengan status yang dipilih.</a:t>
            </a:r>
            <a:endParaRPr/>
          </a:p>
          <a:p>
            <a:pPr indent="0" lvl="0" marL="0" rtl="0" algn="l">
              <a:spcBef>
                <a:spcPts val="1200"/>
              </a:spcBef>
              <a:spcAft>
                <a:spcPts val="0"/>
              </a:spcAft>
              <a:buClr>
                <a:schemeClr val="dk1"/>
              </a:buClr>
              <a:buSzPts val="1100"/>
              <a:buFont typeface="Arial"/>
              <a:buNone/>
            </a:pPr>
            <a:r>
              <a:rPr lang="en"/>
              <a:t>6)      Tabel peminjaman buku juga dilengkapi dengan fitur pagination yang memungkinkan Anda untuk melihat data peminjaman buku dalam jumlah banyak namun tetap mudah diakses. Anda dapat mengklik pada halaman yang tersedia di bawah tabel untuk melihat data peminjaman buku pada halaman tersebut.</a:t>
            </a:r>
            <a:endParaRPr/>
          </a:p>
          <a:p>
            <a:pPr indent="0" lvl="0" marL="0" rtl="0" algn="l">
              <a:spcBef>
                <a:spcPts val="120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9" name="Shape 3559"/>
        <p:cNvGrpSpPr/>
        <p:nvPr/>
      </p:nvGrpSpPr>
      <p:grpSpPr>
        <a:xfrm>
          <a:off x="0" y="0"/>
          <a:ext cx="0" cy="0"/>
          <a:chOff x="0" y="0"/>
          <a:chExt cx="0" cy="0"/>
        </a:xfrm>
      </p:grpSpPr>
      <p:sp>
        <p:nvSpPr>
          <p:cNvPr id="3560" name="Google Shape;3560;p80"/>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 7.      Halaman ACC &gt; Status Menunggu:</a:t>
            </a:r>
            <a:endParaRPr sz="2700"/>
          </a:p>
        </p:txBody>
      </p:sp>
      <p:sp>
        <p:nvSpPr>
          <p:cNvPr id="3561" name="Google Shape;3561;p80"/>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Di halaman ini, pilih status "Menunggu" pada kolom select yang tersedia di atas tabel. Tabel akan menampilkan semua data peminjaman buku yang memiliki status "Menunggu".</a:t>
            </a:r>
            <a:endParaRPr/>
          </a:p>
          <a:p>
            <a:pPr indent="0" lvl="0" marL="0" rtl="0" algn="l">
              <a:spcBef>
                <a:spcPts val="1200"/>
              </a:spcBef>
              <a:spcAft>
                <a:spcPts val="0"/>
              </a:spcAft>
              <a:buClr>
                <a:schemeClr val="dk1"/>
              </a:buClr>
              <a:buSzPts val="1100"/>
              <a:buFont typeface="Arial"/>
              <a:buNone/>
            </a:pPr>
            <a:r>
              <a:rPr lang="en"/>
              <a:t>2)      Di dalam tabel, pada kolom aksi pada setiap baris data peminjaman buku yang memiliki status "Menunggu", terdapat dua tombol yaitu "Terima" dan "Tolak".</a:t>
            </a:r>
            <a:endParaRPr/>
          </a:p>
          <a:p>
            <a:pPr indent="0" lvl="0" marL="0" rtl="0" algn="l">
              <a:spcBef>
                <a:spcPts val="1200"/>
              </a:spcBef>
              <a:spcAft>
                <a:spcPts val="0"/>
              </a:spcAft>
              <a:buClr>
                <a:schemeClr val="dk1"/>
              </a:buClr>
              <a:buSzPts val="1100"/>
              <a:buFont typeface="Arial"/>
              <a:buNone/>
            </a:pPr>
            <a:r>
              <a:rPr lang="en"/>
              <a:t>3)      Jika ingin menerima permintaan peminjaman buku, klik tombol "Terima". Sistem akan menampilkan alert konfirmasi untuk memastikan bahwa Anda benar-benar ingin menerima permintaan peminjaman buku tersebut.</a:t>
            </a:r>
            <a:endParaRPr/>
          </a:p>
          <a:p>
            <a:pPr indent="0" lvl="0" marL="0" rtl="0" algn="l">
              <a:spcBef>
                <a:spcPts val="1200"/>
              </a:spcBef>
              <a:spcAft>
                <a:spcPts val="0"/>
              </a:spcAft>
              <a:buClr>
                <a:schemeClr val="dk1"/>
              </a:buClr>
              <a:buSzPts val="1100"/>
              <a:buFont typeface="Arial"/>
              <a:buNone/>
            </a:pPr>
            <a:r>
              <a:rPr lang="en"/>
              <a:t>4)      Klik "Siapkan" untuk menyetujui permintaan peminjaman buku atau klik "Batal" jika Anda tidak ingin melanjutkan.</a:t>
            </a:r>
            <a:endParaRPr/>
          </a:p>
          <a:p>
            <a:pPr indent="0" lvl="0" marL="0" rtl="0" algn="l">
              <a:spcBef>
                <a:spcPts val="1200"/>
              </a:spcBef>
              <a:spcAft>
                <a:spcPts val="0"/>
              </a:spcAft>
              <a:buClr>
                <a:schemeClr val="dk1"/>
              </a:buClr>
              <a:buSzPts val="1100"/>
              <a:buFont typeface="Arial"/>
              <a:buNone/>
            </a:pPr>
            <a:r>
              <a:rPr lang="en"/>
              <a:t>5)      Jika ingin menolak permintaan peminjaman buku, klik tombol "Tolak". Sistem akan menampilkan alert konfirmasi untuk memastikan bahwa Anda benar-benar ingin menolak permintaan peminjaman buku tersebut di  sertai inputan catatan penolakan.</a:t>
            </a:r>
            <a:endParaRPr/>
          </a:p>
          <a:p>
            <a:pPr indent="0" lvl="0" marL="0" rtl="0" algn="l">
              <a:spcBef>
                <a:spcPts val="1200"/>
              </a:spcBef>
              <a:spcAft>
                <a:spcPts val="0"/>
              </a:spcAft>
              <a:buClr>
                <a:schemeClr val="dk1"/>
              </a:buClr>
              <a:buSzPts val="1100"/>
              <a:buFont typeface="Arial"/>
              <a:buNone/>
            </a:pPr>
            <a:r>
              <a:rPr lang="en"/>
              <a:t>6)      Klik "Kirim" untuk menolak permintaan peminjaman buku atau klik "Batal" jika Anda tidak ingin melanjutkan.</a:t>
            </a:r>
            <a:endParaRPr/>
          </a:p>
          <a:p>
            <a:pPr indent="0" lvl="0" marL="0" rtl="0" algn="l">
              <a:spcBef>
                <a:spcPts val="1200"/>
              </a:spcBef>
              <a:spcAft>
                <a:spcPts val="0"/>
              </a:spcAft>
              <a:buClr>
                <a:schemeClr val="dk1"/>
              </a:buClr>
              <a:buSzPts val="1100"/>
              <a:buFont typeface="Arial"/>
              <a:buNone/>
            </a:pPr>
            <a:r>
              <a:rPr lang="en"/>
              <a:t>7)      Setelah berhasil menyetujui atau menolak permintaan peminjaman buku, sistem akan menampilkan pesan sukses dan tabel akan terupdate dengan status baru.</a:t>
            </a:r>
            <a:endParaRPr/>
          </a:p>
          <a:p>
            <a:pPr indent="0" lvl="0" marL="0" rtl="0" algn="l">
              <a:spcBef>
                <a:spcPts val="1200"/>
              </a:spcBef>
              <a:spcAft>
                <a:spcPts val="12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5" name="Shape 3565"/>
        <p:cNvGrpSpPr/>
        <p:nvPr/>
      </p:nvGrpSpPr>
      <p:grpSpPr>
        <a:xfrm>
          <a:off x="0" y="0"/>
          <a:ext cx="0" cy="0"/>
          <a:chOff x="0" y="0"/>
          <a:chExt cx="0" cy="0"/>
        </a:xfrm>
      </p:grpSpPr>
      <p:sp>
        <p:nvSpPr>
          <p:cNvPr id="3566" name="Google Shape;3566;p81"/>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8.      Halaman ACC &gt; Status Siap:</a:t>
            </a:r>
            <a:endParaRPr sz="2700"/>
          </a:p>
        </p:txBody>
      </p:sp>
      <p:sp>
        <p:nvSpPr>
          <p:cNvPr id="3567" name="Google Shape;3567;p81"/>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"ACC Peminjaman Buku" dengan mengklik menu "ACC" pada sidebar navigation.</a:t>
            </a:r>
            <a:endParaRPr/>
          </a:p>
          <a:p>
            <a:pPr indent="0" lvl="0" marL="0" rtl="0" algn="l">
              <a:spcBef>
                <a:spcPts val="1200"/>
              </a:spcBef>
              <a:spcAft>
                <a:spcPts val="0"/>
              </a:spcAft>
              <a:buClr>
                <a:schemeClr val="dk1"/>
              </a:buClr>
              <a:buSzPts val="1100"/>
              <a:buFont typeface="Arial"/>
              <a:buNone/>
            </a:pPr>
            <a:r>
              <a:rPr lang="en"/>
              <a:t>2)      Di halaman ini, pilih status "Siap" pada kolom select yang tersedia di atas tabel. Tabel akan menampilkan semua data peminjaman buku yang memiliki status "Siap".</a:t>
            </a:r>
            <a:endParaRPr/>
          </a:p>
          <a:p>
            <a:pPr indent="0" lvl="0" marL="0" rtl="0" algn="l">
              <a:spcBef>
                <a:spcPts val="1200"/>
              </a:spcBef>
              <a:spcAft>
                <a:spcPts val="0"/>
              </a:spcAft>
              <a:buClr>
                <a:schemeClr val="dk1"/>
              </a:buClr>
              <a:buSzPts val="1100"/>
              <a:buFont typeface="Arial"/>
              <a:buNone/>
            </a:pPr>
            <a:r>
              <a:rPr lang="en"/>
              <a:t>3)      Di dalam tabel, pada kolom aksi pada setiap baris data peminjaman buku yang memiliki status "Siap", terdapat satu tombol yaitu "Pinjamkan".</a:t>
            </a:r>
            <a:endParaRPr/>
          </a:p>
          <a:p>
            <a:pPr indent="0" lvl="0" marL="0" rtl="0" algn="l">
              <a:spcBef>
                <a:spcPts val="1200"/>
              </a:spcBef>
              <a:spcAft>
                <a:spcPts val="0"/>
              </a:spcAft>
              <a:buClr>
                <a:schemeClr val="dk1"/>
              </a:buClr>
              <a:buSzPts val="1100"/>
              <a:buFont typeface="Arial"/>
              <a:buNone/>
            </a:pPr>
            <a:r>
              <a:rPr lang="en"/>
              <a:t>4)      Klik tombol "Pinjamkan". Sistem akan menampilkan alert konfirmasi dan formulir untuk memasukkan kode buku yang akan dipinjamkan.</a:t>
            </a:r>
            <a:endParaRPr/>
          </a:p>
          <a:p>
            <a:pPr indent="0" lvl="0" marL="0" rtl="0" algn="l">
              <a:spcBef>
                <a:spcPts val="1200"/>
              </a:spcBef>
              <a:spcAft>
                <a:spcPts val="0"/>
              </a:spcAft>
              <a:buClr>
                <a:schemeClr val="dk1"/>
              </a:buClr>
              <a:buSzPts val="1100"/>
              <a:buFont typeface="Arial"/>
              <a:buNone/>
            </a:pPr>
            <a:r>
              <a:rPr lang="en"/>
              <a:t>5)      Masukkan kode buku pada kolom yang tersedia pada formulir.</a:t>
            </a:r>
            <a:endParaRPr/>
          </a:p>
          <a:p>
            <a:pPr indent="0" lvl="0" marL="0" rtl="0" algn="l">
              <a:spcBef>
                <a:spcPts val="1200"/>
              </a:spcBef>
              <a:spcAft>
                <a:spcPts val="0"/>
              </a:spcAft>
              <a:buClr>
                <a:schemeClr val="dk1"/>
              </a:buClr>
              <a:buSzPts val="1100"/>
              <a:buFont typeface="Arial"/>
              <a:buNone/>
            </a:pPr>
            <a:r>
              <a:rPr lang="en"/>
              <a:t>6)      Klik tombol "Kirim" untuk menyimpan data atau klik "Batal" untuk membatalkan.</a:t>
            </a:r>
            <a:endParaRPr/>
          </a:p>
          <a:p>
            <a:pPr indent="0" lvl="0" marL="0" rtl="0" algn="l">
              <a:spcBef>
                <a:spcPts val="1200"/>
              </a:spcBef>
              <a:spcAft>
                <a:spcPts val="0"/>
              </a:spcAft>
              <a:buClr>
                <a:schemeClr val="dk1"/>
              </a:buClr>
              <a:buSzPts val="1100"/>
              <a:buFont typeface="Arial"/>
              <a:buNone/>
            </a:pPr>
            <a:r>
              <a:rPr lang="en"/>
              <a:t>7)      Jika berhasil menyimpan data, sistem akan menampilkan pesan sukses dan tabel akan terupdate dengan status baru.</a:t>
            </a:r>
            <a:endParaRPr/>
          </a:p>
          <a:p>
            <a:pPr indent="0" lvl="0" marL="0" rtl="0" algn="l">
              <a:spcBef>
                <a:spcPts val="1200"/>
              </a:spcBef>
              <a:spcAft>
                <a:spcPts val="12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1" name="Shape 3571"/>
        <p:cNvGrpSpPr/>
        <p:nvPr/>
      </p:nvGrpSpPr>
      <p:grpSpPr>
        <a:xfrm>
          <a:off x="0" y="0"/>
          <a:ext cx="0" cy="0"/>
          <a:chOff x="0" y="0"/>
          <a:chExt cx="0" cy="0"/>
        </a:xfrm>
      </p:grpSpPr>
      <p:sp>
        <p:nvSpPr>
          <p:cNvPr id="3572" name="Google Shape;3572;p82"/>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9.      Halaman ACC &gt; Status Ditolak:</a:t>
            </a:r>
            <a:endParaRPr sz="2700"/>
          </a:p>
        </p:txBody>
      </p:sp>
      <p:sp>
        <p:nvSpPr>
          <p:cNvPr id="3573" name="Google Shape;3573;p82"/>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"ACC Peminjaman Buku" dengan mengklik menu "ACC" pada sidebar navigation.</a:t>
            </a:r>
            <a:endParaRPr/>
          </a:p>
          <a:p>
            <a:pPr indent="0" lvl="0" marL="0" rtl="0" algn="l">
              <a:spcBef>
                <a:spcPts val="1200"/>
              </a:spcBef>
              <a:spcAft>
                <a:spcPts val="0"/>
              </a:spcAft>
              <a:buClr>
                <a:schemeClr val="dk1"/>
              </a:buClr>
              <a:buSzPts val="1100"/>
              <a:buFont typeface="Arial"/>
              <a:buNone/>
            </a:pPr>
            <a:r>
              <a:rPr lang="en"/>
              <a:t>2)      Di halaman ini, pilih status "Ditolak" pada kolom select yang tersedia di atas tabel. Tabel akan menampilkan semua data peminjaman buku yang memiliki status "Ditolak".</a:t>
            </a:r>
            <a:endParaRPr/>
          </a:p>
          <a:p>
            <a:pPr indent="0" lvl="0" marL="0" rtl="0" algn="l">
              <a:spcBef>
                <a:spcPts val="1200"/>
              </a:spcBef>
              <a:spcAft>
                <a:spcPts val="0"/>
              </a:spcAft>
              <a:buClr>
                <a:schemeClr val="dk1"/>
              </a:buClr>
              <a:buSzPts val="1100"/>
              <a:buFont typeface="Arial"/>
              <a:buNone/>
            </a:pPr>
            <a:r>
              <a:rPr lang="en"/>
              <a:t>3)      Di dalam tabel, pada kolom aksi pada setiap baris data peminjaman buku yang memiliki status "Ditolak", terdapat satu tombol yaitu "Catatan".</a:t>
            </a:r>
            <a:endParaRPr/>
          </a:p>
          <a:p>
            <a:pPr indent="0" lvl="0" marL="0" rtl="0" algn="l">
              <a:spcBef>
                <a:spcPts val="1200"/>
              </a:spcBef>
              <a:spcAft>
                <a:spcPts val="0"/>
              </a:spcAft>
              <a:buClr>
                <a:schemeClr val="dk1"/>
              </a:buClr>
              <a:buSzPts val="1100"/>
              <a:buFont typeface="Arial"/>
              <a:buNone/>
            </a:pPr>
            <a:r>
              <a:rPr lang="en"/>
              <a:t>4)      Klik tombol "Catatan". Sistem akan menampilkan alert yang berisi catatan penolakan pada data peminjaman buku tersebut.</a:t>
            </a:r>
            <a:endParaRPr/>
          </a:p>
          <a:p>
            <a:pPr indent="0" lvl="0" marL="0" rtl="0" algn="l">
              <a:spcBef>
                <a:spcPts val="1200"/>
              </a:spcBef>
              <a:spcAft>
                <a:spcPts val="0"/>
              </a:spcAft>
              <a:buClr>
                <a:schemeClr val="dk1"/>
              </a:buClr>
              <a:buSzPts val="1100"/>
              <a:buFont typeface="Arial"/>
              <a:buNone/>
            </a:pPr>
            <a:r>
              <a:rPr lang="en"/>
              <a:t>5)      Baca dan perhatikan catatan penolakan pada alert yang muncul.</a:t>
            </a:r>
            <a:endParaRPr/>
          </a:p>
          <a:p>
            <a:pPr indent="0" lvl="0" marL="0" rtl="0" algn="l">
              <a:spcBef>
                <a:spcPts val="1200"/>
              </a:spcBef>
              <a:spcAft>
                <a:spcPts val="0"/>
              </a:spcAft>
              <a:buClr>
                <a:schemeClr val="dk1"/>
              </a:buClr>
              <a:buSzPts val="1100"/>
              <a:buFont typeface="Arial"/>
              <a:buNone/>
            </a:pPr>
            <a:r>
              <a:rPr lang="en"/>
              <a:t>6)      Klik tombol "Close" untuk menutup alert.</a:t>
            </a:r>
            <a:endParaRPr/>
          </a:p>
          <a:p>
            <a:pPr indent="0" lvl="0" marL="0" rtl="0" algn="l">
              <a:spcBef>
                <a:spcPts val="120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7" name="Shape 3577"/>
        <p:cNvGrpSpPr/>
        <p:nvPr/>
      </p:nvGrpSpPr>
      <p:grpSpPr>
        <a:xfrm>
          <a:off x="0" y="0"/>
          <a:ext cx="0" cy="0"/>
          <a:chOff x="0" y="0"/>
          <a:chExt cx="0" cy="0"/>
        </a:xfrm>
      </p:grpSpPr>
      <p:sp>
        <p:nvSpPr>
          <p:cNvPr id="3578" name="Google Shape;3578;p83"/>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 10.  Halaman ACC &gt; Status Dipinjam:</a:t>
            </a:r>
            <a:endParaRPr sz="2700"/>
          </a:p>
        </p:txBody>
      </p:sp>
      <p:sp>
        <p:nvSpPr>
          <p:cNvPr id="3579" name="Google Shape;3579;p83"/>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"ACC Peminjaman Buku" dengan mengklik menu "ACC" pada sidebar navigation.</a:t>
            </a:r>
            <a:endParaRPr/>
          </a:p>
          <a:p>
            <a:pPr indent="0" lvl="0" marL="0" rtl="0" algn="l">
              <a:spcBef>
                <a:spcPts val="1200"/>
              </a:spcBef>
              <a:spcAft>
                <a:spcPts val="0"/>
              </a:spcAft>
              <a:buClr>
                <a:schemeClr val="dk1"/>
              </a:buClr>
              <a:buSzPts val="1100"/>
              <a:buFont typeface="Arial"/>
              <a:buNone/>
            </a:pPr>
            <a:r>
              <a:rPr lang="en"/>
              <a:t>2)      Di halaman ini, pilih status "Dipinjam" pada kolom select yang tersedia di atas tabel. Tabel akan menampilkan semua data peminjaman buku yang memiliki status "Dipinjam".</a:t>
            </a:r>
            <a:endParaRPr/>
          </a:p>
          <a:p>
            <a:pPr indent="0" lvl="0" marL="0" rtl="0" algn="l">
              <a:spcBef>
                <a:spcPts val="1200"/>
              </a:spcBef>
              <a:spcAft>
                <a:spcPts val="0"/>
              </a:spcAft>
              <a:buClr>
                <a:schemeClr val="dk1"/>
              </a:buClr>
              <a:buSzPts val="1100"/>
              <a:buFont typeface="Arial"/>
              <a:buNone/>
            </a:pPr>
            <a:r>
              <a:rPr lang="en"/>
              <a:t>3)      Di dalam tabel, pada kolom aksi pada setiap baris data peminjaman buku yang memiliki status "Dipinjam", terdapat satu tombol yaitu "Dikembalikan".</a:t>
            </a:r>
            <a:endParaRPr/>
          </a:p>
          <a:p>
            <a:pPr indent="0" lvl="0" marL="0" rtl="0" algn="l">
              <a:spcBef>
                <a:spcPts val="1200"/>
              </a:spcBef>
              <a:spcAft>
                <a:spcPts val="0"/>
              </a:spcAft>
              <a:buClr>
                <a:schemeClr val="dk1"/>
              </a:buClr>
              <a:buSzPts val="1100"/>
              <a:buFont typeface="Arial"/>
              <a:buNone/>
            </a:pPr>
            <a:r>
              <a:rPr lang="en"/>
              <a:t>4)      Klik tombol "Dikembalikan". Sistem akan menampilkan alert yang berisi informasi terkait pengembalian buku.</a:t>
            </a:r>
            <a:endParaRPr/>
          </a:p>
          <a:p>
            <a:pPr indent="0" lvl="0" marL="0" rtl="0" algn="l">
              <a:spcBef>
                <a:spcPts val="1200"/>
              </a:spcBef>
              <a:spcAft>
                <a:spcPts val="0"/>
              </a:spcAft>
              <a:buClr>
                <a:schemeClr val="dk1"/>
              </a:buClr>
              <a:buSzPts val="1100"/>
              <a:buFont typeface="Arial"/>
              <a:buNone/>
            </a:pPr>
            <a:r>
              <a:rPr lang="en"/>
              <a:t>5)      Pada alert yang muncul, akan terdapat checkbox bermasalah yang wajib dicentang jika terjadi masalah pada buku yang dikembalikan dan wajib mengisi fields catatan masalah.</a:t>
            </a:r>
            <a:endParaRPr/>
          </a:p>
          <a:p>
            <a:pPr indent="0" lvl="0" marL="0" rtl="0" algn="l">
              <a:spcBef>
                <a:spcPts val="1200"/>
              </a:spcBef>
              <a:spcAft>
                <a:spcPts val="0"/>
              </a:spcAft>
              <a:buClr>
                <a:schemeClr val="dk1"/>
              </a:buClr>
              <a:buSzPts val="1100"/>
              <a:buFont typeface="Arial"/>
              <a:buNone/>
            </a:pPr>
            <a:r>
              <a:rPr lang="en"/>
              <a:t>6)      Klik tombol "Kirim" untuk mengembalikan buku atau klik "Batal" untuk membatalkan.</a:t>
            </a:r>
            <a:endParaRPr/>
          </a:p>
          <a:p>
            <a:pPr indent="0" lvl="0" marL="0" rtl="0" algn="l">
              <a:spcBef>
                <a:spcPts val="1200"/>
              </a:spcBef>
              <a:spcAft>
                <a:spcPts val="0"/>
              </a:spcAft>
              <a:buClr>
                <a:schemeClr val="dk1"/>
              </a:buClr>
              <a:buSzPts val="1100"/>
              <a:buFont typeface="Arial"/>
              <a:buNone/>
            </a:pPr>
            <a:r>
              <a:rPr lang="en"/>
              <a:t>7)      Jika berhasil menyimpan data, sistem akan menampilkan pesan sukses dan tabel akan terupdate dengan status baru.</a:t>
            </a:r>
            <a:endParaRPr/>
          </a:p>
          <a:p>
            <a:pPr indent="0" lvl="0" marL="0" rtl="0" algn="l">
              <a:spcBef>
                <a:spcPts val="1200"/>
              </a:spcBef>
              <a:spcAft>
                <a:spcPts val="120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3" name="Shape 3583"/>
        <p:cNvGrpSpPr/>
        <p:nvPr/>
      </p:nvGrpSpPr>
      <p:grpSpPr>
        <a:xfrm>
          <a:off x="0" y="0"/>
          <a:ext cx="0" cy="0"/>
          <a:chOff x="0" y="0"/>
          <a:chExt cx="0" cy="0"/>
        </a:xfrm>
      </p:grpSpPr>
      <p:sp>
        <p:nvSpPr>
          <p:cNvPr id="3584" name="Google Shape;3584;p84"/>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 10.  Halaman ACC &gt; Status Dipinjam:</a:t>
            </a:r>
            <a:endParaRPr sz="2700"/>
          </a:p>
        </p:txBody>
      </p:sp>
      <p:sp>
        <p:nvSpPr>
          <p:cNvPr id="3585" name="Google Shape;3585;p84"/>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Buka halaman "ACC Peminjaman Buku" dengan mengklik menu "ACC" pada sidebar navigation.</a:t>
            </a:r>
            <a:endParaRPr/>
          </a:p>
          <a:p>
            <a:pPr indent="0" lvl="0" marL="0" rtl="0" algn="l">
              <a:spcBef>
                <a:spcPts val="1200"/>
              </a:spcBef>
              <a:spcAft>
                <a:spcPts val="0"/>
              </a:spcAft>
              <a:buNone/>
            </a:pPr>
            <a:r>
              <a:rPr lang="en"/>
              <a:t>2)      Di halaman ini, pilih status "Dipinjam" pada kolom select yang tersedia di atas tabel. Tabel akan menampilkan semua data peminjaman buku yang memiliki status "Dipinjam".</a:t>
            </a:r>
            <a:endParaRPr/>
          </a:p>
          <a:p>
            <a:pPr indent="0" lvl="0" marL="0" rtl="0" algn="l">
              <a:spcBef>
                <a:spcPts val="1200"/>
              </a:spcBef>
              <a:spcAft>
                <a:spcPts val="0"/>
              </a:spcAft>
              <a:buNone/>
            </a:pPr>
            <a:r>
              <a:rPr lang="en"/>
              <a:t>3)      Di dalam tabel, pada kolom aksi pada setiap baris data peminjaman buku yang memiliki status "Dipinjam", terdapat satu tombol yaitu "Dikembalikan".</a:t>
            </a:r>
            <a:endParaRPr/>
          </a:p>
          <a:p>
            <a:pPr indent="0" lvl="0" marL="0" rtl="0" algn="l">
              <a:spcBef>
                <a:spcPts val="1200"/>
              </a:spcBef>
              <a:spcAft>
                <a:spcPts val="0"/>
              </a:spcAft>
              <a:buNone/>
            </a:pPr>
            <a:r>
              <a:rPr lang="en"/>
              <a:t>4)      Klik tombol "Dikembalikan". Sistem akan menampilkan alert yang berisi informasi terkait pengembalian buku.</a:t>
            </a:r>
            <a:endParaRPr/>
          </a:p>
          <a:p>
            <a:pPr indent="0" lvl="0" marL="0" rtl="0" algn="l">
              <a:spcBef>
                <a:spcPts val="1200"/>
              </a:spcBef>
              <a:spcAft>
                <a:spcPts val="0"/>
              </a:spcAft>
              <a:buNone/>
            </a:pPr>
            <a:r>
              <a:rPr lang="en"/>
              <a:t>5)      Pada alert yang muncul, akan terdapat checkbox bermasalah yang wajib dicentang jika terjadi masalah pada buku yang dikembalikan dan wajib mengisi fields catatan masalah.</a:t>
            </a:r>
            <a:endParaRPr/>
          </a:p>
          <a:p>
            <a:pPr indent="0" lvl="0" marL="0" rtl="0" algn="l">
              <a:spcBef>
                <a:spcPts val="1200"/>
              </a:spcBef>
              <a:spcAft>
                <a:spcPts val="0"/>
              </a:spcAft>
              <a:buNone/>
            </a:pPr>
            <a:r>
              <a:rPr lang="en"/>
              <a:t>6)      Klik tombol "Kirim" untuk mengembalikan buku atau klik "Batal" untuk membatalkan.</a:t>
            </a:r>
            <a:endParaRPr/>
          </a:p>
          <a:p>
            <a:pPr indent="0" lvl="0" marL="0" rtl="0" algn="l">
              <a:spcBef>
                <a:spcPts val="1200"/>
              </a:spcBef>
              <a:spcAft>
                <a:spcPts val="0"/>
              </a:spcAft>
              <a:buNone/>
            </a:pPr>
            <a:r>
              <a:rPr lang="en"/>
              <a:t>7)      Jika berhasil menyimpan data, sistem akan menampilkan pesan sukses dan tabel akan terupdate dengan status baru.</a:t>
            </a:r>
            <a:endParaRPr/>
          </a:p>
          <a:p>
            <a:pPr indent="0" lvl="0" marL="0" rtl="0" algn="l">
              <a:spcBef>
                <a:spcPts val="1200"/>
              </a:spcBef>
              <a:spcAft>
                <a:spcPts val="12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9" name="Shape 3589"/>
        <p:cNvGrpSpPr/>
        <p:nvPr/>
      </p:nvGrpSpPr>
      <p:grpSpPr>
        <a:xfrm>
          <a:off x="0" y="0"/>
          <a:ext cx="0" cy="0"/>
          <a:chOff x="0" y="0"/>
          <a:chExt cx="0" cy="0"/>
        </a:xfrm>
      </p:grpSpPr>
      <p:sp>
        <p:nvSpPr>
          <p:cNvPr id="3590" name="Google Shape;3590;p85"/>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11.  Halaman ACC &gt; Status Dikembalikan:</a:t>
            </a:r>
            <a:endParaRPr sz="2700"/>
          </a:p>
        </p:txBody>
      </p:sp>
      <p:sp>
        <p:nvSpPr>
          <p:cNvPr id="3591" name="Google Shape;3591;p85"/>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"ACC Peminjaman Buku" dengan mengklik menu "ACC" pada sidebar navigation.</a:t>
            </a:r>
            <a:endParaRPr/>
          </a:p>
          <a:p>
            <a:pPr indent="0" lvl="0" marL="0" rtl="0" algn="l">
              <a:spcBef>
                <a:spcPts val="1200"/>
              </a:spcBef>
              <a:spcAft>
                <a:spcPts val="0"/>
              </a:spcAft>
              <a:buClr>
                <a:schemeClr val="dk1"/>
              </a:buClr>
              <a:buSzPts val="1100"/>
              <a:buFont typeface="Arial"/>
              <a:buNone/>
            </a:pPr>
            <a:r>
              <a:rPr lang="en"/>
              <a:t>2)      Di halaman ini, pilih status "Dikembalikan" pada kolom select yang tersedia di atas tabel. Tabel akan menampilkan semua data peminjaman buku yang memiliki status "Dikembalikan".</a:t>
            </a:r>
            <a:endParaRPr/>
          </a:p>
          <a:p>
            <a:pPr indent="0" lvl="0" marL="0" rtl="0" algn="l">
              <a:spcBef>
                <a:spcPts val="1200"/>
              </a:spcBef>
              <a:spcAft>
                <a:spcPts val="0"/>
              </a:spcAft>
              <a:buClr>
                <a:schemeClr val="dk1"/>
              </a:buClr>
              <a:buSzPts val="1100"/>
              <a:buFont typeface="Arial"/>
              <a:buNone/>
            </a:pPr>
            <a:r>
              <a:rPr lang="en"/>
              <a:t>3)      Di dalam tabel, pada kolom aksi pada setiap baris data peminjaman buku yang memiliki status "Dikembalikan", terdapat satu tombol yaitu "Catatan".</a:t>
            </a:r>
            <a:endParaRPr/>
          </a:p>
          <a:p>
            <a:pPr indent="0" lvl="0" marL="0" rtl="0" algn="l">
              <a:spcBef>
                <a:spcPts val="1200"/>
              </a:spcBef>
              <a:spcAft>
                <a:spcPts val="0"/>
              </a:spcAft>
              <a:buClr>
                <a:schemeClr val="dk1"/>
              </a:buClr>
              <a:buSzPts val="1100"/>
              <a:buFont typeface="Arial"/>
              <a:buNone/>
            </a:pPr>
            <a:r>
              <a:rPr lang="en"/>
              <a:t>4)      Klik tombol "Catatan". Sistem akan menampilkan alert yang berisi informasi terkait pengembalian buku.</a:t>
            </a:r>
            <a:endParaRPr/>
          </a:p>
          <a:p>
            <a:pPr indent="0" lvl="0" marL="0" rtl="0" algn="l">
              <a:spcBef>
                <a:spcPts val="1200"/>
              </a:spcBef>
              <a:spcAft>
                <a:spcPts val="0"/>
              </a:spcAft>
              <a:buClr>
                <a:schemeClr val="dk1"/>
              </a:buClr>
              <a:buSzPts val="1100"/>
              <a:buFont typeface="Arial"/>
              <a:buNone/>
            </a:pPr>
            <a:r>
              <a:rPr lang="en"/>
              <a:t>5)      Pada alert yang muncul, akan terdapat field "Catatan Pengembalian" yang berisi informasi mengenai kondisi buku yang dikembalikan.</a:t>
            </a:r>
            <a:endParaRPr/>
          </a:p>
          <a:p>
            <a:pPr indent="0" lvl="0" marL="0" rtl="0" algn="l">
              <a:spcBef>
                <a:spcPts val="1200"/>
              </a:spcBef>
              <a:spcAft>
                <a:spcPts val="12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5" name="Shape 3595"/>
        <p:cNvGrpSpPr/>
        <p:nvPr/>
      </p:nvGrpSpPr>
      <p:grpSpPr>
        <a:xfrm>
          <a:off x="0" y="0"/>
          <a:ext cx="0" cy="0"/>
          <a:chOff x="0" y="0"/>
          <a:chExt cx="0" cy="0"/>
        </a:xfrm>
      </p:grpSpPr>
      <p:sp>
        <p:nvSpPr>
          <p:cNvPr id="3596" name="Google Shape;3596;p86"/>
          <p:cNvSpPr txBox="1"/>
          <p:nvPr>
            <p:ph type="title"/>
          </p:nvPr>
        </p:nvSpPr>
        <p:spPr>
          <a:xfrm>
            <a:off x="713100" y="3108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 12.  Halaman Profile:</a:t>
            </a:r>
            <a:endParaRPr sz="2700"/>
          </a:p>
        </p:txBody>
      </p:sp>
      <p:sp>
        <p:nvSpPr>
          <p:cNvPr id="3597" name="Google Shape;3597;p86"/>
          <p:cNvSpPr txBox="1"/>
          <p:nvPr>
            <p:ph idx="1" type="body"/>
          </p:nvPr>
        </p:nvSpPr>
        <p:spPr>
          <a:xfrm>
            <a:off x="713100" y="9591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"Profil" dengan mengklik menu "Profil" pada sidebar navigation.</a:t>
            </a:r>
            <a:endParaRPr/>
          </a:p>
          <a:p>
            <a:pPr indent="0" lvl="0" marL="0" rtl="0" algn="l">
              <a:spcBef>
                <a:spcPts val="1200"/>
              </a:spcBef>
              <a:spcAft>
                <a:spcPts val="0"/>
              </a:spcAft>
              <a:buClr>
                <a:schemeClr val="dk1"/>
              </a:buClr>
              <a:buSzPts val="1100"/>
              <a:buFont typeface="Arial"/>
              <a:buNone/>
            </a:pPr>
            <a:r>
              <a:rPr lang="en"/>
              <a:t>2)      Di halaman ini, Anda akan melihat informasi profil Anda yang terdiri dari foto profil, nama, nomor telepon, dan level. Pada pojok kanan atas card, terdapat sebuah tombol menu Button yang berisi dua pilihan: "Ubah Profil" dan "Ubah Password".</a:t>
            </a:r>
            <a:endParaRPr/>
          </a:p>
          <a:p>
            <a:pPr indent="0" lvl="0" marL="0" rtl="0" algn="l">
              <a:spcBef>
                <a:spcPts val="1200"/>
              </a:spcBef>
              <a:spcAft>
                <a:spcPts val="0"/>
              </a:spcAft>
              <a:buClr>
                <a:schemeClr val="dk1"/>
              </a:buClr>
              <a:buSzPts val="1100"/>
              <a:buFont typeface="Arial"/>
              <a:buNone/>
            </a:pPr>
            <a:r>
              <a:rPr lang="en"/>
              <a:t>3)      Klik tombol "Ubah Profil" untuk mengakses formulir pengubahan profil. Pada formulir ini, Anda dapat mengubah nama dan nomor telepon Anda.</a:t>
            </a:r>
            <a:endParaRPr/>
          </a:p>
          <a:p>
            <a:pPr indent="0" lvl="0" marL="0" rtl="0" algn="l">
              <a:spcBef>
                <a:spcPts val="1200"/>
              </a:spcBef>
              <a:spcAft>
                <a:spcPts val="0"/>
              </a:spcAft>
              <a:buClr>
                <a:schemeClr val="dk1"/>
              </a:buClr>
              <a:buSzPts val="1100"/>
              <a:buFont typeface="Arial"/>
              <a:buNone/>
            </a:pPr>
            <a:r>
              <a:rPr lang="en"/>
              <a:t>4)      Setelah mengisi semua field yang diperlukan pada formulir ubah profil, klik tombol "Simpan" untuk menyimpan perubahan profil Anda.</a:t>
            </a:r>
            <a:endParaRPr/>
          </a:p>
          <a:p>
            <a:pPr indent="0" lvl="0" marL="0" rtl="0" algn="l">
              <a:spcBef>
                <a:spcPts val="1200"/>
              </a:spcBef>
              <a:spcAft>
                <a:spcPts val="0"/>
              </a:spcAft>
              <a:buClr>
                <a:schemeClr val="dk1"/>
              </a:buClr>
              <a:buSzPts val="1100"/>
              <a:buFont typeface="Arial"/>
              <a:buNone/>
            </a:pPr>
            <a:r>
              <a:rPr lang="en"/>
              <a:t>5)      Jika Anda ingin mengubah password Anda, klik tombol "Ubah Password". Sistem akan mengarahkan Anda ke PopUp ubah password.</a:t>
            </a:r>
            <a:endParaRPr/>
          </a:p>
          <a:p>
            <a:pPr indent="0" lvl="0" marL="0" rtl="0" algn="l">
              <a:spcBef>
                <a:spcPts val="1200"/>
              </a:spcBef>
              <a:spcAft>
                <a:spcPts val="0"/>
              </a:spcAft>
              <a:buClr>
                <a:schemeClr val="dk1"/>
              </a:buClr>
              <a:buSzPts val="1100"/>
              <a:buFont typeface="Arial"/>
              <a:buNone/>
            </a:pPr>
            <a:r>
              <a:rPr lang="en"/>
              <a:t>6)      Pada halaman ubah password, Anda diminta untuk memasukkan password baru dan konfirmasi password yang ingin digunakan. Setelah itu, konfirmasikan password baru Anda.</a:t>
            </a:r>
            <a:endParaRPr/>
          </a:p>
          <a:p>
            <a:pPr indent="0" lvl="0" marL="0" rtl="0" algn="l">
              <a:spcBef>
                <a:spcPts val="1200"/>
              </a:spcBef>
              <a:spcAft>
                <a:spcPts val="0"/>
              </a:spcAft>
              <a:buClr>
                <a:schemeClr val="dk1"/>
              </a:buClr>
              <a:buSzPts val="1100"/>
              <a:buFont typeface="Arial"/>
              <a:buNone/>
            </a:pPr>
            <a:r>
              <a:rPr lang="en"/>
              <a:t>7)      Jika sudah selesai, klik tombol "Perbarui" untuk menyimpan perubahan password Anda.</a:t>
            </a:r>
            <a:endParaRPr/>
          </a:p>
          <a:p>
            <a:pPr indent="0" lvl="0" marL="0" rtl="0" algn="l">
              <a:spcBef>
                <a:spcPts val="1200"/>
              </a:spcBef>
              <a:spcAft>
                <a:spcPts val="0"/>
              </a:spcAft>
              <a:buClr>
                <a:schemeClr val="dk1"/>
              </a:buClr>
              <a:buSzPts val="1100"/>
              <a:buFont typeface="Arial"/>
              <a:buNone/>
            </a:pPr>
            <a:r>
              <a:rPr lang="en"/>
              <a:t>8)      Setelah selesai menggunakan fitur Profile, klik tombol keluar pada dropdown Avatar untuk keluar dari aplikasi.</a:t>
            </a:r>
            <a:endParaRPr/>
          </a:p>
          <a:p>
            <a:pPr indent="0" lvl="0" marL="0" rtl="0" algn="l">
              <a:spcBef>
                <a:spcPts val="1200"/>
              </a:spcBef>
              <a:spcAft>
                <a:spcPts val="12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1" name="Shape 3601"/>
        <p:cNvGrpSpPr/>
        <p:nvPr/>
      </p:nvGrpSpPr>
      <p:grpSpPr>
        <a:xfrm>
          <a:off x="0" y="0"/>
          <a:ext cx="0" cy="0"/>
          <a:chOff x="0" y="0"/>
          <a:chExt cx="0" cy="0"/>
        </a:xfrm>
      </p:grpSpPr>
      <p:sp>
        <p:nvSpPr>
          <p:cNvPr id="3602" name="Google Shape;3602;p87"/>
          <p:cNvSpPr/>
          <p:nvPr/>
        </p:nvSpPr>
        <p:spPr>
          <a:xfrm>
            <a:off x="713100" y="3393675"/>
            <a:ext cx="4729500" cy="4380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87"/>
          <p:cNvSpPr txBox="1"/>
          <p:nvPr>
            <p:ph type="title"/>
          </p:nvPr>
        </p:nvSpPr>
        <p:spPr>
          <a:xfrm>
            <a:off x="864525" y="2405675"/>
            <a:ext cx="75663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2"/>
                </a:solidFill>
              </a:rPr>
              <a:t>ALUR</a:t>
            </a:r>
            <a:r>
              <a:rPr lang="en"/>
              <a:t> ANGGOTA</a:t>
            </a:r>
            <a:endParaRPr/>
          </a:p>
        </p:txBody>
      </p:sp>
      <p:sp>
        <p:nvSpPr>
          <p:cNvPr id="3604" name="Google Shape;3604;p87"/>
          <p:cNvSpPr txBox="1"/>
          <p:nvPr>
            <p:ph idx="1" type="subTitle"/>
          </p:nvPr>
        </p:nvSpPr>
        <p:spPr>
          <a:xfrm>
            <a:off x="864525" y="3440475"/>
            <a:ext cx="4644000" cy="344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Alur penggunaan Oleh Anggota</a:t>
            </a:r>
            <a:endParaRPr/>
          </a:p>
        </p:txBody>
      </p:sp>
      <p:sp>
        <p:nvSpPr>
          <p:cNvPr id="3605" name="Google Shape;3605;p87"/>
          <p:cNvSpPr txBox="1"/>
          <p:nvPr>
            <p:ph idx="2" type="title"/>
          </p:nvPr>
        </p:nvSpPr>
        <p:spPr>
          <a:xfrm>
            <a:off x="864525" y="1484975"/>
            <a:ext cx="2130300" cy="92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grpSp>
        <p:nvGrpSpPr>
          <p:cNvPr id="3606" name="Google Shape;3606;p87"/>
          <p:cNvGrpSpPr/>
          <p:nvPr/>
        </p:nvGrpSpPr>
        <p:grpSpPr>
          <a:xfrm flipH="1" rot="-5400000">
            <a:off x="7383127" y="3012828"/>
            <a:ext cx="883262" cy="242091"/>
            <a:chOff x="2300350" y="2601250"/>
            <a:chExt cx="2275275" cy="623625"/>
          </a:xfrm>
        </p:grpSpPr>
        <p:sp>
          <p:nvSpPr>
            <p:cNvPr id="3607" name="Google Shape;3607;p8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8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8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8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8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8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3" name="Google Shape;3613;p87"/>
          <p:cNvGrpSpPr/>
          <p:nvPr/>
        </p:nvGrpSpPr>
        <p:grpSpPr>
          <a:xfrm rot="5400000">
            <a:off x="2935200" y="4005125"/>
            <a:ext cx="98902" cy="553090"/>
            <a:chOff x="4898850" y="4820550"/>
            <a:chExt cx="98902" cy="553090"/>
          </a:xfrm>
        </p:grpSpPr>
        <p:sp>
          <p:nvSpPr>
            <p:cNvPr id="3614" name="Google Shape;3614;p8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8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8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8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8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9" name="Google Shape;3619;p87"/>
          <p:cNvGrpSpPr/>
          <p:nvPr/>
        </p:nvGrpSpPr>
        <p:grpSpPr>
          <a:xfrm>
            <a:off x="2502517" y="715516"/>
            <a:ext cx="1105976" cy="133969"/>
            <a:chOff x="8183182" y="663852"/>
            <a:chExt cx="1475028" cy="178673"/>
          </a:xfrm>
        </p:grpSpPr>
        <p:grpSp>
          <p:nvGrpSpPr>
            <p:cNvPr id="3620" name="Google Shape;3620;p87"/>
            <p:cNvGrpSpPr/>
            <p:nvPr/>
          </p:nvGrpSpPr>
          <p:grpSpPr>
            <a:xfrm>
              <a:off x="8183182" y="774425"/>
              <a:ext cx="1178025" cy="68100"/>
              <a:chOff x="2024450" y="204150"/>
              <a:chExt cx="1178025" cy="68100"/>
            </a:xfrm>
          </p:grpSpPr>
          <p:sp>
            <p:nvSpPr>
              <p:cNvPr id="3621" name="Google Shape;3621;p8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8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8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8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8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8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8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8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8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8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1" name="Google Shape;3631;p87"/>
            <p:cNvGrpSpPr/>
            <p:nvPr/>
          </p:nvGrpSpPr>
          <p:grpSpPr>
            <a:xfrm>
              <a:off x="8480185" y="663852"/>
              <a:ext cx="1178025" cy="68100"/>
              <a:chOff x="2024450" y="204150"/>
              <a:chExt cx="1178025" cy="68100"/>
            </a:xfrm>
          </p:grpSpPr>
          <p:sp>
            <p:nvSpPr>
              <p:cNvPr id="3632" name="Google Shape;3632;p8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8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8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8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8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8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8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8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8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8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42" name="Google Shape;3642;p87"/>
          <p:cNvGrpSpPr/>
          <p:nvPr/>
        </p:nvGrpSpPr>
        <p:grpSpPr>
          <a:xfrm>
            <a:off x="5835364" y="1296428"/>
            <a:ext cx="883262" cy="242091"/>
            <a:chOff x="2300350" y="2601250"/>
            <a:chExt cx="2275275" cy="623625"/>
          </a:xfrm>
        </p:grpSpPr>
        <p:sp>
          <p:nvSpPr>
            <p:cNvPr id="3643" name="Google Shape;3643;p87"/>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87"/>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87"/>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87"/>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87"/>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87"/>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9" name="Google Shape;3649;p87"/>
          <p:cNvGrpSpPr/>
          <p:nvPr/>
        </p:nvGrpSpPr>
        <p:grpSpPr>
          <a:xfrm>
            <a:off x="7672192" y="1903729"/>
            <a:ext cx="1823016" cy="296643"/>
            <a:chOff x="7857346" y="3902355"/>
            <a:chExt cx="1823016" cy="296643"/>
          </a:xfrm>
        </p:grpSpPr>
        <p:sp>
          <p:nvSpPr>
            <p:cNvPr id="3650" name="Google Shape;3650;p87"/>
            <p:cNvSpPr/>
            <p:nvPr/>
          </p:nvSpPr>
          <p:spPr>
            <a:xfrm>
              <a:off x="7956216" y="4048371"/>
              <a:ext cx="1724145" cy="150627"/>
            </a:xfrm>
            <a:custGeom>
              <a:rect b="b" l="l" r="r" t="t"/>
              <a:pathLst>
                <a:path extrusionOk="0" fill="none" h="4834" w="55332">
                  <a:moveTo>
                    <a:pt x="55331" y="4834"/>
                  </a:moveTo>
                  <a:lnTo>
                    <a:pt x="28930" y="4834"/>
                  </a:lnTo>
                  <a:lnTo>
                    <a:pt x="27294" y="3198"/>
                  </a:lnTo>
                  <a:lnTo>
                    <a:pt x="24072" y="0"/>
                  </a:lnTo>
                  <a:lnTo>
                    <a:pt x="1"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87"/>
            <p:cNvSpPr/>
            <p:nvPr/>
          </p:nvSpPr>
          <p:spPr>
            <a:xfrm>
              <a:off x="8453686" y="3902355"/>
              <a:ext cx="91953" cy="91953"/>
            </a:xfrm>
            <a:custGeom>
              <a:rect b="b" l="l" r="r" t="t"/>
              <a:pathLst>
                <a:path extrusionOk="0" fill="none" h="2951" w="2951">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87"/>
            <p:cNvSpPr/>
            <p:nvPr/>
          </p:nvSpPr>
          <p:spPr>
            <a:xfrm>
              <a:off x="8478396" y="3927096"/>
              <a:ext cx="43281" cy="42502"/>
            </a:xfrm>
            <a:custGeom>
              <a:rect b="b" l="l" r="r" t="t"/>
              <a:pathLst>
                <a:path extrusionOk="0" h="1364" w="1389">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87"/>
            <p:cNvSpPr/>
            <p:nvPr/>
          </p:nvSpPr>
          <p:spPr>
            <a:xfrm>
              <a:off x="7857346" y="4002005"/>
              <a:ext cx="91953" cy="91953"/>
            </a:xfrm>
            <a:custGeom>
              <a:rect b="b" l="l" r="r" t="t"/>
              <a:pathLst>
                <a:path extrusionOk="0" fill="none" h="2951" w="2951">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87"/>
            <p:cNvSpPr/>
            <p:nvPr/>
          </p:nvSpPr>
          <p:spPr>
            <a:xfrm>
              <a:off x="7882087" y="4026715"/>
              <a:ext cx="43281" cy="42533"/>
            </a:xfrm>
            <a:custGeom>
              <a:rect b="b" l="l" r="r" t="t"/>
              <a:pathLst>
                <a:path extrusionOk="0" h="1365" w="1389">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87"/>
            <p:cNvSpPr/>
            <p:nvPr/>
          </p:nvSpPr>
          <p:spPr>
            <a:xfrm>
              <a:off x="8545608" y="3948721"/>
              <a:ext cx="1134754" cy="175368"/>
            </a:xfrm>
            <a:custGeom>
              <a:rect b="b" l="l" r="r" t="t"/>
              <a:pathLst>
                <a:path extrusionOk="0" fill="none" h="5628" w="36417">
                  <a:moveTo>
                    <a:pt x="0" y="0"/>
                  </a:moveTo>
                  <a:lnTo>
                    <a:pt x="6049" y="0"/>
                  </a:lnTo>
                  <a:lnTo>
                    <a:pt x="8379" y="2330"/>
                  </a:lnTo>
                  <a:lnTo>
                    <a:pt x="11676" y="5627"/>
                  </a:lnTo>
                  <a:lnTo>
                    <a:pt x="36416" y="56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6" name="Google Shape;3656;p87"/>
          <p:cNvGrpSpPr/>
          <p:nvPr/>
        </p:nvGrpSpPr>
        <p:grpSpPr>
          <a:xfrm rot="5400000">
            <a:off x="4397925" y="1382925"/>
            <a:ext cx="98902" cy="553090"/>
            <a:chOff x="4898850" y="4820550"/>
            <a:chExt cx="98902" cy="553090"/>
          </a:xfrm>
        </p:grpSpPr>
        <p:sp>
          <p:nvSpPr>
            <p:cNvPr id="3657" name="Google Shape;3657;p87"/>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87"/>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87"/>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87"/>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87"/>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2" name="Google Shape;3662;p87"/>
          <p:cNvGrpSpPr/>
          <p:nvPr/>
        </p:nvGrpSpPr>
        <p:grpSpPr>
          <a:xfrm>
            <a:off x="5564542" y="4282016"/>
            <a:ext cx="1105976" cy="133969"/>
            <a:chOff x="8183182" y="663852"/>
            <a:chExt cx="1475028" cy="178673"/>
          </a:xfrm>
        </p:grpSpPr>
        <p:grpSp>
          <p:nvGrpSpPr>
            <p:cNvPr id="3663" name="Google Shape;3663;p87"/>
            <p:cNvGrpSpPr/>
            <p:nvPr/>
          </p:nvGrpSpPr>
          <p:grpSpPr>
            <a:xfrm>
              <a:off x="8183182" y="774425"/>
              <a:ext cx="1178025" cy="68100"/>
              <a:chOff x="2024450" y="204150"/>
              <a:chExt cx="1178025" cy="68100"/>
            </a:xfrm>
          </p:grpSpPr>
          <p:sp>
            <p:nvSpPr>
              <p:cNvPr id="3664" name="Google Shape;3664;p8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8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8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8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8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8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8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8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8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8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4" name="Google Shape;3674;p87"/>
            <p:cNvGrpSpPr/>
            <p:nvPr/>
          </p:nvGrpSpPr>
          <p:grpSpPr>
            <a:xfrm>
              <a:off x="8480185" y="663852"/>
              <a:ext cx="1178025" cy="68100"/>
              <a:chOff x="2024450" y="204150"/>
              <a:chExt cx="1178025" cy="68100"/>
            </a:xfrm>
          </p:grpSpPr>
          <p:sp>
            <p:nvSpPr>
              <p:cNvPr id="3675" name="Google Shape;3675;p87"/>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87"/>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87"/>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87"/>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87"/>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87"/>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87"/>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87"/>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87"/>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87"/>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8" name="Shape 3688"/>
        <p:cNvGrpSpPr/>
        <p:nvPr/>
      </p:nvGrpSpPr>
      <p:grpSpPr>
        <a:xfrm>
          <a:off x="0" y="0"/>
          <a:ext cx="0" cy="0"/>
          <a:chOff x="0" y="0"/>
          <a:chExt cx="0" cy="0"/>
        </a:xfrm>
      </p:grpSpPr>
      <p:sp>
        <p:nvSpPr>
          <p:cNvPr id="3689" name="Google Shape;3689;p88"/>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      Halaman Login:</a:t>
            </a:r>
            <a:endParaRPr/>
          </a:p>
        </p:txBody>
      </p:sp>
      <p:sp>
        <p:nvSpPr>
          <p:cNvPr id="3690" name="Google Shape;3690;p88"/>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Buka halaman login: Pertama-tama, buka halaman login pada website aplikasi SmartLib.</a:t>
            </a:r>
            <a:endParaRPr/>
          </a:p>
          <a:p>
            <a:pPr indent="0" lvl="0" marL="0" rtl="0" algn="l">
              <a:spcBef>
                <a:spcPts val="1200"/>
              </a:spcBef>
              <a:spcAft>
                <a:spcPts val="0"/>
              </a:spcAft>
              <a:buClr>
                <a:schemeClr val="dk1"/>
              </a:buClr>
              <a:buSzPts val="1100"/>
              <a:buFont typeface="Arial"/>
              <a:buNone/>
            </a:pPr>
            <a:r>
              <a:rPr lang="en"/>
              <a:t>2)      Masukkan informasi login: Selanjutnya, masukkan informasi login Anda yakni username, serta password. Pastikan informasi yang dimasukkan sudah benar dan sesuai dengan data yang Anda daftarkan sebelumnya.</a:t>
            </a:r>
            <a:endParaRPr/>
          </a:p>
          <a:p>
            <a:pPr indent="0" lvl="0" marL="0" rtl="0" algn="l">
              <a:spcBef>
                <a:spcPts val="1200"/>
              </a:spcBef>
              <a:spcAft>
                <a:spcPts val="0"/>
              </a:spcAft>
              <a:buClr>
                <a:schemeClr val="dk1"/>
              </a:buClr>
              <a:buSzPts val="1100"/>
              <a:buFont typeface="Arial"/>
              <a:buNone/>
            </a:pPr>
            <a:r>
              <a:rPr lang="en"/>
              <a:t>3)      Klik tombol "Masuk": Setelah informasi login diisi, klik tombol "Masuk" untuk masuk ke halaman dashboard aplikasi.</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7" name="Shape 2947"/>
        <p:cNvGrpSpPr/>
        <p:nvPr/>
      </p:nvGrpSpPr>
      <p:grpSpPr>
        <a:xfrm>
          <a:off x="0" y="0"/>
          <a:ext cx="0" cy="0"/>
          <a:chOff x="0" y="0"/>
          <a:chExt cx="0" cy="0"/>
        </a:xfrm>
      </p:grpSpPr>
      <p:grpSp>
        <p:nvGrpSpPr>
          <p:cNvPr id="2948" name="Google Shape;2948;p35"/>
          <p:cNvGrpSpPr/>
          <p:nvPr/>
        </p:nvGrpSpPr>
        <p:grpSpPr>
          <a:xfrm flipH="1">
            <a:off x="4130364" y="3694591"/>
            <a:ext cx="883262" cy="242091"/>
            <a:chOff x="2300350" y="2601250"/>
            <a:chExt cx="2275275" cy="623625"/>
          </a:xfrm>
        </p:grpSpPr>
        <p:sp>
          <p:nvSpPr>
            <p:cNvPr id="2949" name="Google Shape;2949;p35"/>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35"/>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35"/>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35"/>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35"/>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35"/>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5" name="Google Shape;2955;p35"/>
          <p:cNvSpPr txBox="1"/>
          <p:nvPr>
            <p:ph idx="1" type="subTitle"/>
          </p:nvPr>
        </p:nvSpPr>
        <p:spPr>
          <a:xfrm>
            <a:off x="1912800" y="1431500"/>
            <a:ext cx="5318400" cy="226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t>
            </a:r>
            <a:r>
              <a:rPr lang="en"/>
              <a:t>emberikan akses mudah dan mengefisienkan pekerjaan dalam mengatur dan mengakses sumber daya informasi literatur dalam format digital. Dengan adanya perpustakaan digital (SmartLib) sumber daya informasi dan literatur dapat diakses dari mana saja dan kapan saja. Perpustakaan digital  (SmartLib) memungkinkan pengguna untuk melakukan pencarian informasi dengan cepat dan mudah. Tidak hanya melakukan pencarian informasi, aplikasi ini juga bertujuan untuk administrasi perpustakaan agar dapat mengefisienkan pekerjaannya dalam mendata buku perpustakaan dan Peminjaman.</a:t>
            </a:r>
            <a:endParaRPr/>
          </a:p>
        </p:txBody>
      </p:sp>
      <p:sp>
        <p:nvSpPr>
          <p:cNvPr id="2956" name="Google Shape;2956;p35"/>
          <p:cNvSpPr/>
          <p:nvPr/>
        </p:nvSpPr>
        <p:spPr>
          <a:xfrm rot="10800000">
            <a:off x="6176787" y="3991639"/>
            <a:ext cx="586800" cy="1284425"/>
          </a:xfrm>
          <a:prstGeom prst="flowChartOffpageConnector">
            <a:avLst/>
          </a:prstGeom>
          <a:gradFill>
            <a:gsLst>
              <a:gs pos="0">
                <a:schemeClr val="accent4"/>
              </a:gs>
              <a:gs pos="100000">
                <a:schemeClr val="lt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7" name="Google Shape;2957;p35"/>
          <p:cNvGrpSpPr/>
          <p:nvPr/>
        </p:nvGrpSpPr>
        <p:grpSpPr>
          <a:xfrm>
            <a:off x="6397851" y="1075319"/>
            <a:ext cx="1252897" cy="51000"/>
            <a:chOff x="2915381" y="4104819"/>
            <a:chExt cx="1252897" cy="51000"/>
          </a:xfrm>
        </p:grpSpPr>
        <p:sp>
          <p:nvSpPr>
            <p:cNvPr id="2958" name="Google Shape;2958;p35"/>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35"/>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35"/>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35"/>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35"/>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35"/>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35"/>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35"/>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35"/>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35"/>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35"/>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35"/>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35"/>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35"/>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2" name="Google Shape;2972;p35"/>
          <p:cNvGrpSpPr/>
          <p:nvPr/>
        </p:nvGrpSpPr>
        <p:grpSpPr>
          <a:xfrm rot="5400000">
            <a:off x="7822000" y="3988625"/>
            <a:ext cx="98902" cy="553090"/>
            <a:chOff x="4898850" y="4820550"/>
            <a:chExt cx="98902" cy="553090"/>
          </a:xfrm>
        </p:grpSpPr>
        <p:sp>
          <p:nvSpPr>
            <p:cNvPr id="2973" name="Google Shape;2973;p35"/>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35"/>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35"/>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35"/>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35"/>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8" name="Google Shape;2978;p35"/>
          <p:cNvGrpSpPr/>
          <p:nvPr/>
        </p:nvGrpSpPr>
        <p:grpSpPr>
          <a:xfrm>
            <a:off x="1632103" y="4389467"/>
            <a:ext cx="1105976" cy="133969"/>
            <a:chOff x="8183182" y="663852"/>
            <a:chExt cx="1475028" cy="178673"/>
          </a:xfrm>
        </p:grpSpPr>
        <p:grpSp>
          <p:nvGrpSpPr>
            <p:cNvPr id="2979" name="Google Shape;2979;p35"/>
            <p:cNvGrpSpPr/>
            <p:nvPr/>
          </p:nvGrpSpPr>
          <p:grpSpPr>
            <a:xfrm>
              <a:off x="8183182" y="774425"/>
              <a:ext cx="1178025" cy="68100"/>
              <a:chOff x="2024450" y="204150"/>
              <a:chExt cx="1178025" cy="68100"/>
            </a:xfrm>
          </p:grpSpPr>
          <p:sp>
            <p:nvSpPr>
              <p:cNvPr id="2980" name="Google Shape;2980;p3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3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3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3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3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3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3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3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3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3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0" name="Google Shape;2990;p35"/>
            <p:cNvGrpSpPr/>
            <p:nvPr/>
          </p:nvGrpSpPr>
          <p:grpSpPr>
            <a:xfrm>
              <a:off x="8480185" y="663852"/>
              <a:ext cx="1178025" cy="68100"/>
              <a:chOff x="2024450" y="204150"/>
              <a:chExt cx="1178025" cy="68100"/>
            </a:xfrm>
          </p:grpSpPr>
          <p:sp>
            <p:nvSpPr>
              <p:cNvPr id="2991" name="Google Shape;2991;p35"/>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35"/>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35"/>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35"/>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35"/>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35"/>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35"/>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35"/>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35"/>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35"/>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4" name="Shape 3694"/>
        <p:cNvGrpSpPr/>
        <p:nvPr/>
      </p:nvGrpSpPr>
      <p:grpSpPr>
        <a:xfrm>
          <a:off x="0" y="0"/>
          <a:ext cx="0" cy="0"/>
          <a:chOff x="0" y="0"/>
          <a:chExt cx="0" cy="0"/>
        </a:xfrm>
      </p:grpSpPr>
      <p:sp>
        <p:nvSpPr>
          <p:cNvPr id="3695" name="Google Shape;3695;p89"/>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Layout:</a:t>
            </a:r>
            <a:endParaRPr/>
          </a:p>
        </p:txBody>
      </p:sp>
      <p:sp>
        <p:nvSpPr>
          <p:cNvPr id="3696" name="Google Shape;3696;p89"/>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Setelah membuka website aplikasi SmartLib, Anda akan melihat tampilan layout yang menampilkan sebuah avatar di pojok kanan atas layar.</a:t>
            </a:r>
            <a:endParaRPr/>
          </a:p>
          <a:p>
            <a:pPr indent="0" lvl="0" marL="0" rtl="0" algn="l">
              <a:spcBef>
                <a:spcPts val="1200"/>
              </a:spcBef>
              <a:spcAft>
                <a:spcPts val="0"/>
              </a:spcAft>
              <a:buClr>
                <a:schemeClr val="dk1"/>
              </a:buClr>
              <a:buSzPts val="1100"/>
              <a:buFont typeface="Arial"/>
              <a:buNone/>
            </a:pPr>
            <a:r>
              <a:rPr lang="en"/>
              <a:t>2)      Klik pada avatar tersebut, maka akan muncul sebuah dropdown menu yang berisi beberapa pilihan.</a:t>
            </a:r>
            <a:endParaRPr/>
          </a:p>
          <a:p>
            <a:pPr indent="0" lvl="0" marL="0" rtl="0" algn="l">
              <a:spcBef>
                <a:spcPts val="1200"/>
              </a:spcBef>
              <a:spcAft>
                <a:spcPts val="0"/>
              </a:spcAft>
              <a:buClr>
                <a:schemeClr val="dk1"/>
              </a:buClr>
              <a:buSzPts val="1100"/>
              <a:buFont typeface="Arial"/>
              <a:buNone/>
            </a:pPr>
            <a:r>
              <a:rPr lang="en"/>
              <a:t>3)      Pada dropdown menu tersebut, terdapat informasi "username.</a:t>
            </a:r>
            <a:endParaRPr/>
          </a:p>
          <a:p>
            <a:pPr indent="0" lvl="0" marL="0" rtl="0" algn="l">
              <a:spcBef>
                <a:spcPts val="1200"/>
              </a:spcBef>
              <a:spcAft>
                <a:spcPts val="0"/>
              </a:spcAft>
              <a:buClr>
                <a:schemeClr val="dk1"/>
              </a:buClr>
              <a:buSzPts val="1100"/>
              <a:buFont typeface="Arial"/>
              <a:buNone/>
            </a:pPr>
            <a:r>
              <a:rPr lang="en"/>
              <a:t>4)      Pada dropdown menu juga terdapat pilihan "Item Dashboard" yang akan membawa Anda ke halaman dashboard aplikasi, yang berisi data buku.</a:t>
            </a:r>
            <a:endParaRPr/>
          </a:p>
          <a:p>
            <a:pPr indent="0" lvl="0" marL="0" rtl="0" algn="l">
              <a:spcBef>
                <a:spcPts val="1200"/>
              </a:spcBef>
              <a:spcAft>
                <a:spcPts val="0"/>
              </a:spcAft>
              <a:buClr>
                <a:schemeClr val="dk1"/>
              </a:buClr>
              <a:buSzPts val="1100"/>
              <a:buFont typeface="Arial"/>
              <a:buNone/>
            </a:pPr>
            <a:r>
              <a:rPr lang="en"/>
              <a:t>5)      Selain itu, terdapat juga pilihan "Profile" yang akan membawa Anda ke halaman profil, di mana Anda dapat mengubah atau memperbarui informasi profil Anda.</a:t>
            </a:r>
            <a:endParaRPr/>
          </a:p>
          <a:p>
            <a:pPr indent="0" lvl="0" marL="0" rtl="0" algn="l">
              <a:spcBef>
                <a:spcPts val="1200"/>
              </a:spcBef>
              <a:spcAft>
                <a:spcPts val="1200"/>
              </a:spcAft>
              <a:buNone/>
            </a:pPr>
            <a:r>
              <a:rPr lang="en"/>
              <a:t>6)      Pilihan berikutnya adalah "Mode" yang biasanya digunakan untuk mengubah tampilan atau tema aplikasi, seperti mode gelap atau terang.</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0" name="Shape 3700"/>
        <p:cNvGrpSpPr/>
        <p:nvPr/>
      </p:nvGrpSpPr>
      <p:grpSpPr>
        <a:xfrm>
          <a:off x="0" y="0"/>
          <a:ext cx="0" cy="0"/>
          <a:chOff x="0" y="0"/>
          <a:chExt cx="0" cy="0"/>
        </a:xfrm>
      </p:grpSpPr>
      <p:sp>
        <p:nvSpPr>
          <p:cNvPr id="3701" name="Google Shape;3701;p90"/>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Layout:</a:t>
            </a:r>
            <a:endParaRPr/>
          </a:p>
        </p:txBody>
      </p:sp>
      <p:sp>
        <p:nvSpPr>
          <p:cNvPr id="3702" name="Google Shape;3702;p90"/>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      Terakhir, terdapat pilihan "Keluar" yang akan mengakhiri sesi login Anda dari aplikasi tersebut.</a:t>
            </a:r>
            <a:endParaRPr/>
          </a:p>
          <a:p>
            <a:pPr indent="0" lvl="0" marL="0" rtl="0" algn="l">
              <a:spcBef>
                <a:spcPts val="1200"/>
              </a:spcBef>
              <a:spcAft>
                <a:spcPts val="0"/>
              </a:spcAft>
              <a:buNone/>
            </a:pPr>
            <a:r>
              <a:rPr lang="en"/>
              <a:t>8)      Setelah memilih salah satu dari pilihan di dropdown menu, Anda akan diarahkan ke halaman yang sesuai dengan p</a:t>
            </a:r>
            <a:r>
              <a:rPr lang="en"/>
              <a:t>i</a:t>
            </a:r>
            <a:r>
              <a:rPr lang="en"/>
              <a:t>lihan yang Anda pilih.</a:t>
            </a:r>
            <a:endParaRPr/>
          </a:p>
          <a:p>
            <a:pPr indent="0" lvl="0" marL="0" rtl="0" algn="l">
              <a:spcBef>
                <a:spcPts val="1200"/>
              </a:spcBef>
              <a:spcAft>
                <a:spcPts val="0"/>
              </a:spcAft>
              <a:buNone/>
            </a:pPr>
            <a:r>
              <a:rPr lang="en"/>
              <a:t>9)      Untuk kembali ke halaman awal, klik pada logo aplikasi atau navigasi yang tersedia di halaman tersebut.</a:t>
            </a:r>
            <a:endParaRPr/>
          </a:p>
          <a:p>
            <a:pPr indent="0" lvl="0" marL="0" rtl="0" algn="l">
              <a:spcBef>
                <a:spcPts val="1200"/>
              </a:spcBef>
              <a:spcAft>
                <a:spcPts val="120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6" name="Shape 3706"/>
        <p:cNvGrpSpPr/>
        <p:nvPr/>
      </p:nvGrpSpPr>
      <p:grpSpPr>
        <a:xfrm>
          <a:off x="0" y="0"/>
          <a:ext cx="0" cy="0"/>
          <a:chOff x="0" y="0"/>
          <a:chExt cx="0" cy="0"/>
        </a:xfrm>
      </p:grpSpPr>
      <p:sp>
        <p:nvSpPr>
          <p:cNvPr id="3707" name="Google Shape;3707;p91"/>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Sidebar Navigation:</a:t>
            </a:r>
            <a:endParaRPr/>
          </a:p>
        </p:txBody>
      </p:sp>
      <p:sp>
        <p:nvSpPr>
          <p:cNvPr id="3708" name="Google Shape;3708;p91"/>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Setelah membuka website tersebut, carilah sidebar navigation yang terletak di sebelah kiri layar.</a:t>
            </a:r>
            <a:endParaRPr/>
          </a:p>
          <a:p>
            <a:pPr indent="0" lvl="0" marL="0" rtl="0" algn="l">
              <a:spcBef>
                <a:spcPts val="1200"/>
              </a:spcBef>
              <a:spcAft>
                <a:spcPts val="0"/>
              </a:spcAft>
              <a:buClr>
                <a:schemeClr val="dk1"/>
              </a:buClr>
              <a:buSzPts val="1100"/>
              <a:buFont typeface="Arial"/>
              <a:buNone/>
            </a:pPr>
            <a:r>
              <a:rPr lang="en"/>
              <a:t>2)      Di sidebar navigation, Anda akan melihat beberapa item yakni dashboard dan profile.</a:t>
            </a:r>
            <a:endParaRPr/>
          </a:p>
          <a:p>
            <a:pPr indent="0" lvl="0" marL="0" rtl="0" algn="l">
              <a:spcBef>
                <a:spcPts val="1200"/>
              </a:spcBef>
              <a:spcAft>
                <a:spcPts val="0"/>
              </a:spcAft>
              <a:buClr>
                <a:schemeClr val="dk1"/>
              </a:buClr>
              <a:buSzPts val="1100"/>
              <a:buFont typeface="Arial"/>
              <a:buNone/>
            </a:pPr>
            <a:r>
              <a:rPr lang="en"/>
              <a:t>3)      Klik pada item "Dashboard" untuk melihat data buku.</a:t>
            </a:r>
            <a:endParaRPr/>
          </a:p>
          <a:p>
            <a:pPr indent="0" lvl="0" marL="0" rtl="0" algn="l">
              <a:spcBef>
                <a:spcPts val="1200"/>
              </a:spcBef>
              <a:spcAft>
                <a:spcPts val="0"/>
              </a:spcAft>
              <a:buClr>
                <a:schemeClr val="dk1"/>
              </a:buClr>
              <a:buSzPts val="1100"/>
              <a:buFont typeface="Arial"/>
              <a:buNone/>
            </a:pPr>
            <a:r>
              <a:rPr lang="en"/>
              <a:t>4)      Untuk mengubah informasi profil Anda, klik pada item "Profile". Di halaman profil, Anda dapat mengubah foto profil, informasi kontak, atau informasi pribadi Anda.</a:t>
            </a:r>
            <a:endParaRPr/>
          </a:p>
          <a:p>
            <a:pPr indent="0" lvl="0" marL="0" rtl="0" algn="l">
              <a:spcBef>
                <a:spcPts val="1200"/>
              </a:spcBef>
              <a:spcAft>
                <a:spcPts val="0"/>
              </a:spcAft>
              <a:buClr>
                <a:schemeClr val="dk1"/>
              </a:buClr>
              <a:buSzPts val="1100"/>
              <a:buFont typeface="Arial"/>
              <a:buNone/>
            </a:pPr>
            <a:r>
              <a:rPr lang="en"/>
              <a:t>5)      Setelah memilih salah satu item pada sidebar navigation, Anda akan diarahkan ke halaman terkait dengan pilihan Anda.</a:t>
            </a:r>
            <a:endParaRPr/>
          </a:p>
          <a:p>
            <a:pPr indent="0" lvl="0" marL="0" rtl="0" algn="l">
              <a:spcBef>
                <a:spcPts val="1200"/>
              </a:spcBef>
              <a:spcAft>
                <a:spcPts val="0"/>
              </a:spcAft>
              <a:buClr>
                <a:schemeClr val="dk1"/>
              </a:buClr>
              <a:buSzPts val="1100"/>
              <a:buFont typeface="Arial"/>
              <a:buNone/>
            </a:pPr>
            <a:r>
              <a:rPr lang="en"/>
              <a:t>6)      Untuk kembali ke halaman awal, klik pada logo atau tombol navigasi yang tersedia di halaman tersebut.</a:t>
            </a:r>
            <a:endParaRPr/>
          </a:p>
          <a:p>
            <a:pPr indent="0" lvl="0" marL="0" rtl="0" algn="l">
              <a:spcBef>
                <a:spcPts val="1200"/>
              </a:spcBef>
              <a:spcAft>
                <a:spcPts val="120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2" name="Shape 3712"/>
        <p:cNvGrpSpPr/>
        <p:nvPr/>
      </p:nvGrpSpPr>
      <p:grpSpPr>
        <a:xfrm>
          <a:off x="0" y="0"/>
          <a:ext cx="0" cy="0"/>
          <a:chOff x="0" y="0"/>
          <a:chExt cx="0" cy="0"/>
        </a:xfrm>
      </p:grpSpPr>
      <p:sp>
        <p:nvSpPr>
          <p:cNvPr id="3713" name="Google Shape;3713;p92"/>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4.      Halaman Dashboard:</a:t>
            </a:r>
            <a:endParaRPr/>
          </a:p>
        </p:txBody>
      </p:sp>
      <p:sp>
        <p:nvSpPr>
          <p:cNvPr id="3714" name="Google Shape;3714;p92"/>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Pada halaman utama, akan terdapat card (buku) yang ditampilkan dalam bentuk grid atau daftar.</a:t>
            </a:r>
            <a:endParaRPr/>
          </a:p>
          <a:p>
            <a:pPr indent="0" lvl="0" marL="0" rtl="0" algn="l">
              <a:spcBef>
                <a:spcPts val="1200"/>
              </a:spcBef>
              <a:spcAft>
                <a:spcPts val="0"/>
              </a:spcAft>
              <a:buClr>
                <a:schemeClr val="dk1"/>
              </a:buClr>
              <a:buSzPts val="1100"/>
              <a:buFont typeface="Arial"/>
              <a:buNone/>
            </a:pPr>
            <a:r>
              <a:rPr lang="en"/>
              <a:t>2)      Jika Anda klik card (buku) pada dashboard, halaman detail buku akan muncul dengan informasi lengkap mengenai buku tersebut.</a:t>
            </a:r>
            <a:endParaRPr/>
          </a:p>
          <a:p>
            <a:pPr indent="0" lvl="0" marL="0" rtl="0" algn="l">
              <a:spcBef>
                <a:spcPts val="1200"/>
              </a:spcBef>
              <a:spcAft>
                <a:spcPts val="0"/>
              </a:spcAft>
              <a:buClr>
                <a:schemeClr val="dk1"/>
              </a:buClr>
              <a:buSzPts val="1100"/>
              <a:buFont typeface="Arial"/>
              <a:buNone/>
            </a:pPr>
            <a:r>
              <a:rPr lang="en"/>
              <a:t>3)      Gunakan fitur "Filter Kategori" untuk mempermudah pencarian buku berdasarkan kategori tertentu.</a:t>
            </a:r>
            <a:endParaRPr/>
          </a:p>
          <a:p>
            <a:pPr indent="0" lvl="0" marL="0" rtl="0" algn="l">
              <a:spcBef>
                <a:spcPts val="1200"/>
              </a:spcBef>
              <a:spcAft>
                <a:spcPts val="0"/>
              </a:spcAft>
              <a:buClr>
                <a:schemeClr val="dk1"/>
              </a:buClr>
              <a:buSzPts val="1100"/>
              <a:buFont typeface="Arial"/>
              <a:buNone/>
            </a:pPr>
            <a:r>
              <a:rPr lang="en"/>
              <a:t>4)      Gunakan fitur "Searching" untuk mencari buku berdasarkan kata kunci tertentu, seperti judul atau nama penulis.</a:t>
            </a:r>
            <a:endParaRPr/>
          </a:p>
          <a:p>
            <a:pPr indent="0" lvl="0" marL="0" rtl="0" algn="l">
              <a:spcBef>
                <a:spcPts val="1200"/>
              </a:spcBef>
              <a:spcAft>
                <a:spcPts val="0"/>
              </a:spcAft>
              <a:buClr>
                <a:schemeClr val="dk1"/>
              </a:buClr>
              <a:buSzPts val="1100"/>
              <a:buFont typeface="Arial"/>
              <a:buNone/>
            </a:pPr>
            <a:r>
              <a:rPr lang="en"/>
              <a:t>5)      Gunakan fitur "Pagination" untuk melihat daftar buku dalam beberapa halaman agar lebih mudah untuk dikelola dan dicari.</a:t>
            </a:r>
            <a:endParaRPr/>
          </a:p>
          <a:p>
            <a:pPr indent="0" lvl="0" marL="0" rtl="0" algn="l">
              <a:spcBef>
                <a:spcPts val="1200"/>
              </a:spcBef>
              <a:spcAft>
                <a:spcPts val="120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8" name="Shape 3718"/>
        <p:cNvGrpSpPr/>
        <p:nvPr/>
      </p:nvGrpSpPr>
      <p:grpSpPr>
        <a:xfrm>
          <a:off x="0" y="0"/>
          <a:ext cx="0" cy="0"/>
          <a:chOff x="0" y="0"/>
          <a:chExt cx="0" cy="0"/>
        </a:xfrm>
      </p:grpSpPr>
      <p:sp>
        <p:nvSpPr>
          <p:cNvPr id="3719" name="Google Shape;3719;p93"/>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 5.      Halaman Dashboard &gt; Detail Buku:</a:t>
            </a:r>
            <a:endParaRPr sz="2700"/>
          </a:p>
        </p:txBody>
      </p:sp>
      <p:sp>
        <p:nvSpPr>
          <p:cNvPr id="3720" name="Google Shape;3720;p93"/>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Buka halaman detail buku pada web Perpus-Telk.</a:t>
            </a:r>
            <a:endParaRPr/>
          </a:p>
          <a:p>
            <a:pPr indent="0" lvl="0" marL="0" rtl="0" algn="l">
              <a:spcBef>
                <a:spcPts val="1200"/>
              </a:spcBef>
              <a:spcAft>
                <a:spcPts val="0"/>
              </a:spcAft>
              <a:buNone/>
            </a:pPr>
            <a:r>
              <a:rPr lang="en"/>
              <a:t>2)      Klik card (buku) pada dashboard, halaman detail buku akan muncul dengan informasi lengkap mengenai buku tersebut.</a:t>
            </a:r>
            <a:endParaRPr/>
          </a:p>
          <a:p>
            <a:pPr indent="0" lvl="0" marL="0" rtl="0" algn="l">
              <a:spcBef>
                <a:spcPts val="1200"/>
              </a:spcBef>
              <a:spcAft>
                <a:spcPts val="0"/>
              </a:spcAft>
              <a:buNone/>
            </a:pPr>
            <a:r>
              <a:rPr lang="en"/>
              <a:t>3)      Pada halaman detail buku, cari tombol "Pinjam Buku".</a:t>
            </a:r>
            <a:endParaRPr/>
          </a:p>
          <a:p>
            <a:pPr indent="0" lvl="0" marL="0" rtl="0" algn="l">
              <a:spcBef>
                <a:spcPts val="1200"/>
              </a:spcBef>
              <a:spcAft>
                <a:spcPts val="0"/>
              </a:spcAft>
              <a:buNone/>
            </a:pPr>
            <a:r>
              <a:rPr lang="en"/>
              <a:t>4)      Klik tombol tersebut untuk membuka pop-up konfirmasi.</a:t>
            </a:r>
            <a:endParaRPr/>
          </a:p>
          <a:p>
            <a:pPr indent="0" lvl="0" marL="0" rtl="0" algn="l">
              <a:spcBef>
                <a:spcPts val="1200"/>
              </a:spcBef>
              <a:spcAft>
                <a:spcPts val="0"/>
              </a:spcAft>
              <a:buNone/>
            </a:pPr>
            <a:r>
              <a:rPr lang="en"/>
              <a:t>5)      Pada pop-up konfirmasi, isi field "Durasi Peminjaman" dengan angka berapa lama buku akan dipinjam (dalam hari).</a:t>
            </a:r>
            <a:endParaRPr/>
          </a:p>
          <a:p>
            <a:pPr indent="0" lvl="0" marL="0" rtl="0" algn="l">
              <a:spcBef>
                <a:spcPts val="1200"/>
              </a:spcBef>
              <a:spcAft>
                <a:spcPts val="0"/>
              </a:spcAft>
              <a:buNone/>
            </a:pPr>
            <a:r>
              <a:rPr lang="en"/>
              <a:t>6)      Jika ingin membatalkan peminjaman, klik tombol "Batal".</a:t>
            </a:r>
            <a:endParaRPr/>
          </a:p>
          <a:p>
            <a:pPr indent="0" lvl="0" marL="0" rtl="0" algn="l">
              <a:spcBef>
                <a:spcPts val="1200"/>
              </a:spcBef>
              <a:spcAft>
                <a:spcPts val="0"/>
              </a:spcAft>
              <a:buNone/>
            </a:pPr>
            <a:r>
              <a:rPr lang="en"/>
              <a:t>7)      Jika sudah yakin akan meminjam buku, klik tombol "Pinjam".</a:t>
            </a:r>
            <a:endParaRPr/>
          </a:p>
          <a:p>
            <a:pPr indent="0" lvl="0" marL="0" rtl="0" algn="l">
              <a:spcBef>
                <a:spcPts val="1200"/>
              </a:spcBef>
              <a:spcAft>
                <a:spcPts val="0"/>
              </a:spcAft>
              <a:buNone/>
            </a:pPr>
            <a:r>
              <a:rPr lang="en"/>
              <a:t>8)      Jika peminjaman berhasil, akan muncul alert yang menampilkan pesan sukses.</a:t>
            </a:r>
            <a:endParaRPr/>
          </a:p>
          <a:p>
            <a:pPr indent="0" lvl="0" marL="0" rtl="0" algn="l">
              <a:spcBef>
                <a:spcPts val="1200"/>
              </a:spcBef>
              <a:spcAft>
                <a:spcPts val="0"/>
              </a:spcAft>
              <a:buNone/>
            </a:pPr>
            <a:r>
              <a:rPr lang="en"/>
              <a:t>9)      Jika peminjaman gagal, akan muncul alert yang menampilkan pesan kesalahan atau alasan gagal meminjam.</a:t>
            </a:r>
            <a:endParaRPr/>
          </a:p>
          <a:p>
            <a:pPr indent="0" lvl="0" marL="0" rtl="0" algn="l">
              <a:spcBef>
                <a:spcPts val="1200"/>
              </a:spcBef>
              <a:spcAft>
                <a:spcPts val="120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4" name="Shape 3724"/>
        <p:cNvGrpSpPr/>
        <p:nvPr/>
      </p:nvGrpSpPr>
      <p:grpSpPr>
        <a:xfrm>
          <a:off x="0" y="0"/>
          <a:ext cx="0" cy="0"/>
          <a:chOff x="0" y="0"/>
          <a:chExt cx="0" cy="0"/>
        </a:xfrm>
      </p:grpSpPr>
      <p:sp>
        <p:nvSpPr>
          <p:cNvPr id="3725" name="Google Shape;3725;p94"/>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 6.      Halaman Profile:</a:t>
            </a:r>
            <a:endParaRPr sz="2700"/>
          </a:p>
        </p:txBody>
      </p:sp>
      <p:sp>
        <p:nvSpPr>
          <p:cNvPr id="3726" name="Google Shape;3726;p94"/>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Buka halaman "Profil" dengan mengklik menu "Profil" pada sidebar navigation.</a:t>
            </a:r>
            <a:endParaRPr/>
          </a:p>
          <a:p>
            <a:pPr indent="0" lvl="0" marL="0" rtl="0" algn="l">
              <a:spcBef>
                <a:spcPts val="1200"/>
              </a:spcBef>
              <a:spcAft>
                <a:spcPts val="0"/>
              </a:spcAft>
              <a:buNone/>
            </a:pPr>
            <a:r>
              <a:rPr lang="en"/>
              <a:t>2)      Di halaman ini, Anda akan melihat informasi profil Anda yang terdiri dari foto profil, nama, nomor telepon, dan level. Pada pojok kanan atas card, terdapat sebuah tombol menu Button yang berisi dua pilihan: "Ubah Profil" dan "Ubah Password".</a:t>
            </a:r>
            <a:endParaRPr/>
          </a:p>
          <a:p>
            <a:pPr indent="0" lvl="0" marL="0" rtl="0" algn="l">
              <a:spcBef>
                <a:spcPts val="1200"/>
              </a:spcBef>
              <a:spcAft>
                <a:spcPts val="0"/>
              </a:spcAft>
              <a:buNone/>
            </a:pPr>
            <a:r>
              <a:rPr lang="en"/>
              <a:t>3)      Klik tombol "Ubah Profil" untuk mengakses formulir pengubahan profil. Pada formulir ini, Anda dapat mengubah nama dan nomor telepon Anda.</a:t>
            </a:r>
            <a:endParaRPr/>
          </a:p>
          <a:p>
            <a:pPr indent="0" lvl="0" marL="0" rtl="0" algn="l">
              <a:spcBef>
                <a:spcPts val="1200"/>
              </a:spcBef>
              <a:spcAft>
                <a:spcPts val="0"/>
              </a:spcAft>
              <a:buNone/>
            </a:pPr>
            <a:r>
              <a:rPr lang="en"/>
              <a:t>4)      Setelah mengisi semua field yang diperlukan pada formulir ubah profil, klik tombol "Simpan" untuk menyimpan perubahan profil Anda.</a:t>
            </a:r>
            <a:endParaRPr/>
          </a:p>
          <a:p>
            <a:pPr indent="0" lvl="0" marL="0" rtl="0" algn="l">
              <a:spcBef>
                <a:spcPts val="1200"/>
              </a:spcBef>
              <a:spcAft>
                <a:spcPts val="0"/>
              </a:spcAft>
              <a:buNone/>
            </a:pPr>
            <a:r>
              <a:rPr lang="en"/>
              <a:t>5)      Jika Anda ingin mengubah password Anda, klik tombol "Ubah Password". Sistem akan mengarahkan Anda ke PopUp ubah password.</a:t>
            </a:r>
            <a:endParaRPr/>
          </a:p>
          <a:p>
            <a:pPr indent="0" lvl="0" marL="0" rtl="0" algn="l">
              <a:spcBef>
                <a:spcPts val="1200"/>
              </a:spcBef>
              <a:spcAft>
                <a:spcPts val="0"/>
              </a:spcAft>
              <a:buNone/>
            </a:pPr>
            <a:r>
              <a:rPr lang="en"/>
              <a:t>6)      Pada halaman ubah password, Anda diminta untuk memasukkan password baru dan konfirmasi password yang ingin digunakan. Setelah itu, konfirmasikan password baru Anda.</a:t>
            </a:r>
            <a:endParaRPr/>
          </a:p>
          <a:p>
            <a:pPr indent="0" lvl="0" marL="0" rtl="0" algn="l">
              <a:spcBef>
                <a:spcPts val="1200"/>
              </a:spcBef>
              <a:spcAft>
                <a:spcPts val="0"/>
              </a:spcAft>
              <a:buNone/>
            </a:pPr>
            <a:r>
              <a:rPr lang="en"/>
              <a:t>7)      Jika sudah selesai, klik tombol "Perbarui" untuk menyimpan perubahan password Anda.</a:t>
            </a:r>
            <a:endParaRPr/>
          </a:p>
          <a:p>
            <a:pPr indent="0" lvl="0" marL="0" rtl="0" algn="l">
              <a:spcBef>
                <a:spcPts val="1200"/>
              </a:spcBef>
              <a:spcAft>
                <a:spcPts val="12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0" name="Shape 3730"/>
        <p:cNvGrpSpPr/>
        <p:nvPr/>
      </p:nvGrpSpPr>
      <p:grpSpPr>
        <a:xfrm>
          <a:off x="0" y="0"/>
          <a:ext cx="0" cy="0"/>
          <a:chOff x="0" y="0"/>
          <a:chExt cx="0" cy="0"/>
        </a:xfrm>
      </p:grpSpPr>
      <p:sp>
        <p:nvSpPr>
          <p:cNvPr id="3731" name="Google Shape;3731;p95"/>
          <p:cNvSpPr txBox="1"/>
          <p:nvPr>
            <p:ph type="title"/>
          </p:nvPr>
        </p:nvSpPr>
        <p:spPr>
          <a:xfrm>
            <a:off x="713100" y="539400"/>
            <a:ext cx="7717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700"/>
              <a:t>7.      Halaman Profile &gt; List Buku Peminjaman:</a:t>
            </a:r>
            <a:endParaRPr sz="2700"/>
          </a:p>
        </p:txBody>
      </p:sp>
      <p:sp>
        <p:nvSpPr>
          <p:cNvPr id="3732" name="Google Shape;3732;p95"/>
          <p:cNvSpPr txBox="1"/>
          <p:nvPr>
            <p:ph idx="1" type="body"/>
          </p:nvPr>
        </p:nvSpPr>
        <p:spPr>
          <a:xfrm>
            <a:off x="713100" y="1187700"/>
            <a:ext cx="771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Setelah masuk ke halaman profil, cari bagian "List Peminjaman" atau "Daftar Peminjaman".</a:t>
            </a:r>
            <a:endParaRPr/>
          </a:p>
          <a:p>
            <a:pPr indent="0" lvl="0" marL="0" rtl="0" algn="l">
              <a:spcBef>
                <a:spcPts val="1200"/>
              </a:spcBef>
              <a:spcAft>
                <a:spcPts val="0"/>
              </a:spcAft>
              <a:buNone/>
            </a:pPr>
            <a:r>
              <a:rPr lang="en"/>
              <a:t>2)      Pada bagian atas daftar, akan terdapat sebuah filter status peminjaman. Klik pada filter tersebut untuk memilih salah satu status peminjaman yang ingin dilihat, seperti " Dipinjam" atau “Dikembalikan".</a:t>
            </a:r>
            <a:endParaRPr/>
          </a:p>
          <a:p>
            <a:pPr indent="0" lvl="0" marL="0" rtl="0" algn="l">
              <a:spcBef>
                <a:spcPts val="1200"/>
              </a:spcBef>
              <a:spcAft>
                <a:spcPts val="0"/>
              </a:spcAft>
              <a:buNone/>
            </a:pPr>
            <a:r>
              <a:rPr lang="en"/>
              <a:t>3)      Setelah memilih status peminjaman, daftar buku yang sesuai dengan status tersebut akan muncul di bawahnya.</a:t>
            </a:r>
            <a:endParaRPr/>
          </a:p>
          <a:p>
            <a:pPr indent="0" lvl="0" marL="0" rtl="0" algn="l">
              <a:spcBef>
                <a:spcPts val="1200"/>
              </a:spcBef>
              <a:spcAft>
                <a:spcPts val="0"/>
              </a:spcAft>
              <a:buNone/>
            </a:pPr>
            <a:r>
              <a:rPr lang="en"/>
              <a:t>4)      Untuk melihat detail peminjaman sebuah buku, klik pada baris data buku tersebut. Informasi detail peminjaman akan muncul di layar.</a:t>
            </a:r>
            <a:endParaRPr/>
          </a:p>
          <a:p>
            <a:pPr indent="0" lvl="0" marL="0" rtl="0" algn="l">
              <a:spcBef>
                <a:spcPts val="1200"/>
              </a:spcBef>
              <a:spcAft>
                <a:spcPts val="0"/>
              </a:spcAft>
              <a:buNone/>
            </a:pPr>
            <a:r>
              <a:rPr lang="en"/>
              <a:t>5)      Setelah selesai menggunakan fitur List Peminjaman, klik tombol keluar pada dropdown Avatar untuk keluar dari aplikasi.</a:t>
            </a:r>
            <a:endParaRPr/>
          </a:p>
          <a:p>
            <a:pPr indent="0" lvl="0" marL="0" rtl="0" algn="l">
              <a:spcBef>
                <a:spcPts val="1200"/>
              </a:spcBef>
              <a:spcAft>
                <a:spcPts val="120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6" name="Shape 3736"/>
        <p:cNvGrpSpPr/>
        <p:nvPr/>
      </p:nvGrpSpPr>
      <p:grpSpPr>
        <a:xfrm>
          <a:off x="0" y="0"/>
          <a:ext cx="0" cy="0"/>
          <a:chOff x="0" y="0"/>
          <a:chExt cx="0" cy="0"/>
        </a:xfrm>
      </p:grpSpPr>
      <p:sp>
        <p:nvSpPr>
          <p:cNvPr id="3737" name="Google Shape;3737;p96"/>
          <p:cNvSpPr txBox="1"/>
          <p:nvPr>
            <p:ph type="title"/>
          </p:nvPr>
        </p:nvSpPr>
        <p:spPr>
          <a:xfrm>
            <a:off x="2335650" y="758125"/>
            <a:ext cx="4472700" cy="95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grpSp>
        <p:nvGrpSpPr>
          <p:cNvPr id="3738" name="Google Shape;3738;p96"/>
          <p:cNvGrpSpPr/>
          <p:nvPr/>
        </p:nvGrpSpPr>
        <p:grpSpPr>
          <a:xfrm rot="-5400000">
            <a:off x="6756923" y="2604103"/>
            <a:ext cx="883262" cy="242091"/>
            <a:chOff x="2300350" y="2601250"/>
            <a:chExt cx="2275275" cy="623625"/>
          </a:xfrm>
        </p:grpSpPr>
        <p:sp>
          <p:nvSpPr>
            <p:cNvPr id="3739" name="Google Shape;3739;p9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9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9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9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9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9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45" name="Google Shape;3745;p96"/>
          <p:cNvGrpSpPr/>
          <p:nvPr/>
        </p:nvGrpSpPr>
        <p:grpSpPr>
          <a:xfrm rot="5400000">
            <a:off x="7305100" y="3695000"/>
            <a:ext cx="98902" cy="553090"/>
            <a:chOff x="4898850" y="4820550"/>
            <a:chExt cx="98902" cy="553090"/>
          </a:xfrm>
        </p:grpSpPr>
        <p:sp>
          <p:nvSpPr>
            <p:cNvPr id="3746" name="Google Shape;3746;p9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9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9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9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9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1" name="Google Shape;3751;p96"/>
          <p:cNvGrpSpPr/>
          <p:nvPr/>
        </p:nvGrpSpPr>
        <p:grpSpPr>
          <a:xfrm rot="5400000">
            <a:off x="1498582" y="1509734"/>
            <a:ext cx="883262" cy="242091"/>
            <a:chOff x="2300350" y="2601250"/>
            <a:chExt cx="2275275" cy="623625"/>
          </a:xfrm>
        </p:grpSpPr>
        <p:sp>
          <p:nvSpPr>
            <p:cNvPr id="3752" name="Google Shape;3752;p9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9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9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5" name="Google Shape;3755;p9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9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9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8" name="Google Shape;3758;p96"/>
          <p:cNvSpPr/>
          <p:nvPr/>
        </p:nvSpPr>
        <p:spPr>
          <a:xfrm>
            <a:off x="4087012" y="2068464"/>
            <a:ext cx="21039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96"/>
          <p:cNvSpPr txBox="1"/>
          <p:nvPr>
            <p:ph idx="4294967295" type="title"/>
          </p:nvPr>
        </p:nvSpPr>
        <p:spPr>
          <a:xfrm>
            <a:off x="4129312" y="2131464"/>
            <a:ext cx="2019300" cy="27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Andi Zulfikar</a:t>
            </a:r>
            <a:endParaRPr sz="1800"/>
          </a:p>
        </p:txBody>
      </p:sp>
      <p:sp>
        <p:nvSpPr>
          <p:cNvPr id="3760" name="Google Shape;3760;p96"/>
          <p:cNvSpPr txBox="1"/>
          <p:nvPr>
            <p:ph idx="1" type="subTitle"/>
          </p:nvPr>
        </p:nvSpPr>
        <p:spPr>
          <a:xfrm>
            <a:off x="4006162" y="2527464"/>
            <a:ext cx="2265600" cy="53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Programmer</a:t>
            </a:r>
            <a:endParaRPr/>
          </a:p>
        </p:txBody>
      </p:sp>
      <p:pic>
        <p:nvPicPr>
          <p:cNvPr id="3761" name="Google Shape;3761;p96"/>
          <p:cNvPicPr preferRelativeResize="0"/>
          <p:nvPr/>
        </p:nvPicPr>
        <p:blipFill rotWithShape="1">
          <a:blip r:embed="rId3">
            <a:alphaModFix/>
          </a:blip>
          <a:srcRect b="21994" l="0" r="0" t="3043"/>
          <a:stretch/>
        </p:blipFill>
        <p:spPr>
          <a:xfrm>
            <a:off x="2714587" y="1960466"/>
            <a:ext cx="1206900" cy="1206300"/>
          </a:xfrm>
          <a:prstGeom prst="roundRect">
            <a:avLst>
              <a:gd fmla="val 16667" name="adj"/>
            </a:avLst>
          </a:prstGeom>
          <a:noFill/>
          <a:ln cap="flat" cmpd="sng" w="9525">
            <a:solidFill>
              <a:schemeClr val="accent2"/>
            </a:solidFill>
            <a:prstDash val="solid"/>
            <a:round/>
            <a:headEnd len="sm" w="sm" type="none"/>
            <a:tailEnd len="sm" w="sm" type="none"/>
          </a:ln>
          <a:effectLst>
            <a:outerShdw blurRad="442913" rotWithShape="0" algn="bl">
              <a:schemeClr val="accent2">
                <a:alpha val="40000"/>
              </a:scheme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4" name="Shape 3004"/>
        <p:cNvGrpSpPr/>
        <p:nvPr/>
      </p:nvGrpSpPr>
      <p:grpSpPr>
        <a:xfrm>
          <a:off x="0" y="0"/>
          <a:ext cx="0" cy="0"/>
          <a:chOff x="0" y="0"/>
          <a:chExt cx="0" cy="0"/>
        </a:xfrm>
      </p:grpSpPr>
      <p:sp>
        <p:nvSpPr>
          <p:cNvPr id="3005" name="Google Shape;3005;p36"/>
          <p:cNvSpPr/>
          <p:nvPr/>
        </p:nvSpPr>
        <p:spPr>
          <a:xfrm>
            <a:off x="3701400" y="3393675"/>
            <a:ext cx="4729500" cy="4380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36"/>
          <p:cNvSpPr txBox="1"/>
          <p:nvPr>
            <p:ph type="title"/>
          </p:nvPr>
        </p:nvSpPr>
        <p:spPr>
          <a:xfrm>
            <a:off x="713100" y="2405675"/>
            <a:ext cx="75834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ROLE </a:t>
            </a:r>
            <a:r>
              <a:rPr lang="en">
                <a:solidFill>
                  <a:schemeClr val="accent2"/>
                </a:solidFill>
              </a:rPr>
              <a:t>ACCESS</a:t>
            </a:r>
            <a:endParaRPr>
              <a:solidFill>
                <a:schemeClr val="accent2"/>
              </a:solidFill>
            </a:endParaRPr>
          </a:p>
        </p:txBody>
      </p:sp>
      <p:sp>
        <p:nvSpPr>
          <p:cNvPr id="3007" name="Google Shape;3007;p36"/>
          <p:cNvSpPr txBox="1"/>
          <p:nvPr>
            <p:ph idx="1" type="subTitle"/>
          </p:nvPr>
        </p:nvSpPr>
        <p:spPr>
          <a:xfrm>
            <a:off x="3567000" y="3415875"/>
            <a:ext cx="47295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Hak akses setiap pengguna</a:t>
            </a:r>
            <a:endParaRPr/>
          </a:p>
        </p:txBody>
      </p:sp>
      <p:sp>
        <p:nvSpPr>
          <p:cNvPr id="3008" name="Google Shape;3008;p36"/>
          <p:cNvSpPr txBox="1"/>
          <p:nvPr>
            <p:ph idx="2" type="title"/>
          </p:nvPr>
        </p:nvSpPr>
        <p:spPr>
          <a:xfrm>
            <a:off x="5961000" y="1484975"/>
            <a:ext cx="2335500" cy="920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grpSp>
        <p:nvGrpSpPr>
          <p:cNvPr id="3009" name="Google Shape;3009;p36"/>
          <p:cNvGrpSpPr/>
          <p:nvPr/>
        </p:nvGrpSpPr>
        <p:grpSpPr>
          <a:xfrm flipH="1">
            <a:off x="1974727" y="3700403"/>
            <a:ext cx="883262" cy="242091"/>
            <a:chOff x="2300350" y="2601250"/>
            <a:chExt cx="2275275" cy="623625"/>
          </a:xfrm>
        </p:grpSpPr>
        <p:sp>
          <p:nvSpPr>
            <p:cNvPr id="3010" name="Google Shape;3010;p3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3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3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3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3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3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6" name="Google Shape;3016;p36"/>
          <p:cNvGrpSpPr/>
          <p:nvPr/>
        </p:nvGrpSpPr>
        <p:grpSpPr>
          <a:xfrm rot="5400000">
            <a:off x="2372875" y="1324825"/>
            <a:ext cx="98902" cy="553090"/>
            <a:chOff x="4898850" y="4820550"/>
            <a:chExt cx="98902" cy="553090"/>
          </a:xfrm>
        </p:grpSpPr>
        <p:sp>
          <p:nvSpPr>
            <p:cNvPr id="3017" name="Google Shape;3017;p36"/>
            <p:cNvSpPr/>
            <p:nvPr/>
          </p:nvSpPr>
          <p:spPr>
            <a:xfrm>
              <a:off x="4898850" y="4820550"/>
              <a:ext cx="98902" cy="98902"/>
            </a:xfrm>
            <a:custGeom>
              <a:rect b="b" l="l" r="r" t="t"/>
              <a:pathLst>
                <a:path extrusionOk="0" fill="none" h="3174" w="3174">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36"/>
            <p:cNvSpPr/>
            <p:nvPr/>
          </p:nvSpPr>
          <p:spPr>
            <a:xfrm>
              <a:off x="4924339" y="4847971"/>
              <a:ext cx="46366" cy="43094"/>
            </a:xfrm>
            <a:custGeom>
              <a:rect b="b" l="l" r="r" t="t"/>
              <a:pathLst>
                <a:path extrusionOk="0" h="1383" w="1488">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36"/>
            <p:cNvSpPr/>
            <p:nvPr/>
          </p:nvSpPr>
          <p:spPr>
            <a:xfrm>
              <a:off x="4901935" y="5281687"/>
              <a:ext cx="91953" cy="91953"/>
            </a:xfrm>
            <a:custGeom>
              <a:rect b="b" l="l" r="r" t="t"/>
              <a:pathLst>
                <a:path extrusionOk="0" fill="none" h="2951" w="2951">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36"/>
            <p:cNvSpPr/>
            <p:nvPr/>
          </p:nvSpPr>
          <p:spPr>
            <a:xfrm>
              <a:off x="4925866" y="5306428"/>
              <a:ext cx="43281" cy="43281"/>
            </a:xfrm>
            <a:custGeom>
              <a:rect b="b" l="l" r="r" t="t"/>
              <a:pathLst>
                <a:path extrusionOk="0" h="1389" w="1389">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36"/>
            <p:cNvSpPr/>
            <p:nvPr/>
          </p:nvSpPr>
          <p:spPr>
            <a:xfrm>
              <a:off x="4942100" y="4917862"/>
              <a:ext cx="31" cy="358465"/>
            </a:xfrm>
            <a:custGeom>
              <a:rect b="b" l="l" r="r" t="t"/>
              <a:pathLst>
                <a:path extrusionOk="0" fill="none" h="11504" w="1">
                  <a:moveTo>
                    <a:pt x="0" y="11503"/>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2" name="Google Shape;3022;p36"/>
          <p:cNvGrpSpPr/>
          <p:nvPr/>
        </p:nvGrpSpPr>
        <p:grpSpPr>
          <a:xfrm>
            <a:off x="4886167" y="996591"/>
            <a:ext cx="1105976" cy="133969"/>
            <a:chOff x="8183182" y="663852"/>
            <a:chExt cx="1475028" cy="178673"/>
          </a:xfrm>
        </p:grpSpPr>
        <p:grpSp>
          <p:nvGrpSpPr>
            <p:cNvPr id="3023" name="Google Shape;3023;p36"/>
            <p:cNvGrpSpPr/>
            <p:nvPr/>
          </p:nvGrpSpPr>
          <p:grpSpPr>
            <a:xfrm>
              <a:off x="8183182" y="774425"/>
              <a:ext cx="1178025" cy="68100"/>
              <a:chOff x="2024450" y="204150"/>
              <a:chExt cx="1178025" cy="68100"/>
            </a:xfrm>
          </p:grpSpPr>
          <p:sp>
            <p:nvSpPr>
              <p:cNvPr id="3024" name="Google Shape;3024;p36"/>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36"/>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36"/>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36"/>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36"/>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36"/>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36"/>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36"/>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36"/>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36"/>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4" name="Google Shape;3034;p36"/>
            <p:cNvGrpSpPr/>
            <p:nvPr/>
          </p:nvGrpSpPr>
          <p:grpSpPr>
            <a:xfrm>
              <a:off x="8480185" y="663852"/>
              <a:ext cx="1178025" cy="68100"/>
              <a:chOff x="2024450" y="204150"/>
              <a:chExt cx="1178025" cy="68100"/>
            </a:xfrm>
          </p:grpSpPr>
          <p:sp>
            <p:nvSpPr>
              <p:cNvPr id="3035" name="Google Shape;3035;p36"/>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36"/>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36"/>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36"/>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36"/>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36"/>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36"/>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36"/>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36"/>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36"/>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45" name="Google Shape;3045;p36"/>
          <p:cNvGrpSpPr/>
          <p:nvPr/>
        </p:nvGrpSpPr>
        <p:grpSpPr>
          <a:xfrm>
            <a:off x="5447301" y="4536119"/>
            <a:ext cx="1252897" cy="51000"/>
            <a:chOff x="2915381" y="4104819"/>
            <a:chExt cx="1252897" cy="51000"/>
          </a:xfrm>
        </p:grpSpPr>
        <p:sp>
          <p:nvSpPr>
            <p:cNvPr id="3046" name="Google Shape;3046;p36"/>
            <p:cNvSpPr/>
            <p:nvPr/>
          </p:nvSpPr>
          <p:spPr>
            <a:xfrm>
              <a:off x="2915381"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36"/>
            <p:cNvSpPr/>
            <p:nvPr/>
          </p:nvSpPr>
          <p:spPr>
            <a:xfrm>
              <a:off x="3007850"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36"/>
            <p:cNvSpPr/>
            <p:nvPr/>
          </p:nvSpPr>
          <p:spPr>
            <a:xfrm>
              <a:off x="3100319"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36"/>
            <p:cNvSpPr/>
            <p:nvPr/>
          </p:nvSpPr>
          <p:spPr>
            <a:xfrm>
              <a:off x="3192788"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36"/>
            <p:cNvSpPr/>
            <p:nvPr/>
          </p:nvSpPr>
          <p:spPr>
            <a:xfrm>
              <a:off x="328525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36"/>
            <p:cNvSpPr/>
            <p:nvPr/>
          </p:nvSpPr>
          <p:spPr>
            <a:xfrm>
              <a:off x="3377726"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36"/>
            <p:cNvSpPr/>
            <p:nvPr/>
          </p:nvSpPr>
          <p:spPr>
            <a:xfrm>
              <a:off x="3470195"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36"/>
            <p:cNvSpPr/>
            <p:nvPr/>
          </p:nvSpPr>
          <p:spPr>
            <a:xfrm>
              <a:off x="3562664"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36"/>
            <p:cNvSpPr/>
            <p:nvPr/>
          </p:nvSpPr>
          <p:spPr>
            <a:xfrm>
              <a:off x="3655133"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36"/>
            <p:cNvSpPr/>
            <p:nvPr/>
          </p:nvSpPr>
          <p:spPr>
            <a:xfrm>
              <a:off x="3747602"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36"/>
            <p:cNvSpPr/>
            <p:nvPr/>
          </p:nvSpPr>
          <p:spPr>
            <a:xfrm>
              <a:off x="38400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36"/>
            <p:cNvSpPr/>
            <p:nvPr/>
          </p:nvSpPr>
          <p:spPr>
            <a:xfrm>
              <a:off x="39324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36"/>
            <p:cNvSpPr/>
            <p:nvPr/>
          </p:nvSpPr>
          <p:spPr>
            <a:xfrm>
              <a:off x="40248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36"/>
            <p:cNvSpPr/>
            <p:nvPr/>
          </p:nvSpPr>
          <p:spPr>
            <a:xfrm>
              <a:off x="4117277" y="4104819"/>
              <a:ext cx="51000" cy="51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0" name="Google Shape;3060;p36"/>
          <p:cNvGrpSpPr/>
          <p:nvPr/>
        </p:nvGrpSpPr>
        <p:grpSpPr>
          <a:xfrm rot="10800000">
            <a:off x="3913164" y="1623828"/>
            <a:ext cx="883262" cy="242091"/>
            <a:chOff x="2300350" y="2601250"/>
            <a:chExt cx="2275275" cy="623625"/>
          </a:xfrm>
        </p:grpSpPr>
        <p:sp>
          <p:nvSpPr>
            <p:cNvPr id="3061" name="Google Shape;3061;p36"/>
            <p:cNvSpPr/>
            <p:nvPr/>
          </p:nvSpPr>
          <p:spPr>
            <a:xfrm>
              <a:off x="2300350" y="2601250"/>
              <a:ext cx="392100" cy="623625"/>
            </a:xfrm>
            <a:custGeom>
              <a:rect b="b" l="l" r="r" t="t"/>
              <a:pathLst>
                <a:path extrusionOk="0" h="24945" w="15684">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36"/>
            <p:cNvSpPr/>
            <p:nvPr/>
          </p:nvSpPr>
          <p:spPr>
            <a:xfrm>
              <a:off x="2680075" y="2601250"/>
              <a:ext cx="389025" cy="623625"/>
            </a:xfrm>
            <a:custGeom>
              <a:rect b="b" l="l" r="r" t="t"/>
              <a:pathLst>
                <a:path extrusionOk="0" h="24945" w="15561">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36"/>
            <p:cNvSpPr/>
            <p:nvPr/>
          </p:nvSpPr>
          <p:spPr>
            <a:xfrm>
              <a:off x="3056725" y="2601250"/>
              <a:ext cx="389000" cy="623625"/>
            </a:xfrm>
            <a:custGeom>
              <a:rect b="b" l="l" r="r" t="t"/>
              <a:pathLst>
                <a:path extrusionOk="0" h="24945" w="1556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36"/>
            <p:cNvSpPr/>
            <p:nvPr/>
          </p:nvSpPr>
          <p:spPr>
            <a:xfrm>
              <a:off x="3433350"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36"/>
            <p:cNvSpPr/>
            <p:nvPr/>
          </p:nvSpPr>
          <p:spPr>
            <a:xfrm>
              <a:off x="3810000" y="2601250"/>
              <a:ext cx="389000" cy="623625"/>
            </a:xfrm>
            <a:custGeom>
              <a:rect b="b" l="l" r="r" t="t"/>
              <a:pathLst>
                <a:path extrusionOk="0" h="24945" w="1556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36"/>
            <p:cNvSpPr/>
            <p:nvPr/>
          </p:nvSpPr>
          <p:spPr>
            <a:xfrm>
              <a:off x="4186625" y="2601250"/>
              <a:ext cx="389000" cy="623625"/>
            </a:xfrm>
            <a:custGeom>
              <a:rect b="b" l="l" r="r" t="t"/>
              <a:pathLst>
                <a:path extrusionOk="0" h="24945" w="1556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0" name="Shape 3070"/>
        <p:cNvGrpSpPr/>
        <p:nvPr/>
      </p:nvGrpSpPr>
      <p:grpSpPr>
        <a:xfrm>
          <a:off x="0" y="0"/>
          <a:ext cx="0" cy="0"/>
          <a:chOff x="0" y="0"/>
          <a:chExt cx="0" cy="0"/>
        </a:xfrm>
      </p:grpSpPr>
      <p:sp>
        <p:nvSpPr>
          <p:cNvPr id="3071" name="Google Shape;3071;p37"/>
          <p:cNvSpPr/>
          <p:nvPr/>
        </p:nvSpPr>
        <p:spPr>
          <a:xfrm>
            <a:off x="3670075" y="2459250"/>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37"/>
          <p:cNvSpPr/>
          <p:nvPr/>
        </p:nvSpPr>
        <p:spPr>
          <a:xfrm>
            <a:off x="909300" y="2459250"/>
            <a:ext cx="23604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37"/>
          <p:cNvSpPr txBox="1"/>
          <p:nvPr>
            <p:ph type="title"/>
          </p:nvPr>
        </p:nvSpPr>
        <p:spPr>
          <a:xfrm>
            <a:off x="713100" y="539400"/>
            <a:ext cx="771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FITUR </a:t>
            </a:r>
            <a:r>
              <a:rPr lang="en">
                <a:solidFill>
                  <a:schemeClr val="accent2"/>
                </a:solidFill>
              </a:rPr>
              <a:t>ADMIN</a:t>
            </a:r>
            <a:r>
              <a:rPr lang="en"/>
              <a:t> </a:t>
            </a:r>
            <a:endParaRPr/>
          </a:p>
        </p:txBody>
      </p:sp>
      <p:sp>
        <p:nvSpPr>
          <p:cNvPr id="3074" name="Google Shape;3074;p37"/>
          <p:cNvSpPr txBox="1"/>
          <p:nvPr>
            <p:ph idx="2" type="title"/>
          </p:nvPr>
        </p:nvSpPr>
        <p:spPr>
          <a:xfrm>
            <a:off x="778500" y="2522250"/>
            <a:ext cx="26220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Dashboard Page</a:t>
            </a:r>
            <a:endParaRPr/>
          </a:p>
        </p:txBody>
      </p:sp>
      <p:sp>
        <p:nvSpPr>
          <p:cNvPr id="3075" name="Google Shape;3075;p37"/>
          <p:cNvSpPr txBox="1"/>
          <p:nvPr>
            <p:ph idx="1" type="subTitle"/>
          </p:nvPr>
        </p:nvSpPr>
        <p:spPr>
          <a:xfrm>
            <a:off x="778500" y="3156784"/>
            <a:ext cx="2622000" cy="9648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a:t>Tambah Buku</a:t>
            </a:r>
            <a:endParaRPr/>
          </a:p>
          <a:p>
            <a:pPr indent="-317500" lvl="0" marL="457200" rtl="0" algn="l">
              <a:spcBef>
                <a:spcPts val="0"/>
              </a:spcBef>
              <a:spcAft>
                <a:spcPts val="0"/>
              </a:spcAft>
              <a:buSzPts val="1400"/>
              <a:buAutoNum type="arabicPeriod"/>
            </a:pPr>
            <a:r>
              <a:rPr lang="en"/>
              <a:t>Tambah beberapa buku menggunakan Excel</a:t>
            </a:r>
            <a:endParaRPr/>
          </a:p>
          <a:p>
            <a:pPr indent="-317500" lvl="0" marL="457200" rtl="0" algn="l">
              <a:spcBef>
                <a:spcPts val="0"/>
              </a:spcBef>
              <a:spcAft>
                <a:spcPts val="0"/>
              </a:spcAft>
              <a:buSzPts val="1400"/>
              <a:buAutoNum type="arabicPeriod"/>
            </a:pPr>
            <a:r>
              <a:rPr lang="en"/>
              <a:t>Edit Buku</a:t>
            </a:r>
            <a:endParaRPr/>
          </a:p>
          <a:p>
            <a:pPr indent="-317500" lvl="0" marL="457200" rtl="0" algn="l">
              <a:spcBef>
                <a:spcPts val="0"/>
              </a:spcBef>
              <a:spcAft>
                <a:spcPts val="0"/>
              </a:spcAft>
              <a:buSzPts val="1400"/>
              <a:buAutoNum type="arabicPeriod"/>
            </a:pPr>
            <a:r>
              <a:rPr lang="en"/>
              <a:t>Hapus Buku</a:t>
            </a:r>
            <a:endParaRPr/>
          </a:p>
        </p:txBody>
      </p:sp>
      <p:sp>
        <p:nvSpPr>
          <p:cNvPr id="3076" name="Google Shape;3076;p37"/>
          <p:cNvSpPr txBox="1"/>
          <p:nvPr>
            <p:ph idx="3" type="title"/>
          </p:nvPr>
        </p:nvSpPr>
        <p:spPr>
          <a:xfrm>
            <a:off x="3539275" y="2522250"/>
            <a:ext cx="26220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Users Page</a:t>
            </a:r>
            <a:endParaRPr/>
          </a:p>
        </p:txBody>
      </p:sp>
      <p:sp>
        <p:nvSpPr>
          <p:cNvPr id="3077" name="Google Shape;3077;p37"/>
          <p:cNvSpPr txBox="1"/>
          <p:nvPr>
            <p:ph idx="4" type="subTitle"/>
          </p:nvPr>
        </p:nvSpPr>
        <p:spPr>
          <a:xfrm>
            <a:off x="3920275" y="3080583"/>
            <a:ext cx="2622000" cy="9648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a:t>Tambah User</a:t>
            </a:r>
            <a:endParaRPr/>
          </a:p>
          <a:p>
            <a:pPr indent="-317500" lvl="0" marL="457200" rtl="0" algn="l">
              <a:spcBef>
                <a:spcPts val="0"/>
              </a:spcBef>
              <a:spcAft>
                <a:spcPts val="0"/>
              </a:spcAft>
              <a:buSzPts val="1400"/>
              <a:buAutoNum type="arabicPeriod"/>
            </a:pPr>
            <a:r>
              <a:rPr lang="en"/>
              <a:t>Detail User</a:t>
            </a:r>
            <a:endParaRPr/>
          </a:p>
          <a:p>
            <a:pPr indent="-317500" lvl="0" marL="457200" rtl="0" algn="l">
              <a:spcBef>
                <a:spcPts val="0"/>
              </a:spcBef>
              <a:spcAft>
                <a:spcPts val="0"/>
              </a:spcAft>
              <a:buSzPts val="1400"/>
              <a:buAutoNum type="arabicPeriod"/>
            </a:pPr>
            <a:r>
              <a:rPr lang="en"/>
              <a:t>Ubah User</a:t>
            </a:r>
            <a:endParaRPr/>
          </a:p>
          <a:p>
            <a:pPr indent="-317500" lvl="0" marL="457200" rtl="0" algn="l">
              <a:spcBef>
                <a:spcPts val="0"/>
              </a:spcBef>
              <a:spcAft>
                <a:spcPts val="0"/>
              </a:spcAft>
              <a:buSzPts val="1400"/>
              <a:buAutoNum type="arabicPeriod"/>
            </a:pPr>
            <a:r>
              <a:rPr lang="en"/>
              <a:t>Hapus User</a:t>
            </a:r>
            <a:endParaRPr/>
          </a:p>
        </p:txBody>
      </p:sp>
      <p:grpSp>
        <p:nvGrpSpPr>
          <p:cNvPr id="3078" name="Google Shape;3078;p37"/>
          <p:cNvGrpSpPr/>
          <p:nvPr/>
        </p:nvGrpSpPr>
        <p:grpSpPr>
          <a:xfrm>
            <a:off x="1700861" y="1464764"/>
            <a:ext cx="777278" cy="649553"/>
            <a:chOff x="1026975" y="1090575"/>
            <a:chExt cx="4572225" cy="3820900"/>
          </a:xfrm>
        </p:grpSpPr>
        <p:sp>
          <p:nvSpPr>
            <p:cNvPr id="3079" name="Google Shape;3079;p37"/>
            <p:cNvSpPr/>
            <p:nvPr/>
          </p:nvSpPr>
          <p:spPr>
            <a:xfrm>
              <a:off x="1026975" y="1552700"/>
              <a:ext cx="4572225" cy="3358775"/>
            </a:xfrm>
            <a:custGeom>
              <a:rect b="b" l="l" r="r" t="t"/>
              <a:pathLst>
                <a:path extrusionOk="0" h="134351" w="182889">
                  <a:moveTo>
                    <a:pt x="5350" y="0"/>
                  </a:moveTo>
                  <a:cubicBezTo>
                    <a:pt x="2393" y="0"/>
                    <a:pt x="1" y="2392"/>
                    <a:pt x="1" y="5350"/>
                  </a:cubicBezTo>
                  <a:lnTo>
                    <a:pt x="1" y="115605"/>
                  </a:lnTo>
                  <a:cubicBezTo>
                    <a:pt x="1" y="118563"/>
                    <a:pt x="2393" y="120998"/>
                    <a:pt x="5350" y="120998"/>
                  </a:cubicBezTo>
                  <a:lnTo>
                    <a:pt x="73504" y="120998"/>
                  </a:lnTo>
                  <a:cubicBezTo>
                    <a:pt x="75809" y="128696"/>
                    <a:pt x="82985" y="134351"/>
                    <a:pt x="91423" y="134351"/>
                  </a:cubicBezTo>
                  <a:cubicBezTo>
                    <a:pt x="99904" y="134351"/>
                    <a:pt x="107080" y="128696"/>
                    <a:pt x="109386" y="120998"/>
                  </a:cubicBezTo>
                  <a:lnTo>
                    <a:pt x="177539" y="120998"/>
                  </a:lnTo>
                  <a:cubicBezTo>
                    <a:pt x="180497" y="120998"/>
                    <a:pt x="182889" y="118563"/>
                    <a:pt x="182889" y="115605"/>
                  </a:cubicBezTo>
                  <a:lnTo>
                    <a:pt x="182889" y="5350"/>
                  </a:lnTo>
                  <a:cubicBezTo>
                    <a:pt x="182889" y="2392"/>
                    <a:pt x="180497" y="0"/>
                    <a:pt x="177539" y="0"/>
                  </a:cubicBezTo>
                  <a:lnTo>
                    <a:pt x="172189" y="0"/>
                  </a:lnTo>
                  <a:lnTo>
                    <a:pt x="172189" y="94032"/>
                  </a:lnTo>
                  <a:cubicBezTo>
                    <a:pt x="172189" y="102862"/>
                    <a:pt x="165144" y="110081"/>
                    <a:pt x="156445" y="110081"/>
                  </a:cubicBezTo>
                  <a:lnTo>
                    <a:pt x="26401" y="110081"/>
                  </a:lnTo>
                  <a:cubicBezTo>
                    <a:pt x="17746" y="110081"/>
                    <a:pt x="10700" y="102862"/>
                    <a:pt x="10700" y="94032"/>
                  </a:cubicBezTo>
                  <a:lnTo>
                    <a:pt x="1070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37"/>
            <p:cNvSpPr/>
            <p:nvPr/>
          </p:nvSpPr>
          <p:spPr>
            <a:xfrm>
              <a:off x="3447375" y="1090575"/>
              <a:ext cx="1615775" cy="2946700"/>
            </a:xfrm>
            <a:custGeom>
              <a:rect b="b" l="l" r="r" t="t"/>
              <a:pathLst>
                <a:path extrusionOk="0" h="117868" w="64631">
                  <a:moveTo>
                    <a:pt x="43145" y="21399"/>
                  </a:moveTo>
                  <a:cubicBezTo>
                    <a:pt x="46103" y="21399"/>
                    <a:pt x="48495" y="23835"/>
                    <a:pt x="48495" y="26792"/>
                  </a:cubicBezTo>
                  <a:lnTo>
                    <a:pt x="48495" y="48191"/>
                  </a:lnTo>
                  <a:cubicBezTo>
                    <a:pt x="48495" y="51149"/>
                    <a:pt x="46103" y="53584"/>
                    <a:pt x="43145" y="53584"/>
                  </a:cubicBezTo>
                  <a:lnTo>
                    <a:pt x="21355" y="53584"/>
                  </a:lnTo>
                  <a:cubicBezTo>
                    <a:pt x="18398" y="53584"/>
                    <a:pt x="16006" y="51149"/>
                    <a:pt x="16006" y="48191"/>
                  </a:cubicBezTo>
                  <a:lnTo>
                    <a:pt x="16006" y="26792"/>
                  </a:lnTo>
                  <a:cubicBezTo>
                    <a:pt x="16006" y="23835"/>
                    <a:pt x="18398" y="21399"/>
                    <a:pt x="21355" y="21399"/>
                  </a:cubicBezTo>
                  <a:close/>
                  <a:moveTo>
                    <a:pt x="43145" y="64284"/>
                  </a:moveTo>
                  <a:cubicBezTo>
                    <a:pt x="46103" y="64284"/>
                    <a:pt x="48495" y="66676"/>
                    <a:pt x="48495" y="69633"/>
                  </a:cubicBezTo>
                  <a:cubicBezTo>
                    <a:pt x="48495" y="72591"/>
                    <a:pt x="46103" y="74983"/>
                    <a:pt x="43145" y="74983"/>
                  </a:cubicBezTo>
                  <a:lnTo>
                    <a:pt x="21355" y="74983"/>
                  </a:lnTo>
                  <a:cubicBezTo>
                    <a:pt x="18398" y="74983"/>
                    <a:pt x="16006" y="72591"/>
                    <a:pt x="16006" y="69633"/>
                  </a:cubicBezTo>
                  <a:cubicBezTo>
                    <a:pt x="16006" y="66676"/>
                    <a:pt x="18398" y="64284"/>
                    <a:pt x="21355" y="64284"/>
                  </a:cubicBezTo>
                  <a:close/>
                  <a:moveTo>
                    <a:pt x="43145" y="85726"/>
                  </a:moveTo>
                  <a:cubicBezTo>
                    <a:pt x="46103" y="85726"/>
                    <a:pt x="48495" y="88118"/>
                    <a:pt x="48495" y="91075"/>
                  </a:cubicBezTo>
                  <a:cubicBezTo>
                    <a:pt x="48495" y="94033"/>
                    <a:pt x="46103" y="96425"/>
                    <a:pt x="43145" y="96425"/>
                  </a:cubicBezTo>
                  <a:lnTo>
                    <a:pt x="21355" y="96425"/>
                  </a:lnTo>
                  <a:cubicBezTo>
                    <a:pt x="18398" y="96425"/>
                    <a:pt x="16006" y="94033"/>
                    <a:pt x="16006" y="91075"/>
                  </a:cubicBezTo>
                  <a:cubicBezTo>
                    <a:pt x="16006" y="88118"/>
                    <a:pt x="18398" y="85726"/>
                    <a:pt x="21355" y="85726"/>
                  </a:cubicBezTo>
                  <a:close/>
                  <a:moveTo>
                    <a:pt x="0" y="1"/>
                  </a:moveTo>
                  <a:lnTo>
                    <a:pt x="0" y="117867"/>
                  </a:lnTo>
                  <a:lnTo>
                    <a:pt x="59629" y="117867"/>
                  </a:lnTo>
                  <a:cubicBezTo>
                    <a:pt x="62413" y="117867"/>
                    <a:pt x="64631" y="115475"/>
                    <a:pt x="64631" y="112517"/>
                  </a:cubicBezTo>
                  <a:lnTo>
                    <a:pt x="64631" y="5350"/>
                  </a:lnTo>
                  <a:cubicBezTo>
                    <a:pt x="64631" y="2393"/>
                    <a:pt x="62413" y="1"/>
                    <a:pt x="596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37"/>
            <p:cNvSpPr/>
            <p:nvPr/>
          </p:nvSpPr>
          <p:spPr>
            <a:xfrm>
              <a:off x="4114975" y="1894125"/>
              <a:ext cx="277300" cy="267500"/>
            </a:xfrm>
            <a:custGeom>
              <a:rect b="b" l="l" r="r" t="t"/>
              <a:pathLst>
                <a:path extrusionOk="0" h="10700" w="11092">
                  <a:moveTo>
                    <a:pt x="1" y="0"/>
                  </a:moveTo>
                  <a:lnTo>
                    <a:pt x="1" y="10699"/>
                  </a:lnTo>
                  <a:lnTo>
                    <a:pt x="11091" y="10699"/>
                  </a:lnTo>
                  <a:lnTo>
                    <a:pt x="1109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37"/>
            <p:cNvSpPr/>
            <p:nvPr/>
          </p:nvSpPr>
          <p:spPr>
            <a:xfrm>
              <a:off x="1563025" y="1090575"/>
              <a:ext cx="1615800" cy="2946700"/>
            </a:xfrm>
            <a:custGeom>
              <a:rect b="b" l="l" r="r" t="t"/>
              <a:pathLst>
                <a:path extrusionOk="0" h="117868" w="64632">
                  <a:moveTo>
                    <a:pt x="43276" y="21399"/>
                  </a:moveTo>
                  <a:cubicBezTo>
                    <a:pt x="46234" y="21399"/>
                    <a:pt x="48626" y="23835"/>
                    <a:pt x="48626" y="26792"/>
                  </a:cubicBezTo>
                  <a:cubicBezTo>
                    <a:pt x="48626" y="29750"/>
                    <a:pt x="46234" y="32142"/>
                    <a:pt x="43276" y="32142"/>
                  </a:cubicBezTo>
                  <a:lnTo>
                    <a:pt x="21486" y="32142"/>
                  </a:lnTo>
                  <a:cubicBezTo>
                    <a:pt x="18529" y="32142"/>
                    <a:pt x="16137" y="29750"/>
                    <a:pt x="16137" y="26792"/>
                  </a:cubicBezTo>
                  <a:cubicBezTo>
                    <a:pt x="16137" y="23835"/>
                    <a:pt x="18529" y="21399"/>
                    <a:pt x="21486" y="21399"/>
                  </a:cubicBezTo>
                  <a:close/>
                  <a:moveTo>
                    <a:pt x="43276" y="42841"/>
                  </a:moveTo>
                  <a:cubicBezTo>
                    <a:pt x="46234" y="42841"/>
                    <a:pt x="48626" y="45234"/>
                    <a:pt x="48626" y="48191"/>
                  </a:cubicBezTo>
                  <a:cubicBezTo>
                    <a:pt x="48626" y="51149"/>
                    <a:pt x="46234" y="53584"/>
                    <a:pt x="43276" y="53584"/>
                  </a:cubicBezTo>
                  <a:lnTo>
                    <a:pt x="21486" y="53584"/>
                  </a:lnTo>
                  <a:cubicBezTo>
                    <a:pt x="18529" y="53584"/>
                    <a:pt x="16137" y="51149"/>
                    <a:pt x="16137" y="48191"/>
                  </a:cubicBezTo>
                  <a:cubicBezTo>
                    <a:pt x="16137" y="45234"/>
                    <a:pt x="18529" y="42841"/>
                    <a:pt x="21486" y="42841"/>
                  </a:cubicBezTo>
                  <a:close/>
                  <a:moveTo>
                    <a:pt x="43276" y="64284"/>
                  </a:moveTo>
                  <a:cubicBezTo>
                    <a:pt x="46234" y="64284"/>
                    <a:pt x="48626" y="66676"/>
                    <a:pt x="48626" y="69633"/>
                  </a:cubicBezTo>
                  <a:cubicBezTo>
                    <a:pt x="48626" y="72591"/>
                    <a:pt x="46234" y="74983"/>
                    <a:pt x="43276" y="74983"/>
                  </a:cubicBezTo>
                  <a:lnTo>
                    <a:pt x="21486" y="74983"/>
                  </a:lnTo>
                  <a:cubicBezTo>
                    <a:pt x="18529" y="74983"/>
                    <a:pt x="16137" y="72591"/>
                    <a:pt x="16137" y="69633"/>
                  </a:cubicBezTo>
                  <a:cubicBezTo>
                    <a:pt x="16137" y="66676"/>
                    <a:pt x="18529" y="64284"/>
                    <a:pt x="21486" y="64284"/>
                  </a:cubicBezTo>
                  <a:close/>
                  <a:moveTo>
                    <a:pt x="43276" y="85726"/>
                  </a:moveTo>
                  <a:cubicBezTo>
                    <a:pt x="46234" y="85726"/>
                    <a:pt x="48626" y="88118"/>
                    <a:pt x="48626" y="91075"/>
                  </a:cubicBezTo>
                  <a:cubicBezTo>
                    <a:pt x="48626" y="94033"/>
                    <a:pt x="46234" y="96425"/>
                    <a:pt x="43276" y="96425"/>
                  </a:cubicBezTo>
                  <a:lnTo>
                    <a:pt x="21486" y="96425"/>
                  </a:lnTo>
                  <a:cubicBezTo>
                    <a:pt x="18529" y="96425"/>
                    <a:pt x="16137" y="94033"/>
                    <a:pt x="16137" y="91075"/>
                  </a:cubicBezTo>
                  <a:cubicBezTo>
                    <a:pt x="16137" y="88118"/>
                    <a:pt x="18529" y="85726"/>
                    <a:pt x="21486" y="85726"/>
                  </a:cubicBezTo>
                  <a:close/>
                  <a:moveTo>
                    <a:pt x="4959" y="1"/>
                  </a:moveTo>
                  <a:cubicBezTo>
                    <a:pt x="2219" y="1"/>
                    <a:pt x="1" y="2393"/>
                    <a:pt x="1" y="5350"/>
                  </a:cubicBezTo>
                  <a:lnTo>
                    <a:pt x="1" y="112517"/>
                  </a:lnTo>
                  <a:cubicBezTo>
                    <a:pt x="1" y="115475"/>
                    <a:pt x="2219" y="117867"/>
                    <a:pt x="4959" y="117867"/>
                  </a:cubicBezTo>
                  <a:lnTo>
                    <a:pt x="64631" y="117867"/>
                  </a:lnTo>
                  <a:lnTo>
                    <a:pt x="6463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3" name="Google Shape;3083;p37"/>
          <p:cNvGrpSpPr/>
          <p:nvPr/>
        </p:nvGrpSpPr>
        <p:grpSpPr>
          <a:xfrm>
            <a:off x="8266382" y="1730029"/>
            <a:ext cx="2250993" cy="228146"/>
            <a:chOff x="7809182" y="1151604"/>
            <a:chExt cx="2250993" cy="228146"/>
          </a:xfrm>
        </p:grpSpPr>
        <p:sp>
          <p:nvSpPr>
            <p:cNvPr id="3084" name="Google Shape;3084;p37"/>
            <p:cNvSpPr/>
            <p:nvPr/>
          </p:nvSpPr>
          <p:spPr>
            <a:xfrm rot="10800000">
              <a:off x="7809182" y="1151604"/>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37"/>
            <p:cNvSpPr/>
            <p:nvPr/>
          </p:nvSpPr>
          <p:spPr>
            <a:xfrm rot="10800000">
              <a:off x="8065475" y="1311650"/>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86" name="Google Shape;3086;p37"/>
          <p:cNvSpPr/>
          <p:nvPr/>
        </p:nvSpPr>
        <p:spPr>
          <a:xfrm flipH="1" rot="10800000">
            <a:off x="-864812" y="4259289"/>
            <a:ext cx="1994700" cy="68100"/>
          </a:xfrm>
          <a:prstGeom prst="roundRect">
            <a:avLst>
              <a:gd fmla="val 50000" name="adj"/>
            </a:avLst>
          </a:prstGeom>
          <a:gradFill>
            <a:gsLst>
              <a:gs pos="0">
                <a:schemeClr val="lt2"/>
              </a:gs>
              <a:gs pos="100000">
                <a:schemeClr val="accent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37"/>
          <p:cNvSpPr/>
          <p:nvPr/>
        </p:nvSpPr>
        <p:spPr>
          <a:xfrm>
            <a:off x="6507050" y="2459250"/>
            <a:ext cx="22656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37"/>
          <p:cNvSpPr txBox="1"/>
          <p:nvPr>
            <p:ph idx="2" type="title"/>
          </p:nvPr>
        </p:nvSpPr>
        <p:spPr>
          <a:xfrm>
            <a:off x="6507050" y="2522238"/>
            <a:ext cx="22656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Profile </a:t>
            </a:r>
            <a:r>
              <a:rPr lang="en"/>
              <a:t>Page</a:t>
            </a:r>
            <a:endParaRPr/>
          </a:p>
        </p:txBody>
      </p:sp>
      <p:sp>
        <p:nvSpPr>
          <p:cNvPr id="3089" name="Google Shape;3089;p37"/>
          <p:cNvSpPr txBox="1"/>
          <p:nvPr>
            <p:ph idx="1" type="subTitle"/>
          </p:nvPr>
        </p:nvSpPr>
        <p:spPr>
          <a:xfrm>
            <a:off x="6470600" y="2992063"/>
            <a:ext cx="2265600" cy="7503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a:t>Ubah Profile</a:t>
            </a:r>
            <a:endParaRPr/>
          </a:p>
          <a:p>
            <a:pPr indent="-317500" lvl="0" marL="457200" rtl="0" algn="l">
              <a:spcBef>
                <a:spcPts val="0"/>
              </a:spcBef>
              <a:spcAft>
                <a:spcPts val="0"/>
              </a:spcAft>
              <a:buSzPts val="1400"/>
              <a:buAutoNum type="arabicPeriod"/>
            </a:pPr>
            <a:r>
              <a:rPr lang="en"/>
              <a:t>Ubah Password</a:t>
            </a:r>
            <a:endParaRPr/>
          </a:p>
        </p:txBody>
      </p:sp>
      <p:grpSp>
        <p:nvGrpSpPr>
          <p:cNvPr id="3090" name="Google Shape;3090;p37"/>
          <p:cNvGrpSpPr/>
          <p:nvPr/>
        </p:nvGrpSpPr>
        <p:grpSpPr>
          <a:xfrm>
            <a:off x="7376613" y="1492486"/>
            <a:ext cx="526479" cy="649389"/>
            <a:chOff x="3330525" y="4399275"/>
            <a:chExt cx="390650" cy="481850"/>
          </a:xfrm>
        </p:grpSpPr>
        <p:sp>
          <p:nvSpPr>
            <p:cNvPr id="3091" name="Google Shape;3091;p37"/>
            <p:cNvSpPr/>
            <p:nvPr/>
          </p:nvSpPr>
          <p:spPr>
            <a:xfrm>
              <a:off x="3543950" y="4648550"/>
              <a:ext cx="78450" cy="95775"/>
            </a:xfrm>
            <a:custGeom>
              <a:rect b="b" l="l" r="r" t="t"/>
              <a:pathLst>
                <a:path extrusionOk="0" h="3831" w="3138">
                  <a:moveTo>
                    <a:pt x="2677" y="0"/>
                  </a:moveTo>
                  <a:cubicBezTo>
                    <a:pt x="2298" y="356"/>
                    <a:pt x="1861" y="648"/>
                    <a:pt x="1388" y="858"/>
                  </a:cubicBezTo>
                  <a:lnTo>
                    <a:pt x="0" y="2948"/>
                  </a:lnTo>
                  <a:lnTo>
                    <a:pt x="880" y="3831"/>
                  </a:lnTo>
                  <a:lnTo>
                    <a:pt x="3138" y="443"/>
                  </a:lnTo>
                  <a:lnTo>
                    <a:pt x="2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092" name="Google Shape;3092;p37"/>
            <p:cNvSpPr/>
            <p:nvPr/>
          </p:nvSpPr>
          <p:spPr>
            <a:xfrm>
              <a:off x="3427250" y="4456050"/>
              <a:ext cx="197650" cy="197175"/>
            </a:xfrm>
            <a:custGeom>
              <a:rect b="b" l="l" r="r" t="t"/>
              <a:pathLst>
                <a:path extrusionOk="0" h="7887" w="7906">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093" name="Google Shape;3093;p37"/>
            <p:cNvSpPr/>
            <p:nvPr/>
          </p:nvSpPr>
          <p:spPr>
            <a:xfrm>
              <a:off x="3428150" y="4399275"/>
              <a:ext cx="166925" cy="84725"/>
            </a:xfrm>
            <a:custGeom>
              <a:rect b="b" l="l" r="r" t="t"/>
              <a:pathLst>
                <a:path extrusionOk="0" h="3389" w="6677">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094" name="Google Shape;3094;p37"/>
            <p:cNvSpPr/>
            <p:nvPr/>
          </p:nvSpPr>
          <p:spPr>
            <a:xfrm>
              <a:off x="3330525" y="4674000"/>
              <a:ext cx="181225" cy="207125"/>
            </a:xfrm>
            <a:custGeom>
              <a:rect b="b" l="l" r="r" t="t"/>
              <a:pathLst>
                <a:path extrusionOk="0" h="8285" w="7249">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095" name="Google Shape;3095;p37"/>
            <p:cNvSpPr/>
            <p:nvPr/>
          </p:nvSpPr>
          <p:spPr>
            <a:xfrm>
              <a:off x="3540175" y="4674000"/>
              <a:ext cx="181000" cy="207100"/>
            </a:xfrm>
            <a:custGeom>
              <a:rect b="b" l="l" r="r" t="t"/>
              <a:pathLst>
                <a:path extrusionOk="0" h="8284" w="724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096" name="Google Shape;3096;p37"/>
            <p:cNvSpPr/>
            <p:nvPr/>
          </p:nvSpPr>
          <p:spPr>
            <a:xfrm>
              <a:off x="3429975" y="4648850"/>
              <a:ext cx="78225" cy="95400"/>
            </a:xfrm>
            <a:custGeom>
              <a:rect b="b" l="l" r="r" t="t"/>
              <a:pathLst>
                <a:path extrusionOk="0" h="3816" w="3129">
                  <a:moveTo>
                    <a:pt x="452" y="0"/>
                  </a:moveTo>
                  <a:lnTo>
                    <a:pt x="0" y="440"/>
                  </a:lnTo>
                  <a:lnTo>
                    <a:pt x="2247" y="3816"/>
                  </a:lnTo>
                  <a:lnTo>
                    <a:pt x="3129" y="2936"/>
                  </a:lnTo>
                  <a:lnTo>
                    <a:pt x="1741" y="846"/>
                  </a:lnTo>
                  <a:cubicBezTo>
                    <a:pt x="1268" y="636"/>
                    <a:pt x="834" y="350"/>
                    <a:pt x="4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097" name="Google Shape;3097;p37"/>
            <p:cNvSpPr/>
            <p:nvPr/>
          </p:nvSpPr>
          <p:spPr>
            <a:xfrm>
              <a:off x="3514200" y="4681000"/>
              <a:ext cx="23150" cy="17550"/>
            </a:xfrm>
            <a:custGeom>
              <a:rect b="b" l="l" r="r" t="t"/>
              <a:pathLst>
                <a:path extrusionOk="0" h="702" w="926">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098" name="Google Shape;3098;p37"/>
          <p:cNvGrpSpPr/>
          <p:nvPr/>
        </p:nvGrpSpPr>
        <p:grpSpPr>
          <a:xfrm>
            <a:off x="4476062" y="1411327"/>
            <a:ext cx="750271" cy="750300"/>
            <a:chOff x="3497300" y="3227275"/>
            <a:chExt cx="296175" cy="296175"/>
          </a:xfrm>
        </p:grpSpPr>
        <p:sp>
          <p:nvSpPr>
            <p:cNvPr id="3099" name="Google Shape;3099;p37"/>
            <p:cNvSpPr/>
            <p:nvPr/>
          </p:nvSpPr>
          <p:spPr>
            <a:xfrm>
              <a:off x="3609925" y="3339900"/>
              <a:ext cx="69350" cy="68550"/>
            </a:xfrm>
            <a:custGeom>
              <a:rect b="b" l="l" r="r" t="t"/>
              <a:pathLst>
                <a:path extrusionOk="0" h="2742" w="2774">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37"/>
            <p:cNvSpPr/>
            <p:nvPr/>
          </p:nvSpPr>
          <p:spPr>
            <a:xfrm>
              <a:off x="3531175" y="3227275"/>
              <a:ext cx="86650" cy="86675"/>
            </a:xfrm>
            <a:custGeom>
              <a:rect b="b" l="l" r="r" t="t"/>
              <a:pathLst>
                <a:path extrusionOk="0" h="3467" w="3466">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37"/>
            <p:cNvSpPr/>
            <p:nvPr/>
          </p:nvSpPr>
          <p:spPr>
            <a:xfrm>
              <a:off x="3670575" y="3227275"/>
              <a:ext cx="86675" cy="86675"/>
            </a:xfrm>
            <a:custGeom>
              <a:rect b="b" l="l" r="r" t="t"/>
              <a:pathLst>
                <a:path extrusionOk="0" h="3467" w="3467">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37"/>
            <p:cNvSpPr/>
            <p:nvPr/>
          </p:nvSpPr>
          <p:spPr>
            <a:xfrm>
              <a:off x="3622525" y="3421825"/>
              <a:ext cx="41775" cy="25225"/>
            </a:xfrm>
            <a:custGeom>
              <a:rect b="b" l="l" r="r" t="t"/>
              <a:pathLst>
                <a:path extrusionOk="0" h="1009" w="1671">
                  <a:moveTo>
                    <a:pt x="1" y="0"/>
                  </a:moveTo>
                  <a:lnTo>
                    <a:pt x="851" y="1008"/>
                  </a:lnTo>
                  <a:lnTo>
                    <a:pt x="1671" y="0"/>
                  </a:lnTo>
                  <a:lnTo>
                    <a:pt x="1671" y="0"/>
                  </a:lnTo>
                  <a:cubicBezTo>
                    <a:pt x="1450" y="126"/>
                    <a:pt x="1167" y="158"/>
                    <a:pt x="851" y="158"/>
                  </a:cubicBezTo>
                  <a:cubicBezTo>
                    <a:pt x="568" y="158"/>
                    <a:pt x="284" y="95"/>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37"/>
            <p:cNvSpPr/>
            <p:nvPr/>
          </p:nvSpPr>
          <p:spPr>
            <a:xfrm>
              <a:off x="3566600" y="3416300"/>
              <a:ext cx="70125" cy="106350"/>
            </a:xfrm>
            <a:custGeom>
              <a:rect b="b" l="l" r="r" t="t"/>
              <a:pathLst>
                <a:path extrusionOk="0" h="4254" w="2805">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37"/>
            <p:cNvSpPr/>
            <p:nvPr/>
          </p:nvSpPr>
          <p:spPr>
            <a:xfrm>
              <a:off x="3653250" y="3417100"/>
              <a:ext cx="70125" cy="106350"/>
            </a:xfrm>
            <a:custGeom>
              <a:rect b="b" l="l" r="r" t="t"/>
              <a:pathLst>
                <a:path extrusionOk="0" h="4254" w="2805">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37"/>
            <p:cNvSpPr/>
            <p:nvPr/>
          </p:nvSpPr>
          <p:spPr>
            <a:xfrm>
              <a:off x="3655625" y="3310775"/>
              <a:ext cx="137850" cy="108700"/>
            </a:xfrm>
            <a:custGeom>
              <a:rect b="b" l="l" r="r" t="t"/>
              <a:pathLst>
                <a:path extrusionOk="0" h="4348" w="5514">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37"/>
            <p:cNvSpPr/>
            <p:nvPr/>
          </p:nvSpPr>
          <p:spPr>
            <a:xfrm>
              <a:off x="3497300" y="3309975"/>
              <a:ext cx="136275" cy="108725"/>
            </a:xfrm>
            <a:custGeom>
              <a:rect b="b" l="l" r="r" t="t"/>
              <a:pathLst>
                <a:path extrusionOk="0" h="4349" w="5451">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0" name="Shape 3110"/>
        <p:cNvGrpSpPr/>
        <p:nvPr/>
      </p:nvGrpSpPr>
      <p:grpSpPr>
        <a:xfrm>
          <a:off x="0" y="0"/>
          <a:ext cx="0" cy="0"/>
          <a:chOff x="0" y="0"/>
          <a:chExt cx="0" cy="0"/>
        </a:xfrm>
      </p:grpSpPr>
      <p:sp>
        <p:nvSpPr>
          <p:cNvPr id="3111" name="Google Shape;3111;p38"/>
          <p:cNvSpPr/>
          <p:nvPr/>
        </p:nvSpPr>
        <p:spPr>
          <a:xfrm>
            <a:off x="3442554" y="2837863"/>
            <a:ext cx="22677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38"/>
          <p:cNvSpPr/>
          <p:nvPr/>
        </p:nvSpPr>
        <p:spPr>
          <a:xfrm>
            <a:off x="6131594" y="2837863"/>
            <a:ext cx="22677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38"/>
          <p:cNvSpPr/>
          <p:nvPr/>
        </p:nvSpPr>
        <p:spPr>
          <a:xfrm>
            <a:off x="755600" y="2837875"/>
            <a:ext cx="2265600" cy="399900"/>
          </a:xfrm>
          <a:prstGeom prst="roundRect">
            <a:avLst>
              <a:gd fmla="val 50000" name="adj"/>
            </a:avLst>
          </a:prstGeom>
          <a:gradFill>
            <a:gsLst>
              <a:gs pos="0">
                <a:schemeClr val="lt2"/>
              </a:gs>
              <a:gs pos="100000">
                <a:schemeClr val="accent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38"/>
          <p:cNvSpPr txBox="1"/>
          <p:nvPr>
            <p:ph type="title"/>
          </p:nvPr>
        </p:nvSpPr>
        <p:spPr>
          <a:xfrm>
            <a:off x="713100" y="539400"/>
            <a:ext cx="7717800" cy="572700"/>
          </a:xfrm>
          <a:prstGeom prst="rect">
            <a:avLst/>
          </a:prstGeom>
          <a:effectLst>
            <a:outerShdw blurRad="142875" rotWithShape="0" algn="bl">
              <a:schemeClr val="accent2">
                <a:alpha val="4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FITUR </a:t>
            </a:r>
            <a:r>
              <a:rPr lang="en">
                <a:solidFill>
                  <a:schemeClr val="accent2"/>
                </a:solidFill>
              </a:rPr>
              <a:t>ADMIN</a:t>
            </a:r>
            <a:r>
              <a:rPr lang="en"/>
              <a:t> </a:t>
            </a:r>
            <a:endParaRPr/>
          </a:p>
        </p:txBody>
      </p:sp>
      <p:sp>
        <p:nvSpPr>
          <p:cNvPr id="3115" name="Google Shape;3115;p38"/>
          <p:cNvSpPr txBox="1"/>
          <p:nvPr>
            <p:ph idx="2" type="title"/>
          </p:nvPr>
        </p:nvSpPr>
        <p:spPr>
          <a:xfrm>
            <a:off x="755600" y="2900863"/>
            <a:ext cx="22656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Categories Page</a:t>
            </a:r>
            <a:endParaRPr/>
          </a:p>
        </p:txBody>
      </p:sp>
      <p:sp>
        <p:nvSpPr>
          <p:cNvPr id="3116" name="Google Shape;3116;p38"/>
          <p:cNvSpPr txBox="1"/>
          <p:nvPr>
            <p:ph idx="1" type="subTitle"/>
          </p:nvPr>
        </p:nvSpPr>
        <p:spPr>
          <a:xfrm>
            <a:off x="755600" y="3296863"/>
            <a:ext cx="2265600" cy="7503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a:t>Tambah Category</a:t>
            </a:r>
            <a:endParaRPr/>
          </a:p>
          <a:p>
            <a:pPr indent="-317500" lvl="0" marL="457200" rtl="0" algn="l">
              <a:spcBef>
                <a:spcPts val="0"/>
              </a:spcBef>
              <a:spcAft>
                <a:spcPts val="0"/>
              </a:spcAft>
              <a:buSzPts val="1400"/>
              <a:buAutoNum type="arabicPeriod"/>
            </a:pPr>
            <a:r>
              <a:rPr lang="en"/>
              <a:t>Hapus Category</a:t>
            </a:r>
            <a:endParaRPr/>
          </a:p>
        </p:txBody>
      </p:sp>
      <p:sp>
        <p:nvSpPr>
          <p:cNvPr id="3117" name="Google Shape;3117;p38"/>
          <p:cNvSpPr txBox="1"/>
          <p:nvPr>
            <p:ph idx="3" type="title"/>
          </p:nvPr>
        </p:nvSpPr>
        <p:spPr>
          <a:xfrm>
            <a:off x="3443604" y="2900863"/>
            <a:ext cx="22656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Accepted Page</a:t>
            </a:r>
            <a:endParaRPr/>
          </a:p>
        </p:txBody>
      </p:sp>
      <p:sp>
        <p:nvSpPr>
          <p:cNvPr id="3118" name="Google Shape;3118;p38"/>
          <p:cNvSpPr txBox="1"/>
          <p:nvPr>
            <p:ph idx="4" type="subTitle"/>
          </p:nvPr>
        </p:nvSpPr>
        <p:spPr>
          <a:xfrm>
            <a:off x="3443604" y="3677863"/>
            <a:ext cx="2265600" cy="7503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a:t>Konfirmasi Peminjaman</a:t>
            </a:r>
            <a:endParaRPr/>
          </a:p>
          <a:p>
            <a:pPr indent="-317500" lvl="0" marL="457200" rtl="0" algn="l">
              <a:spcBef>
                <a:spcPts val="0"/>
              </a:spcBef>
              <a:spcAft>
                <a:spcPts val="0"/>
              </a:spcAft>
              <a:buSzPts val="1400"/>
              <a:buAutoNum type="arabicPeriod"/>
            </a:pPr>
            <a:r>
              <a:rPr lang="en"/>
              <a:t>Tolak Peminjaman</a:t>
            </a:r>
            <a:endParaRPr/>
          </a:p>
          <a:p>
            <a:pPr indent="-317500" lvl="0" marL="457200" rtl="0" algn="l">
              <a:spcBef>
                <a:spcPts val="0"/>
              </a:spcBef>
              <a:spcAft>
                <a:spcPts val="0"/>
              </a:spcAft>
              <a:buSzPts val="1400"/>
              <a:buAutoNum type="arabicPeriod"/>
            </a:pPr>
            <a:r>
              <a:rPr lang="en"/>
              <a:t>Konfirmasi Pengembalian</a:t>
            </a:r>
            <a:endParaRPr/>
          </a:p>
          <a:p>
            <a:pPr indent="-317500" lvl="0" marL="457200" rtl="0" algn="l">
              <a:spcBef>
                <a:spcPts val="0"/>
              </a:spcBef>
              <a:spcAft>
                <a:spcPts val="0"/>
              </a:spcAft>
              <a:buSzPts val="1400"/>
              <a:buAutoNum type="arabicPeriod"/>
            </a:pPr>
            <a:r>
              <a:rPr lang="en"/>
              <a:t>Catatan</a:t>
            </a:r>
            <a:endParaRPr/>
          </a:p>
        </p:txBody>
      </p:sp>
      <p:sp>
        <p:nvSpPr>
          <p:cNvPr id="3119" name="Google Shape;3119;p38"/>
          <p:cNvSpPr txBox="1"/>
          <p:nvPr>
            <p:ph idx="5" type="title"/>
          </p:nvPr>
        </p:nvSpPr>
        <p:spPr>
          <a:xfrm>
            <a:off x="6132644" y="2900863"/>
            <a:ext cx="2265600" cy="27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Report Page</a:t>
            </a:r>
            <a:endParaRPr/>
          </a:p>
        </p:txBody>
      </p:sp>
      <p:sp>
        <p:nvSpPr>
          <p:cNvPr id="3120" name="Google Shape;3120;p38"/>
          <p:cNvSpPr txBox="1"/>
          <p:nvPr>
            <p:ph idx="6" type="subTitle"/>
          </p:nvPr>
        </p:nvSpPr>
        <p:spPr>
          <a:xfrm>
            <a:off x="6132644" y="3296863"/>
            <a:ext cx="2265600" cy="7503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a:t>Print history pinjaman</a:t>
            </a:r>
            <a:endParaRPr/>
          </a:p>
        </p:txBody>
      </p:sp>
      <p:grpSp>
        <p:nvGrpSpPr>
          <p:cNvPr id="3121" name="Google Shape;3121;p38"/>
          <p:cNvGrpSpPr/>
          <p:nvPr/>
        </p:nvGrpSpPr>
        <p:grpSpPr>
          <a:xfrm>
            <a:off x="5419567" y="4501791"/>
            <a:ext cx="1105976" cy="133969"/>
            <a:chOff x="8183182" y="663852"/>
            <a:chExt cx="1475028" cy="178673"/>
          </a:xfrm>
        </p:grpSpPr>
        <p:grpSp>
          <p:nvGrpSpPr>
            <p:cNvPr id="3122" name="Google Shape;3122;p38"/>
            <p:cNvGrpSpPr/>
            <p:nvPr/>
          </p:nvGrpSpPr>
          <p:grpSpPr>
            <a:xfrm>
              <a:off x="8183182" y="774425"/>
              <a:ext cx="1178025" cy="68100"/>
              <a:chOff x="2024450" y="204150"/>
              <a:chExt cx="1178025" cy="68100"/>
            </a:xfrm>
          </p:grpSpPr>
          <p:sp>
            <p:nvSpPr>
              <p:cNvPr id="3123" name="Google Shape;3123;p3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3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3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3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3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3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3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3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3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3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3" name="Google Shape;3133;p38"/>
            <p:cNvGrpSpPr/>
            <p:nvPr/>
          </p:nvGrpSpPr>
          <p:grpSpPr>
            <a:xfrm>
              <a:off x="8480185" y="663852"/>
              <a:ext cx="1178025" cy="68100"/>
              <a:chOff x="2024450" y="204150"/>
              <a:chExt cx="1178025" cy="68100"/>
            </a:xfrm>
          </p:grpSpPr>
          <p:sp>
            <p:nvSpPr>
              <p:cNvPr id="3134" name="Google Shape;3134;p38"/>
              <p:cNvSpPr/>
              <p:nvPr/>
            </p:nvSpPr>
            <p:spPr>
              <a:xfrm>
                <a:off x="20244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38"/>
              <p:cNvSpPr/>
              <p:nvPr/>
            </p:nvSpPr>
            <p:spPr>
              <a:xfrm>
                <a:off x="21477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38"/>
              <p:cNvSpPr/>
              <p:nvPr/>
            </p:nvSpPr>
            <p:spPr>
              <a:xfrm>
                <a:off x="22711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38"/>
              <p:cNvSpPr/>
              <p:nvPr/>
            </p:nvSpPr>
            <p:spPr>
              <a:xfrm>
                <a:off x="23944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38"/>
              <p:cNvSpPr/>
              <p:nvPr/>
            </p:nvSpPr>
            <p:spPr>
              <a:xfrm>
                <a:off x="25177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38"/>
              <p:cNvSpPr/>
              <p:nvPr/>
            </p:nvSpPr>
            <p:spPr>
              <a:xfrm>
                <a:off x="26410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38"/>
              <p:cNvSpPr/>
              <p:nvPr/>
            </p:nvSpPr>
            <p:spPr>
              <a:xfrm>
                <a:off x="276440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38"/>
              <p:cNvSpPr/>
              <p:nvPr/>
            </p:nvSpPr>
            <p:spPr>
              <a:xfrm>
                <a:off x="288772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38"/>
              <p:cNvSpPr/>
              <p:nvPr/>
            </p:nvSpPr>
            <p:spPr>
              <a:xfrm>
                <a:off x="3011050"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38"/>
              <p:cNvSpPr/>
              <p:nvPr/>
            </p:nvSpPr>
            <p:spPr>
              <a:xfrm>
                <a:off x="3134375" y="204150"/>
                <a:ext cx="68100" cy="68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44" name="Google Shape;3144;p38"/>
          <p:cNvGrpSpPr/>
          <p:nvPr/>
        </p:nvGrpSpPr>
        <p:grpSpPr>
          <a:xfrm>
            <a:off x="6891103" y="1746089"/>
            <a:ext cx="748683" cy="747098"/>
            <a:chOff x="6856386" y="1437970"/>
            <a:chExt cx="416490" cy="415632"/>
          </a:xfrm>
        </p:grpSpPr>
        <p:sp>
          <p:nvSpPr>
            <p:cNvPr id="3145" name="Google Shape;3145;p38"/>
            <p:cNvSpPr/>
            <p:nvPr/>
          </p:nvSpPr>
          <p:spPr>
            <a:xfrm>
              <a:off x="6856386" y="1437970"/>
              <a:ext cx="416490" cy="415632"/>
            </a:xfrm>
            <a:custGeom>
              <a:rect b="b" l="l" r="r" t="t"/>
              <a:pathLst>
                <a:path extrusionOk="0" h="11622" w="11646">
                  <a:moveTo>
                    <a:pt x="5811" y="2906"/>
                  </a:moveTo>
                  <a:cubicBezTo>
                    <a:pt x="6764" y="2906"/>
                    <a:pt x="7526" y="3668"/>
                    <a:pt x="7526" y="4620"/>
                  </a:cubicBezTo>
                  <a:lnTo>
                    <a:pt x="7526" y="5073"/>
                  </a:lnTo>
                  <a:lnTo>
                    <a:pt x="7621" y="5073"/>
                  </a:lnTo>
                  <a:cubicBezTo>
                    <a:pt x="7811" y="5073"/>
                    <a:pt x="7978" y="5239"/>
                    <a:pt x="7978" y="5406"/>
                  </a:cubicBezTo>
                  <a:lnTo>
                    <a:pt x="7978" y="8359"/>
                  </a:lnTo>
                  <a:cubicBezTo>
                    <a:pt x="7978" y="8550"/>
                    <a:pt x="7811" y="8716"/>
                    <a:pt x="7621" y="8716"/>
                  </a:cubicBezTo>
                  <a:lnTo>
                    <a:pt x="4025" y="8716"/>
                  </a:lnTo>
                  <a:cubicBezTo>
                    <a:pt x="3834" y="8716"/>
                    <a:pt x="3668" y="8550"/>
                    <a:pt x="3668" y="8359"/>
                  </a:cubicBezTo>
                  <a:lnTo>
                    <a:pt x="3668" y="5406"/>
                  </a:lnTo>
                  <a:cubicBezTo>
                    <a:pt x="3668" y="5239"/>
                    <a:pt x="3834" y="5073"/>
                    <a:pt x="4025" y="5073"/>
                  </a:cubicBezTo>
                  <a:lnTo>
                    <a:pt x="4120" y="5073"/>
                  </a:lnTo>
                  <a:lnTo>
                    <a:pt x="4120" y="4620"/>
                  </a:lnTo>
                  <a:cubicBezTo>
                    <a:pt x="4120" y="3668"/>
                    <a:pt x="4882" y="2906"/>
                    <a:pt x="5811" y="2906"/>
                  </a:cubicBezTo>
                  <a:close/>
                  <a:moveTo>
                    <a:pt x="4239" y="0"/>
                  </a:moveTo>
                  <a:cubicBezTo>
                    <a:pt x="4049" y="0"/>
                    <a:pt x="3882" y="143"/>
                    <a:pt x="3882" y="334"/>
                  </a:cubicBezTo>
                  <a:lnTo>
                    <a:pt x="3882" y="1548"/>
                  </a:lnTo>
                  <a:lnTo>
                    <a:pt x="3072" y="1548"/>
                  </a:lnTo>
                  <a:cubicBezTo>
                    <a:pt x="2239" y="1548"/>
                    <a:pt x="1548" y="2215"/>
                    <a:pt x="1548" y="3072"/>
                  </a:cubicBezTo>
                  <a:lnTo>
                    <a:pt x="1548" y="3882"/>
                  </a:lnTo>
                  <a:lnTo>
                    <a:pt x="334" y="3882"/>
                  </a:lnTo>
                  <a:cubicBezTo>
                    <a:pt x="143" y="3882"/>
                    <a:pt x="0" y="4025"/>
                    <a:pt x="0" y="4215"/>
                  </a:cubicBezTo>
                  <a:cubicBezTo>
                    <a:pt x="0" y="4406"/>
                    <a:pt x="143" y="4549"/>
                    <a:pt x="334" y="4549"/>
                  </a:cubicBezTo>
                  <a:lnTo>
                    <a:pt x="1548" y="4549"/>
                  </a:lnTo>
                  <a:lnTo>
                    <a:pt x="1548" y="5478"/>
                  </a:lnTo>
                  <a:lnTo>
                    <a:pt x="334" y="5478"/>
                  </a:lnTo>
                  <a:cubicBezTo>
                    <a:pt x="143" y="5478"/>
                    <a:pt x="0" y="5620"/>
                    <a:pt x="0" y="5811"/>
                  </a:cubicBezTo>
                  <a:cubicBezTo>
                    <a:pt x="0" y="6001"/>
                    <a:pt x="143" y="6144"/>
                    <a:pt x="334" y="6144"/>
                  </a:cubicBezTo>
                  <a:lnTo>
                    <a:pt x="1548" y="6144"/>
                  </a:lnTo>
                  <a:lnTo>
                    <a:pt x="1548" y="7073"/>
                  </a:lnTo>
                  <a:lnTo>
                    <a:pt x="334" y="7073"/>
                  </a:lnTo>
                  <a:cubicBezTo>
                    <a:pt x="143" y="7073"/>
                    <a:pt x="0" y="7216"/>
                    <a:pt x="0" y="7406"/>
                  </a:cubicBezTo>
                  <a:cubicBezTo>
                    <a:pt x="0" y="7597"/>
                    <a:pt x="143" y="7740"/>
                    <a:pt x="334" y="7740"/>
                  </a:cubicBezTo>
                  <a:lnTo>
                    <a:pt x="1548" y="7740"/>
                  </a:lnTo>
                  <a:lnTo>
                    <a:pt x="1548" y="8550"/>
                  </a:lnTo>
                  <a:cubicBezTo>
                    <a:pt x="1548" y="9407"/>
                    <a:pt x="2239" y="10074"/>
                    <a:pt x="3072" y="10074"/>
                  </a:cubicBezTo>
                  <a:lnTo>
                    <a:pt x="3882" y="10074"/>
                  </a:lnTo>
                  <a:lnTo>
                    <a:pt x="3882" y="11288"/>
                  </a:lnTo>
                  <a:cubicBezTo>
                    <a:pt x="3882" y="11479"/>
                    <a:pt x="4049" y="11622"/>
                    <a:pt x="4239" y="11622"/>
                  </a:cubicBezTo>
                  <a:cubicBezTo>
                    <a:pt x="4430" y="11622"/>
                    <a:pt x="4573" y="11479"/>
                    <a:pt x="4573" y="11288"/>
                  </a:cubicBezTo>
                  <a:lnTo>
                    <a:pt x="4573" y="10074"/>
                  </a:lnTo>
                  <a:lnTo>
                    <a:pt x="5478" y="10074"/>
                  </a:lnTo>
                  <a:lnTo>
                    <a:pt x="5478" y="11288"/>
                  </a:lnTo>
                  <a:cubicBezTo>
                    <a:pt x="5478" y="11479"/>
                    <a:pt x="5644" y="11622"/>
                    <a:pt x="5835" y="11622"/>
                  </a:cubicBezTo>
                  <a:cubicBezTo>
                    <a:pt x="6002" y="11622"/>
                    <a:pt x="6168" y="11479"/>
                    <a:pt x="6168" y="11288"/>
                  </a:cubicBezTo>
                  <a:lnTo>
                    <a:pt x="6168" y="10074"/>
                  </a:lnTo>
                  <a:lnTo>
                    <a:pt x="7073" y="10074"/>
                  </a:lnTo>
                  <a:lnTo>
                    <a:pt x="7073" y="11288"/>
                  </a:lnTo>
                  <a:cubicBezTo>
                    <a:pt x="7073" y="11479"/>
                    <a:pt x="7216" y="11622"/>
                    <a:pt x="7407" y="11622"/>
                  </a:cubicBezTo>
                  <a:cubicBezTo>
                    <a:pt x="7597" y="11622"/>
                    <a:pt x="7764" y="11479"/>
                    <a:pt x="7764" y="11288"/>
                  </a:cubicBezTo>
                  <a:lnTo>
                    <a:pt x="7764" y="10074"/>
                  </a:lnTo>
                  <a:lnTo>
                    <a:pt x="8574" y="10074"/>
                  </a:lnTo>
                  <a:cubicBezTo>
                    <a:pt x="9407" y="10074"/>
                    <a:pt x="10098" y="9407"/>
                    <a:pt x="10098" y="8550"/>
                  </a:cubicBezTo>
                  <a:lnTo>
                    <a:pt x="10098" y="7740"/>
                  </a:lnTo>
                  <a:lnTo>
                    <a:pt x="11312" y="7740"/>
                  </a:lnTo>
                  <a:cubicBezTo>
                    <a:pt x="11503" y="7740"/>
                    <a:pt x="11646" y="7597"/>
                    <a:pt x="11646" y="7406"/>
                  </a:cubicBezTo>
                  <a:cubicBezTo>
                    <a:pt x="11646" y="7216"/>
                    <a:pt x="11503" y="7073"/>
                    <a:pt x="11312" y="7073"/>
                  </a:cubicBezTo>
                  <a:lnTo>
                    <a:pt x="10098" y="7073"/>
                  </a:lnTo>
                  <a:lnTo>
                    <a:pt x="10098" y="6144"/>
                  </a:lnTo>
                  <a:lnTo>
                    <a:pt x="11312" y="6144"/>
                  </a:lnTo>
                  <a:cubicBezTo>
                    <a:pt x="11503" y="6144"/>
                    <a:pt x="11646" y="6001"/>
                    <a:pt x="11646" y="5811"/>
                  </a:cubicBezTo>
                  <a:cubicBezTo>
                    <a:pt x="11646" y="5620"/>
                    <a:pt x="11503" y="5478"/>
                    <a:pt x="11312" y="5478"/>
                  </a:cubicBezTo>
                  <a:lnTo>
                    <a:pt x="10098" y="5478"/>
                  </a:lnTo>
                  <a:lnTo>
                    <a:pt x="10098" y="4549"/>
                  </a:lnTo>
                  <a:lnTo>
                    <a:pt x="11312" y="4549"/>
                  </a:lnTo>
                  <a:cubicBezTo>
                    <a:pt x="11503" y="4549"/>
                    <a:pt x="11646" y="4406"/>
                    <a:pt x="11646" y="4215"/>
                  </a:cubicBezTo>
                  <a:cubicBezTo>
                    <a:pt x="11646" y="4025"/>
                    <a:pt x="11503" y="3882"/>
                    <a:pt x="11312" y="3882"/>
                  </a:cubicBezTo>
                  <a:lnTo>
                    <a:pt x="10098" y="3882"/>
                  </a:lnTo>
                  <a:lnTo>
                    <a:pt x="10098" y="3072"/>
                  </a:lnTo>
                  <a:cubicBezTo>
                    <a:pt x="10098" y="2215"/>
                    <a:pt x="9407" y="1548"/>
                    <a:pt x="8574" y="1548"/>
                  </a:cubicBezTo>
                  <a:lnTo>
                    <a:pt x="7764" y="1548"/>
                  </a:lnTo>
                  <a:lnTo>
                    <a:pt x="7764" y="334"/>
                  </a:lnTo>
                  <a:cubicBezTo>
                    <a:pt x="7764" y="143"/>
                    <a:pt x="7597" y="0"/>
                    <a:pt x="7407" y="0"/>
                  </a:cubicBezTo>
                  <a:cubicBezTo>
                    <a:pt x="7216" y="0"/>
                    <a:pt x="7073" y="143"/>
                    <a:pt x="7073" y="334"/>
                  </a:cubicBezTo>
                  <a:lnTo>
                    <a:pt x="7073" y="1548"/>
                  </a:lnTo>
                  <a:lnTo>
                    <a:pt x="6168" y="1548"/>
                  </a:lnTo>
                  <a:lnTo>
                    <a:pt x="6168" y="334"/>
                  </a:lnTo>
                  <a:cubicBezTo>
                    <a:pt x="6168" y="143"/>
                    <a:pt x="6002" y="0"/>
                    <a:pt x="5835" y="0"/>
                  </a:cubicBezTo>
                  <a:cubicBezTo>
                    <a:pt x="5644" y="0"/>
                    <a:pt x="5478" y="143"/>
                    <a:pt x="5478" y="334"/>
                  </a:cubicBezTo>
                  <a:lnTo>
                    <a:pt x="5478" y="1548"/>
                  </a:lnTo>
                  <a:lnTo>
                    <a:pt x="4573" y="1548"/>
                  </a:lnTo>
                  <a:lnTo>
                    <a:pt x="4573" y="334"/>
                  </a:lnTo>
                  <a:cubicBezTo>
                    <a:pt x="4573" y="143"/>
                    <a:pt x="4430" y="0"/>
                    <a:pt x="42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38"/>
            <p:cNvSpPr/>
            <p:nvPr/>
          </p:nvSpPr>
          <p:spPr>
            <a:xfrm>
              <a:off x="7027551" y="1566576"/>
              <a:ext cx="74136" cy="52821"/>
            </a:xfrm>
            <a:custGeom>
              <a:rect b="b" l="l" r="r" t="t"/>
              <a:pathLst>
                <a:path extrusionOk="0" h="1477" w="2073">
                  <a:moveTo>
                    <a:pt x="1049" y="0"/>
                  </a:moveTo>
                  <a:cubicBezTo>
                    <a:pt x="477" y="0"/>
                    <a:pt x="1" y="453"/>
                    <a:pt x="1" y="1024"/>
                  </a:cubicBezTo>
                  <a:lnTo>
                    <a:pt x="1" y="1477"/>
                  </a:lnTo>
                  <a:lnTo>
                    <a:pt x="2073" y="1477"/>
                  </a:lnTo>
                  <a:lnTo>
                    <a:pt x="2073" y="1024"/>
                  </a:lnTo>
                  <a:cubicBezTo>
                    <a:pt x="2073" y="453"/>
                    <a:pt x="1597" y="0"/>
                    <a:pt x="10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38"/>
            <p:cNvSpPr/>
            <p:nvPr/>
          </p:nvSpPr>
          <p:spPr>
            <a:xfrm>
              <a:off x="7012244" y="1644076"/>
              <a:ext cx="104784" cy="80931"/>
            </a:xfrm>
            <a:custGeom>
              <a:rect b="b" l="l" r="r" t="t"/>
              <a:pathLst>
                <a:path extrusionOk="0" h="2263" w="2930">
                  <a:moveTo>
                    <a:pt x="1477" y="667"/>
                  </a:moveTo>
                  <a:cubicBezTo>
                    <a:pt x="1644" y="667"/>
                    <a:pt x="1810" y="834"/>
                    <a:pt x="1810" y="1024"/>
                  </a:cubicBezTo>
                  <a:lnTo>
                    <a:pt x="1810" y="1239"/>
                  </a:lnTo>
                  <a:cubicBezTo>
                    <a:pt x="1810" y="1429"/>
                    <a:pt x="1644" y="1572"/>
                    <a:pt x="1477" y="1572"/>
                  </a:cubicBezTo>
                  <a:cubicBezTo>
                    <a:pt x="1286" y="1572"/>
                    <a:pt x="1120" y="1429"/>
                    <a:pt x="1120" y="1239"/>
                  </a:cubicBezTo>
                  <a:lnTo>
                    <a:pt x="1120" y="1024"/>
                  </a:lnTo>
                  <a:cubicBezTo>
                    <a:pt x="1120" y="834"/>
                    <a:pt x="1286" y="667"/>
                    <a:pt x="1477" y="667"/>
                  </a:cubicBezTo>
                  <a:close/>
                  <a:moveTo>
                    <a:pt x="0" y="0"/>
                  </a:moveTo>
                  <a:lnTo>
                    <a:pt x="0" y="2263"/>
                  </a:lnTo>
                  <a:lnTo>
                    <a:pt x="2930" y="2263"/>
                  </a:lnTo>
                  <a:lnTo>
                    <a:pt x="293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8" name="Google Shape;3148;p38"/>
          <p:cNvGrpSpPr/>
          <p:nvPr/>
        </p:nvGrpSpPr>
        <p:grpSpPr>
          <a:xfrm>
            <a:off x="1513068" y="1701304"/>
            <a:ext cx="748669" cy="836669"/>
            <a:chOff x="-60597975" y="3367475"/>
            <a:chExt cx="268600" cy="317425"/>
          </a:xfrm>
        </p:grpSpPr>
        <p:sp>
          <p:nvSpPr>
            <p:cNvPr id="3149" name="Google Shape;3149;p38"/>
            <p:cNvSpPr/>
            <p:nvPr/>
          </p:nvSpPr>
          <p:spPr>
            <a:xfrm>
              <a:off x="-60535750" y="3495075"/>
              <a:ext cx="206375" cy="82725"/>
            </a:xfrm>
            <a:custGeom>
              <a:rect b="b" l="l" r="r" t="t"/>
              <a:pathLst>
                <a:path extrusionOk="0" h="3309" w="8255">
                  <a:moveTo>
                    <a:pt x="5357" y="1229"/>
                  </a:moveTo>
                  <a:cubicBezTo>
                    <a:pt x="5577" y="1229"/>
                    <a:pt x="5766" y="1418"/>
                    <a:pt x="5766" y="1607"/>
                  </a:cubicBezTo>
                  <a:cubicBezTo>
                    <a:pt x="5766" y="1890"/>
                    <a:pt x="5577" y="2048"/>
                    <a:pt x="5357" y="2048"/>
                  </a:cubicBezTo>
                  <a:lnTo>
                    <a:pt x="2049" y="2048"/>
                  </a:lnTo>
                  <a:cubicBezTo>
                    <a:pt x="1797" y="2048"/>
                    <a:pt x="1639" y="1859"/>
                    <a:pt x="1639" y="1607"/>
                  </a:cubicBezTo>
                  <a:cubicBezTo>
                    <a:pt x="1639" y="1386"/>
                    <a:pt x="1828" y="1229"/>
                    <a:pt x="2049" y="1229"/>
                  </a:cubicBezTo>
                  <a:close/>
                  <a:moveTo>
                    <a:pt x="1" y="0"/>
                  </a:moveTo>
                  <a:lnTo>
                    <a:pt x="1" y="3308"/>
                  </a:lnTo>
                  <a:lnTo>
                    <a:pt x="8255" y="3308"/>
                  </a:lnTo>
                  <a:lnTo>
                    <a:pt x="82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38"/>
            <p:cNvSpPr/>
            <p:nvPr/>
          </p:nvSpPr>
          <p:spPr>
            <a:xfrm>
              <a:off x="-60432575" y="3367475"/>
              <a:ext cx="20500" cy="47275"/>
            </a:xfrm>
            <a:custGeom>
              <a:rect b="b" l="l" r="r" t="t"/>
              <a:pathLst>
                <a:path extrusionOk="0" h="1891" w="820">
                  <a:moveTo>
                    <a:pt x="1" y="0"/>
                  </a:moveTo>
                  <a:lnTo>
                    <a:pt x="1" y="1891"/>
                  </a:lnTo>
                  <a:cubicBezTo>
                    <a:pt x="127" y="1765"/>
                    <a:pt x="221" y="1639"/>
                    <a:pt x="379" y="1639"/>
                  </a:cubicBezTo>
                  <a:cubicBezTo>
                    <a:pt x="600" y="1639"/>
                    <a:pt x="694" y="1765"/>
                    <a:pt x="820" y="1891"/>
                  </a:cubicBezTo>
                  <a:lnTo>
                    <a:pt x="82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38"/>
            <p:cNvSpPr/>
            <p:nvPr/>
          </p:nvSpPr>
          <p:spPr>
            <a:xfrm>
              <a:off x="-60535750" y="3367475"/>
              <a:ext cx="206375" cy="107150"/>
            </a:xfrm>
            <a:custGeom>
              <a:rect b="b" l="l" r="r" t="t"/>
              <a:pathLst>
                <a:path extrusionOk="0" h="4286" w="8255">
                  <a:moveTo>
                    <a:pt x="1" y="0"/>
                  </a:moveTo>
                  <a:lnTo>
                    <a:pt x="1" y="4285"/>
                  </a:lnTo>
                  <a:lnTo>
                    <a:pt x="8255" y="4285"/>
                  </a:lnTo>
                  <a:lnTo>
                    <a:pt x="8255" y="1261"/>
                  </a:lnTo>
                  <a:cubicBezTo>
                    <a:pt x="8255" y="567"/>
                    <a:pt x="7720" y="32"/>
                    <a:pt x="7026" y="32"/>
                  </a:cubicBezTo>
                  <a:lnTo>
                    <a:pt x="5829" y="32"/>
                  </a:lnTo>
                  <a:lnTo>
                    <a:pt x="5829" y="2930"/>
                  </a:lnTo>
                  <a:cubicBezTo>
                    <a:pt x="5829" y="3182"/>
                    <a:pt x="5633" y="3350"/>
                    <a:pt x="5418" y="3350"/>
                  </a:cubicBezTo>
                  <a:cubicBezTo>
                    <a:pt x="5311" y="3350"/>
                    <a:pt x="5199" y="3308"/>
                    <a:pt x="5105" y="3214"/>
                  </a:cubicBezTo>
                  <a:lnTo>
                    <a:pt x="4569" y="2678"/>
                  </a:lnTo>
                  <a:lnTo>
                    <a:pt x="4002" y="3214"/>
                  </a:lnTo>
                  <a:cubicBezTo>
                    <a:pt x="3917" y="3289"/>
                    <a:pt x="3821" y="3322"/>
                    <a:pt x="3728" y="3322"/>
                  </a:cubicBezTo>
                  <a:cubicBezTo>
                    <a:pt x="3510" y="3322"/>
                    <a:pt x="3309" y="3142"/>
                    <a:pt x="3309" y="2899"/>
                  </a:cubicBezTo>
                  <a:lnTo>
                    <a:pt x="330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38"/>
            <p:cNvSpPr/>
            <p:nvPr/>
          </p:nvSpPr>
          <p:spPr>
            <a:xfrm>
              <a:off x="-60597975" y="3368175"/>
              <a:ext cx="40200" cy="316725"/>
            </a:xfrm>
            <a:custGeom>
              <a:rect b="b" l="l" r="r" t="t"/>
              <a:pathLst>
                <a:path extrusionOk="0" h="12669" w="1608">
                  <a:moveTo>
                    <a:pt x="337" y="0"/>
                  </a:moveTo>
                  <a:cubicBezTo>
                    <a:pt x="163" y="0"/>
                    <a:pt x="1" y="178"/>
                    <a:pt x="1" y="382"/>
                  </a:cubicBezTo>
                  <a:lnTo>
                    <a:pt x="1" y="12259"/>
                  </a:lnTo>
                  <a:cubicBezTo>
                    <a:pt x="1" y="12480"/>
                    <a:pt x="190" y="12669"/>
                    <a:pt x="379" y="12669"/>
                  </a:cubicBezTo>
                  <a:lnTo>
                    <a:pt x="1608" y="12669"/>
                  </a:lnTo>
                  <a:lnTo>
                    <a:pt x="1608" y="4"/>
                  </a:lnTo>
                  <a:lnTo>
                    <a:pt x="379" y="4"/>
                  </a:lnTo>
                  <a:cubicBezTo>
                    <a:pt x="365" y="2"/>
                    <a:pt x="351" y="0"/>
                    <a:pt x="3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38"/>
            <p:cNvSpPr/>
            <p:nvPr/>
          </p:nvSpPr>
          <p:spPr>
            <a:xfrm>
              <a:off x="-60535750" y="3597450"/>
              <a:ext cx="206375" cy="86675"/>
            </a:xfrm>
            <a:custGeom>
              <a:rect b="b" l="l" r="r" t="t"/>
              <a:pathLst>
                <a:path extrusionOk="0" h="3467" w="8255">
                  <a:moveTo>
                    <a:pt x="1" y="1"/>
                  </a:moveTo>
                  <a:lnTo>
                    <a:pt x="1" y="3466"/>
                  </a:lnTo>
                  <a:lnTo>
                    <a:pt x="7026" y="3466"/>
                  </a:lnTo>
                  <a:cubicBezTo>
                    <a:pt x="7720" y="3466"/>
                    <a:pt x="8255" y="2931"/>
                    <a:pt x="8255" y="2206"/>
                  </a:cubicBezTo>
                  <a:lnTo>
                    <a:pt x="82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4" name="Google Shape;3154;p38"/>
          <p:cNvGrpSpPr/>
          <p:nvPr/>
        </p:nvGrpSpPr>
        <p:grpSpPr>
          <a:xfrm>
            <a:off x="4236686" y="1783536"/>
            <a:ext cx="679449" cy="672213"/>
            <a:chOff x="946175" y="3619500"/>
            <a:chExt cx="296975" cy="293825"/>
          </a:xfrm>
        </p:grpSpPr>
        <p:sp>
          <p:nvSpPr>
            <p:cNvPr id="3155" name="Google Shape;3155;p38"/>
            <p:cNvSpPr/>
            <p:nvPr/>
          </p:nvSpPr>
          <p:spPr>
            <a:xfrm>
              <a:off x="963525" y="3619500"/>
              <a:ext cx="207950" cy="293825"/>
            </a:xfrm>
            <a:custGeom>
              <a:rect b="b" l="l" r="r" t="t"/>
              <a:pathLst>
                <a:path extrusionOk="0" h="11753" w="8318">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38"/>
            <p:cNvSpPr/>
            <p:nvPr/>
          </p:nvSpPr>
          <p:spPr>
            <a:xfrm>
              <a:off x="1185625" y="3688025"/>
              <a:ext cx="57525" cy="55950"/>
            </a:xfrm>
            <a:custGeom>
              <a:rect b="b" l="l" r="r" t="t"/>
              <a:pathLst>
                <a:path extrusionOk="0" h="2238" w="2301">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38"/>
            <p:cNvSpPr/>
            <p:nvPr/>
          </p:nvSpPr>
          <p:spPr>
            <a:xfrm>
              <a:off x="1088075" y="3795925"/>
              <a:ext cx="46375" cy="45025"/>
            </a:xfrm>
            <a:custGeom>
              <a:rect b="b" l="l" r="r" t="t"/>
              <a:pathLst>
                <a:path extrusionOk="0" h="1801" w="1855">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38"/>
            <p:cNvSpPr/>
            <p:nvPr/>
          </p:nvSpPr>
          <p:spPr>
            <a:xfrm>
              <a:off x="1112375" y="3720325"/>
              <a:ext cx="97700" cy="97700"/>
            </a:xfrm>
            <a:custGeom>
              <a:rect b="b" l="l" r="r" t="t"/>
              <a:pathLst>
                <a:path extrusionOk="0" h="3908" w="3908">
                  <a:moveTo>
                    <a:pt x="2426" y="1"/>
                  </a:moveTo>
                  <a:lnTo>
                    <a:pt x="1" y="2458"/>
                  </a:lnTo>
                  <a:lnTo>
                    <a:pt x="1450" y="3907"/>
                  </a:lnTo>
                  <a:lnTo>
                    <a:pt x="3907" y="1481"/>
                  </a:lnTo>
                  <a:lnTo>
                    <a:pt x="24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38"/>
            <p:cNvSpPr/>
            <p:nvPr/>
          </p:nvSpPr>
          <p:spPr>
            <a:xfrm>
              <a:off x="1120250" y="3623450"/>
              <a:ext cx="47275" cy="47275"/>
            </a:xfrm>
            <a:custGeom>
              <a:rect b="b" l="l" r="r" t="t"/>
              <a:pathLst>
                <a:path extrusionOk="0" h="1891" w="1891">
                  <a:moveTo>
                    <a:pt x="1" y="0"/>
                  </a:moveTo>
                  <a:lnTo>
                    <a:pt x="1" y="1891"/>
                  </a:lnTo>
                  <a:lnTo>
                    <a:pt x="1891" y="1891"/>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38"/>
            <p:cNvSpPr/>
            <p:nvPr/>
          </p:nvSpPr>
          <p:spPr>
            <a:xfrm>
              <a:off x="946175" y="3879425"/>
              <a:ext cx="166225" cy="33900"/>
            </a:xfrm>
            <a:custGeom>
              <a:rect b="b" l="l" r="r" t="t"/>
              <a:pathLst>
                <a:path extrusionOk="0" h="1356" w="6649">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