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competencies.barcelonactiva.cat/index.php?gInterfaceLanguage=ca" TargetMode="External"/><Relationship Id="rId2" Type="http://schemas.openxmlformats.org/officeDocument/2006/relationships/hyperlink" Target="https://testinteressos.barcelonactiva.cat/?gInterfaceLanguage=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reia.pinol@grupoaspasia.com" TargetMode="External"/><Relationship Id="rId2" Type="http://schemas.openxmlformats.org/officeDocument/2006/relationships/hyperlink" Target="mailto:paula.ruiz@grupoaspasia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a-ES" b="1" dirty="0"/>
              <a:t>Sessió d’orientació</a:t>
            </a:r>
            <a:r>
              <a:rPr lang="ca-ES" dirty="0"/>
              <a:t>: interessos professionals i competències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659" y="4940913"/>
            <a:ext cx="3473042" cy="13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Test:</a:t>
            </a:r>
            <a:endParaRPr lang="ca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9633" y="2713769"/>
            <a:ext cx="10142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/>
              <a:t>- INTERESSOS PROFESSIONALS:</a:t>
            </a:r>
            <a:endParaRPr lang="es-ES" sz="2400" dirty="0">
              <a:hlinkClick r:id="rId2"/>
            </a:endParaRPr>
          </a:p>
          <a:p>
            <a:r>
              <a:rPr lang="es-ES" sz="2400" dirty="0">
                <a:hlinkClick r:id="rId2"/>
              </a:rPr>
              <a:t>__..:::|| Test de Intereses Profesionales||:::..__ (barcelonactiva.cat)</a:t>
            </a:r>
            <a:endParaRPr lang="ca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59633" y="4450702"/>
            <a:ext cx="9993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/>
              <a:t>– COMPETÈNCIES CLAUS</a:t>
            </a:r>
          </a:p>
          <a:p>
            <a:r>
              <a:rPr lang="es-ES" sz="2400" dirty="0">
                <a:hlinkClick r:id="rId3"/>
              </a:rPr>
              <a:t>__..:::|| Test de </a:t>
            </a:r>
            <a:r>
              <a:rPr lang="es-ES" sz="2400" dirty="0" err="1">
                <a:hlinkClick r:id="rId3"/>
              </a:rPr>
              <a:t>competències</a:t>
            </a:r>
            <a:r>
              <a:rPr lang="es-ES" sz="2400" dirty="0">
                <a:hlinkClick r:id="rId3"/>
              </a:rPr>
              <a:t> .</a:t>
            </a:r>
            <a:r>
              <a:rPr lang="es-ES" sz="2400" dirty="0" err="1">
                <a:hlinkClick r:id="rId3"/>
              </a:rPr>
              <a:t>clau</a:t>
            </a:r>
            <a:r>
              <a:rPr lang="es-ES" sz="2400" dirty="0">
                <a:hlinkClick r:id="rId3"/>
              </a:rPr>
              <a:t>||:::..__ (barcelonactiva.cat)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285928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541D3-717F-BF6E-BFCE-7E7B54C0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INFORMES FINALS, ENVIAR 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B45E1-73B3-09AD-C5AA-B510A2E9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PROGRAMACIÓ: </a:t>
            </a:r>
          </a:p>
          <a:p>
            <a:pPr marL="0" indent="0">
              <a:buNone/>
            </a:pPr>
            <a:r>
              <a:rPr lang="es-ES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paula.ruiz@grupoaspasia.com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MKTNG: </a:t>
            </a:r>
          </a:p>
          <a:p>
            <a:pPr marL="0" indent="0">
              <a:buNone/>
            </a:pPr>
            <a:r>
              <a:rPr lang="es-ES" dirty="0">
                <a:hlinkClick r:id="rId3"/>
              </a:rPr>
              <a:t>mireia.pinol@grupoaspasia.com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440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494b5e-8b49-4fd5-9515-91a469312163" xsi:nil="true"/>
    <lcf76f155ced4ddcb4097134ff3c332f xmlns="56d861d0-51b9-4cf9-826c-19d8c8905ae4">
      <Terms xmlns="http://schemas.microsoft.com/office/infopath/2007/PartnerControls"/>
    </lcf76f155ced4ddcb4097134ff3c332f>
    <ABDELILAHZIRRINI xmlns="56d861d0-51b9-4cf9-826c-19d8c8905ae4" xsi:nil="true"/>
    <_Flow_SignoffStatus xmlns="56d861d0-51b9-4cf9-826c-19d8c8905ae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F2009E215F7947B9A8F803FC3CC65B" ma:contentTypeVersion="18" ma:contentTypeDescription="Create a new document." ma:contentTypeScope="" ma:versionID="900535342e980767360b115f5a632028">
  <xsd:schema xmlns:xsd="http://www.w3.org/2001/XMLSchema" xmlns:xs="http://www.w3.org/2001/XMLSchema" xmlns:p="http://schemas.microsoft.com/office/2006/metadata/properties" xmlns:ns2="56d861d0-51b9-4cf9-826c-19d8c8905ae4" xmlns:ns3="c0494b5e-8b49-4fd5-9515-91a469312163" targetNamespace="http://schemas.microsoft.com/office/2006/metadata/properties" ma:root="true" ma:fieldsID="d0e90583c56b28296dde680784c970d8" ns2:_="" ns3:_="">
    <xsd:import namespace="56d861d0-51b9-4cf9-826c-19d8c8905ae4"/>
    <xsd:import namespace="c0494b5e-8b49-4fd5-9515-91a4693121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ABDELILAHZIRRINI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861d0-51b9-4cf9-826c-19d8c8905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3ad8494-3dbe-4524-a744-7eebe0af8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5" nillable="true" ma:displayName="Location" ma:hidden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ABDELILAHZIRRINI" ma:index="21" nillable="true" ma:displayName=" ABDELILAH ZIRRINI" ma:format="Dropdown" ma:hidden="true" ma:internalName="ABDELILAHZIRRINI" ma:readOnly="false">
      <xsd:simpleType>
        <xsd:restriction base="dms:Text">
          <xsd:maxLength value="255"/>
        </xsd:restriction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4b5e-8b49-4fd5-9515-91a46931216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c5dbf85-7ca4-4622-9f20-4bbf1b6f557f}" ma:internalName="TaxCatchAll" ma:readOnly="false" ma:showField="CatchAllData" ma:web="c0494b5e-8b49-4fd5-9515-91a4693121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37C7B9-6142-4DF1-9B67-C08E7A817E76}">
  <ds:schemaRefs>
    <ds:schemaRef ds:uri="http://schemas.microsoft.com/office/2006/metadata/properties"/>
    <ds:schemaRef ds:uri="http://schemas.microsoft.com/office/infopath/2007/PartnerControls"/>
    <ds:schemaRef ds:uri="c0494b5e-8b49-4fd5-9515-91a469312163"/>
    <ds:schemaRef ds:uri="56d861d0-51b9-4cf9-826c-19d8c8905ae4"/>
  </ds:schemaRefs>
</ds:datastoreItem>
</file>

<file path=customXml/itemProps2.xml><?xml version="1.0" encoding="utf-8"?>
<ds:datastoreItem xmlns:ds="http://schemas.openxmlformats.org/officeDocument/2006/customXml" ds:itemID="{9956C38C-BC26-4958-AC80-6E907275F7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d861d0-51b9-4cf9-826c-19d8c8905ae4"/>
    <ds:schemaRef ds:uri="c0494b5e-8b49-4fd5-9515-91a4693121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0EACCF-BE8D-4C8D-B5FA-760F696532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</TotalTime>
  <Words>64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Sessió d’orientació: interessos professionals i competències</vt:lpstr>
      <vt:lpstr>Test:</vt:lpstr>
      <vt:lpstr>INFORMES FINALS, ENVIAR 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Sessió d’orientació: interessos professionals i test cloe</dc:title>
  <dc:creator>Ester Cervantes</dc:creator>
  <cp:lastModifiedBy>Paula Ruiz Fernández</cp:lastModifiedBy>
  <cp:revision>2</cp:revision>
  <dcterms:created xsi:type="dcterms:W3CDTF">2020-11-05T15:24:09Z</dcterms:created>
  <dcterms:modified xsi:type="dcterms:W3CDTF">2024-04-05T06:47:46Z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0x01010073F2009E215F7947B9A8F803FC3CC65B</vt:lpwstr>
  </property>
  <property fmtid="{D5CDD505-2E9C-101B-9397-08002B2CF9AE}" pid="3" name="Order">
    <vt:r8>21770900</vt:r8>
  </property>
</Properties>
</file>