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4"/>
  </p:sldMasterIdLst>
  <p:notesMasterIdLst>
    <p:notesMasterId r:id="rId47"/>
  </p:notesMasterIdLst>
  <p:sldIdLst>
    <p:sldId id="256" r:id="rId5"/>
    <p:sldId id="257" r:id="rId6"/>
    <p:sldId id="358" r:id="rId7"/>
    <p:sldId id="361" r:id="rId8"/>
    <p:sldId id="284" r:id="rId9"/>
    <p:sldId id="285" r:id="rId10"/>
    <p:sldId id="258" r:id="rId11"/>
    <p:sldId id="362" r:id="rId12"/>
    <p:sldId id="259" r:id="rId13"/>
    <p:sldId id="261" r:id="rId14"/>
    <p:sldId id="262" r:id="rId15"/>
    <p:sldId id="263" r:id="rId16"/>
    <p:sldId id="265" r:id="rId17"/>
    <p:sldId id="266" r:id="rId18"/>
    <p:sldId id="267" r:id="rId19"/>
    <p:sldId id="268" r:id="rId20"/>
    <p:sldId id="269" r:id="rId21"/>
    <p:sldId id="270" r:id="rId22"/>
    <p:sldId id="271" r:id="rId23"/>
    <p:sldId id="272" r:id="rId24"/>
    <p:sldId id="273" r:id="rId25"/>
    <p:sldId id="283" r:id="rId26"/>
    <p:sldId id="276" r:id="rId27"/>
    <p:sldId id="357" r:id="rId28"/>
    <p:sldId id="364" r:id="rId29"/>
    <p:sldId id="359" r:id="rId30"/>
    <p:sldId id="302" r:id="rId31"/>
    <p:sldId id="306" r:id="rId32"/>
    <p:sldId id="360" r:id="rId33"/>
    <p:sldId id="363" r:id="rId34"/>
    <p:sldId id="309" r:id="rId35"/>
    <p:sldId id="310" r:id="rId36"/>
    <p:sldId id="311" r:id="rId37"/>
    <p:sldId id="312" r:id="rId38"/>
    <p:sldId id="313" r:id="rId39"/>
    <p:sldId id="314" r:id="rId40"/>
    <p:sldId id="315" r:id="rId41"/>
    <p:sldId id="316" r:id="rId42"/>
    <p:sldId id="317" r:id="rId43"/>
    <p:sldId id="318" r:id="rId44"/>
    <p:sldId id="319" r:id="rId45"/>
    <p:sldId id="320" r:id="rId46"/>
  </p:sldIdLst>
  <p:sldSz cx="12192000" cy="6858000"/>
  <p:notesSz cx="9929813" cy="6799263"/>
  <p:embeddedFontLst>
    <p:embeddedFont>
      <p:font typeface="Arial Black" panose="020B0A04020102020204" pitchFamily="34" charset="0"/>
      <p:bold r:id="rId48"/>
    </p:embeddedFont>
    <p:embeddedFont>
      <p:font typeface="Schoolbell" panose="020B0604020202020204" charset="0"/>
      <p:regular r:id="rId4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15" roundtripDataSignature="AMtx7mhPuBwAj63USHnH45io5/H593144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EDD161F-C6AF-4B81-B87A-D81DA33AF111}">
  <a:tblStyle styleId="{BEDD161F-C6AF-4B81-B87A-D81DA33AF111}" styleName="Table_0">
    <a:wholeTbl>
      <a:tcTxStyle b="off" i="off">
        <a:font>
          <a:latin typeface="Calibri"/>
          <a:ea typeface="Calibri"/>
          <a:cs typeface="Calibri"/>
        </a:font>
        <a:srgbClr val="000000"/>
      </a:tcTxStyle>
      <a:tcStyle>
        <a:tcBdr>
          <a:left>
            <a:ln w="12700" cap="flat" cmpd="sng">
              <a:solidFill>
                <a:srgbClr val="FFFFFF"/>
              </a:solidFill>
              <a:prstDash val="solid"/>
              <a:round/>
              <a:headEnd type="none" w="sm" len="sm"/>
              <a:tailEnd type="none" w="sm" len="sm"/>
            </a:ln>
          </a:left>
          <a:right>
            <a:ln w="12700" cap="flat" cmpd="sng">
              <a:solidFill>
                <a:srgbClr val="FFFFFF"/>
              </a:solidFill>
              <a:prstDash val="solid"/>
              <a:round/>
              <a:headEnd type="none" w="sm" len="sm"/>
              <a:tailEnd type="none" w="sm" len="sm"/>
            </a:ln>
          </a:right>
          <a:top>
            <a:ln w="12700" cap="flat" cmpd="sng">
              <a:solidFill>
                <a:srgbClr val="FFFFFF"/>
              </a:solidFill>
              <a:prstDash val="solid"/>
              <a:round/>
              <a:headEnd type="none" w="sm" len="sm"/>
              <a:tailEnd type="none" w="sm" len="sm"/>
            </a:ln>
          </a:top>
          <a:bottom>
            <a:ln w="12700" cap="flat" cmpd="sng">
              <a:solidFill>
                <a:srgbClr val="FFFFFF"/>
              </a:solidFill>
              <a:prstDash val="solid"/>
              <a:round/>
              <a:headEnd type="none" w="sm" len="sm"/>
              <a:tailEnd type="none" w="sm" len="sm"/>
            </a:ln>
          </a:bottom>
          <a:insideH>
            <a:ln w="12700" cap="flat" cmpd="sng">
              <a:solidFill>
                <a:srgbClr val="FFFFFF"/>
              </a:solidFill>
              <a:prstDash val="solid"/>
              <a:round/>
              <a:headEnd type="none" w="sm" len="sm"/>
              <a:tailEnd type="none" w="sm" len="sm"/>
            </a:ln>
          </a:insideH>
          <a:insideV>
            <a:ln w="12700" cap="flat" cmpd="sng">
              <a:solidFill>
                <a:srgbClr val="FFFFFF"/>
              </a:solidFill>
              <a:prstDash val="solid"/>
              <a:round/>
              <a:headEnd type="none" w="sm" len="sm"/>
              <a:tailEnd type="none" w="sm" len="sm"/>
            </a:ln>
          </a:insideV>
        </a:tcBdr>
        <a:fill>
          <a:solidFill>
            <a:srgbClr val="E6EBF5"/>
          </a:solidFill>
        </a:fill>
      </a:tcStyle>
    </a:wholeTbl>
    <a:band1H>
      <a:tcTxStyle/>
      <a:tcStyle>
        <a:tcBdr/>
        <a:fill>
          <a:solidFill>
            <a:srgbClr val="CAD4EA"/>
          </a:solidFill>
        </a:fill>
      </a:tcStyle>
    </a:band1H>
    <a:band2H>
      <a:tcTxStyle/>
      <a:tcStyle>
        <a:tcBdr/>
      </a:tcStyle>
    </a:band2H>
    <a:band1V>
      <a:tcTxStyle/>
      <a:tcStyle>
        <a:tcBdr/>
        <a:fill>
          <a:solidFill>
            <a:srgbClr val="CAD4EA"/>
          </a:solidFill>
        </a:fill>
      </a:tcStyle>
    </a:band1V>
    <a:band2V>
      <a:tcTxStyle/>
      <a:tcStyle>
        <a:tcBdr/>
      </a:tcStyle>
    </a:band2V>
    <a:lastCol>
      <a:tcTxStyle b="on" i="off">
        <a:font>
          <a:latin typeface="Calibri"/>
          <a:ea typeface="Calibri"/>
          <a:cs typeface="Calibri"/>
        </a:font>
        <a:srgbClr val="FFFFFF"/>
      </a:tcTxStyle>
      <a:tcStyle>
        <a:tcBdr/>
        <a:fill>
          <a:solidFill>
            <a:srgbClr val="0F6FC6"/>
          </a:solidFill>
        </a:fill>
      </a:tcStyle>
    </a:lastCol>
    <a:firstCol>
      <a:tcTxStyle b="on" i="off">
        <a:font>
          <a:latin typeface="Calibri"/>
          <a:ea typeface="Calibri"/>
          <a:cs typeface="Calibri"/>
        </a:font>
        <a:srgbClr val="FFFFFF"/>
      </a:tcTxStyle>
      <a:tcStyle>
        <a:tcBdr/>
        <a:fill>
          <a:solidFill>
            <a:srgbClr val="0F6FC6"/>
          </a:solidFill>
        </a:fill>
      </a:tcStyle>
    </a:firstCol>
    <a:lastRow>
      <a:tcTxStyle b="on" i="off">
        <a:font>
          <a:latin typeface="Calibri"/>
          <a:ea typeface="Calibri"/>
          <a:cs typeface="Calibri"/>
        </a:font>
        <a:srgbClr val="FFFFFF"/>
      </a:tcTxStyle>
      <a:tcStyle>
        <a:tcBdr>
          <a:top>
            <a:ln w="38100" cap="flat" cmpd="sng">
              <a:solidFill>
                <a:srgbClr val="FFFFFF"/>
              </a:solidFill>
              <a:prstDash val="solid"/>
              <a:round/>
              <a:headEnd type="none" w="sm" len="sm"/>
              <a:tailEnd type="none" w="sm" len="sm"/>
            </a:ln>
          </a:top>
        </a:tcBdr>
        <a:fill>
          <a:solidFill>
            <a:srgbClr val="0F6FC6"/>
          </a:solidFill>
        </a:fill>
      </a:tcStyle>
    </a:lastRow>
    <a:seCell>
      <a:tcTxStyle/>
      <a:tcStyle>
        <a:tcBdr/>
      </a:tcStyle>
    </a:seCell>
    <a:swCell>
      <a:tcTxStyle/>
      <a:tcStyle>
        <a:tcBdr/>
      </a:tcStyle>
    </a:swCell>
    <a:firstRow>
      <a:tcTxStyle b="on" i="off">
        <a:font>
          <a:latin typeface="Calibri"/>
          <a:ea typeface="Calibri"/>
          <a:cs typeface="Calibri"/>
        </a:font>
        <a:srgbClr val="FFFFFF"/>
      </a:tcTxStyle>
      <a:tcStyle>
        <a:tcBdr>
          <a:bottom>
            <a:ln w="38100" cap="flat" cmpd="sng">
              <a:solidFill>
                <a:srgbClr val="FFFFFF"/>
              </a:solidFill>
              <a:prstDash val="solid"/>
              <a:round/>
              <a:headEnd type="none" w="sm" len="sm"/>
              <a:tailEnd type="none" w="sm" len="sm"/>
            </a:ln>
          </a:bottom>
        </a:tcBdr>
        <a:fill>
          <a:solidFill>
            <a:srgbClr val="0F6FC6"/>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6" d="100"/>
          <a:sy n="106" d="100"/>
        </p:scale>
        <p:origin x="756" y="9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117" Type="http://schemas.openxmlformats.org/officeDocument/2006/relationships/viewProps" Target="viewProps.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notesMaster" Target="notesMasters/notesMaster1.xml"/><Relationship Id="rId120" Type="http://schemas.microsoft.com/office/2016/11/relationships/changesInfo" Target="changesInfos/changesInfo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115" Type="http://customschemas.google.com/relationships/presentationmetadata" Target="metadata"/><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font" Target="fonts/font1.fntdata"/><Relationship Id="rId118"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116" Type="http://schemas.openxmlformats.org/officeDocument/2006/relationships/presProps" Target="presProps.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font" Target="fonts/font2.fntdata"/><Relationship Id="rId119"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ula Ruiz Fernández" userId="27af769a-889a-49ae-8c60-40758abd0a67" providerId="ADAL" clId="{C4E0DB1D-7E11-46B1-8887-7108FDC0BF69}"/>
    <pc:docChg chg="undo custSel addSld delSld modSld sldOrd">
      <pc:chgData name="Paula Ruiz Fernández" userId="27af769a-889a-49ae-8c60-40758abd0a67" providerId="ADAL" clId="{C4E0DB1D-7E11-46B1-8887-7108FDC0BF69}" dt="2024-04-25T16:17:17.648" v="487" actId="47"/>
      <pc:docMkLst>
        <pc:docMk/>
      </pc:docMkLst>
      <pc:sldChg chg="delSp modSp mod">
        <pc:chgData name="Paula Ruiz Fernández" userId="27af769a-889a-49ae-8c60-40758abd0a67" providerId="ADAL" clId="{C4E0DB1D-7E11-46B1-8887-7108FDC0BF69}" dt="2024-04-25T15:27:40.846" v="11" actId="404"/>
        <pc:sldMkLst>
          <pc:docMk/>
          <pc:sldMk cId="0" sldId="256"/>
        </pc:sldMkLst>
        <pc:spChg chg="mod">
          <ac:chgData name="Paula Ruiz Fernández" userId="27af769a-889a-49ae-8c60-40758abd0a67" providerId="ADAL" clId="{C4E0DB1D-7E11-46B1-8887-7108FDC0BF69}" dt="2024-04-25T15:27:40.846" v="11" actId="404"/>
          <ac:spMkLst>
            <pc:docMk/>
            <pc:sldMk cId="0" sldId="256"/>
            <ac:spMk id="6" creationId="{28A7123C-8749-B0BA-17FE-9B6D56A96646}"/>
          </ac:spMkLst>
        </pc:spChg>
        <pc:grpChg chg="mod">
          <ac:chgData name="Paula Ruiz Fernández" userId="27af769a-889a-49ae-8c60-40758abd0a67" providerId="ADAL" clId="{C4E0DB1D-7E11-46B1-8887-7108FDC0BF69}" dt="2024-04-25T15:27:34.257" v="9" actId="14100"/>
          <ac:grpSpMkLst>
            <pc:docMk/>
            <pc:sldMk cId="0" sldId="256"/>
            <ac:grpSpMk id="10" creationId="{E9A15227-7830-0559-BC1B-0D5D451990F9}"/>
          </ac:grpSpMkLst>
        </pc:grpChg>
        <pc:picChg chg="mod">
          <ac:chgData name="Paula Ruiz Fernández" userId="27af769a-889a-49ae-8c60-40758abd0a67" providerId="ADAL" clId="{C4E0DB1D-7E11-46B1-8887-7108FDC0BF69}" dt="2024-04-25T15:27:34.257" v="9" actId="14100"/>
          <ac:picMkLst>
            <pc:docMk/>
            <pc:sldMk cId="0" sldId="256"/>
            <ac:picMk id="7" creationId="{B02900F9-65CF-97B0-BCDB-544C231BC5E8}"/>
          </ac:picMkLst>
        </pc:picChg>
        <pc:picChg chg="del">
          <ac:chgData name="Paula Ruiz Fernández" userId="27af769a-889a-49ae-8c60-40758abd0a67" providerId="ADAL" clId="{C4E0DB1D-7E11-46B1-8887-7108FDC0BF69}" dt="2024-04-25T15:26:54.023" v="0" actId="478"/>
          <ac:picMkLst>
            <pc:docMk/>
            <pc:sldMk cId="0" sldId="256"/>
            <ac:picMk id="8" creationId="{BE03ED63-5EA6-123A-9D69-67F8F4CBA9F1}"/>
          </ac:picMkLst>
        </pc:picChg>
        <pc:picChg chg="mod">
          <ac:chgData name="Paula Ruiz Fernández" userId="27af769a-889a-49ae-8c60-40758abd0a67" providerId="ADAL" clId="{C4E0DB1D-7E11-46B1-8887-7108FDC0BF69}" dt="2024-04-25T15:27:34.257" v="9" actId="14100"/>
          <ac:picMkLst>
            <pc:docMk/>
            <pc:sldMk cId="0" sldId="256"/>
            <ac:picMk id="9" creationId="{1B59DFEA-4FC4-F3B7-8D4A-94D09F223146}"/>
          </ac:picMkLst>
        </pc:picChg>
        <pc:picChg chg="mod">
          <ac:chgData name="Paula Ruiz Fernández" userId="27af769a-889a-49ae-8c60-40758abd0a67" providerId="ADAL" clId="{C4E0DB1D-7E11-46B1-8887-7108FDC0BF69}" dt="2024-04-25T15:27:13.646" v="6" actId="1076"/>
          <ac:picMkLst>
            <pc:docMk/>
            <pc:sldMk cId="0" sldId="256"/>
            <ac:picMk id="102" creationId="{00000000-0000-0000-0000-000000000000}"/>
          </ac:picMkLst>
        </pc:picChg>
        <pc:picChg chg="mod">
          <ac:chgData name="Paula Ruiz Fernández" userId="27af769a-889a-49ae-8c60-40758abd0a67" providerId="ADAL" clId="{C4E0DB1D-7E11-46B1-8887-7108FDC0BF69}" dt="2024-04-25T15:27:12.156" v="5" actId="1076"/>
          <ac:picMkLst>
            <pc:docMk/>
            <pc:sldMk cId="0" sldId="256"/>
            <ac:picMk id="103" creationId="{00000000-0000-0000-0000-000000000000}"/>
          </ac:picMkLst>
        </pc:picChg>
      </pc:sldChg>
      <pc:sldChg chg="addSp delSp modSp mod">
        <pc:chgData name="Paula Ruiz Fernández" userId="27af769a-889a-49ae-8c60-40758abd0a67" providerId="ADAL" clId="{C4E0DB1D-7E11-46B1-8887-7108FDC0BF69}" dt="2024-04-25T15:35:54.157" v="369" actId="5793"/>
        <pc:sldMkLst>
          <pc:docMk/>
          <pc:sldMk cId="0" sldId="257"/>
        </pc:sldMkLst>
        <pc:spChg chg="add del mod">
          <ac:chgData name="Paula Ruiz Fernández" userId="27af769a-889a-49ae-8c60-40758abd0a67" providerId="ADAL" clId="{C4E0DB1D-7E11-46B1-8887-7108FDC0BF69}" dt="2024-04-25T15:34:08.307" v="212" actId="478"/>
          <ac:spMkLst>
            <pc:docMk/>
            <pc:sldMk cId="0" sldId="257"/>
            <ac:spMk id="7" creationId="{2FD01CCA-8912-1306-DF8B-6332BBB08A4F}"/>
          </ac:spMkLst>
        </pc:spChg>
        <pc:spChg chg="add del mod">
          <ac:chgData name="Paula Ruiz Fernández" userId="27af769a-889a-49ae-8c60-40758abd0a67" providerId="ADAL" clId="{C4E0DB1D-7E11-46B1-8887-7108FDC0BF69}" dt="2024-04-25T15:35:03.667" v="232" actId="478"/>
          <ac:spMkLst>
            <pc:docMk/>
            <pc:sldMk cId="0" sldId="257"/>
            <ac:spMk id="8" creationId="{EC846CAC-AA4C-7865-F214-382A025B94B2}"/>
          </ac:spMkLst>
        </pc:spChg>
        <pc:spChg chg="add mod">
          <ac:chgData name="Paula Ruiz Fernández" userId="27af769a-889a-49ae-8c60-40758abd0a67" providerId="ADAL" clId="{C4E0DB1D-7E11-46B1-8887-7108FDC0BF69}" dt="2024-04-25T15:35:54.157" v="369" actId="5793"/>
          <ac:spMkLst>
            <pc:docMk/>
            <pc:sldMk cId="0" sldId="257"/>
            <ac:spMk id="9" creationId="{214DE285-EF7F-A6A3-D260-6DC9D0FF0828}"/>
          </ac:spMkLst>
        </pc:spChg>
        <pc:spChg chg="mod">
          <ac:chgData name="Paula Ruiz Fernández" userId="27af769a-889a-49ae-8c60-40758abd0a67" providerId="ADAL" clId="{C4E0DB1D-7E11-46B1-8887-7108FDC0BF69}" dt="2024-04-25T15:27:56.348" v="28" actId="1076"/>
          <ac:spMkLst>
            <pc:docMk/>
            <pc:sldMk cId="0" sldId="257"/>
            <ac:spMk id="117" creationId="{00000000-0000-0000-0000-000000000000}"/>
          </ac:spMkLst>
        </pc:spChg>
        <pc:spChg chg="mod">
          <ac:chgData name="Paula Ruiz Fernández" userId="27af769a-889a-49ae-8c60-40758abd0a67" providerId="ADAL" clId="{C4E0DB1D-7E11-46B1-8887-7108FDC0BF69}" dt="2024-04-25T15:34:58.520" v="231" actId="1076"/>
          <ac:spMkLst>
            <pc:docMk/>
            <pc:sldMk cId="0" sldId="257"/>
            <ac:spMk id="118" creationId="{00000000-0000-0000-0000-000000000000}"/>
          </ac:spMkLst>
        </pc:spChg>
        <pc:spChg chg="del mod">
          <ac:chgData name="Paula Ruiz Fernández" userId="27af769a-889a-49ae-8c60-40758abd0a67" providerId="ADAL" clId="{C4E0DB1D-7E11-46B1-8887-7108FDC0BF69}" dt="2024-04-25T15:28:21.175" v="71" actId="478"/>
          <ac:spMkLst>
            <pc:docMk/>
            <pc:sldMk cId="0" sldId="257"/>
            <ac:spMk id="123" creationId="{00000000-0000-0000-0000-000000000000}"/>
          </ac:spMkLst>
        </pc:spChg>
        <pc:cxnChg chg="del">
          <ac:chgData name="Paula Ruiz Fernández" userId="27af769a-889a-49ae-8c60-40758abd0a67" providerId="ADAL" clId="{C4E0DB1D-7E11-46B1-8887-7108FDC0BF69}" dt="2024-04-25T15:28:22.780" v="73" actId="478"/>
          <ac:cxnSpMkLst>
            <pc:docMk/>
            <pc:sldMk cId="0" sldId="257"/>
            <ac:cxnSpMk id="122" creationId="{00000000-0000-0000-0000-000000000000}"/>
          </ac:cxnSpMkLst>
        </pc:cxnChg>
        <pc:cxnChg chg="del">
          <ac:chgData name="Paula Ruiz Fernández" userId="27af769a-889a-49ae-8c60-40758abd0a67" providerId="ADAL" clId="{C4E0DB1D-7E11-46B1-8887-7108FDC0BF69}" dt="2024-04-25T15:28:22.094" v="72" actId="478"/>
          <ac:cxnSpMkLst>
            <pc:docMk/>
            <pc:sldMk cId="0" sldId="257"/>
            <ac:cxnSpMk id="124" creationId="{00000000-0000-0000-0000-000000000000}"/>
          </ac:cxnSpMkLst>
        </pc:cxnChg>
      </pc:sldChg>
      <pc:sldChg chg="modSp">
        <pc:chgData name="Paula Ruiz Fernández" userId="27af769a-889a-49ae-8c60-40758abd0a67" providerId="ADAL" clId="{C4E0DB1D-7E11-46B1-8887-7108FDC0BF69}" dt="2024-04-25T16:11:58.460" v="469" actId="688"/>
        <pc:sldMkLst>
          <pc:docMk/>
          <pc:sldMk cId="0" sldId="258"/>
        </pc:sldMkLst>
        <pc:spChg chg="mod">
          <ac:chgData name="Paula Ruiz Fernández" userId="27af769a-889a-49ae-8c60-40758abd0a67" providerId="ADAL" clId="{C4E0DB1D-7E11-46B1-8887-7108FDC0BF69}" dt="2024-04-25T16:11:58.460" v="469" actId="688"/>
          <ac:spMkLst>
            <pc:docMk/>
            <pc:sldMk cId="0" sldId="258"/>
            <ac:spMk id="7" creationId="{9B3C6C4B-309D-5BDF-D536-6AA3CC3548DA}"/>
          </ac:spMkLst>
        </pc:spChg>
      </pc:sldChg>
      <pc:sldChg chg="del">
        <pc:chgData name="Paula Ruiz Fernández" userId="27af769a-889a-49ae-8c60-40758abd0a67" providerId="ADAL" clId="{C4E0DB1D-7E11-46B1-8887-7108FDC0BF69}" dt="2024-04-25T15:46:31.036" v="370" actId="47"/>
        <pc:sldMkLst>
          <pc:docMk/>
          <pc:sldMk cId="0" sldId="260"/>
        </pc:sldMkLst>
      </pc:sldChg>
      <pc:sldChg chg="modSp mod">
        <pc:chgData name="Paula Ruiz Fernández" userId="27af769a-889a-49ae-8c60-40758abd0a67" providerId="ADAL" clId="{C4E0DB1D-7E11-46B1-8887-7108FDC0BF69}" dt="2024-04-25T15:46:55.899" v="375" actId="207"/>
        <pc:sldMkLst>
          <pc:docMk/>
          <pc:sldMk cId="0" sldId="261"/>
        </pc:sldMkLst>
        <pc:spChg chg="mod">
          <ac:chgData name="Paula Ruiz Fernández" userId="27af769a-889a-49ae-8c60-40758abd0a67" providerId="ADAL" clId="{C4E0DB1D-7E11-46B1-8887-7108FDC0BF69}" dt="2024-04-25T15:46:44.964" v="372" actId="115"/>
          <ac:spMkLst>
            <pc:docMk/>
            <pc:sldMk cId="0" sldId="261"/>
            <ac:spMk id="165" creationId="{00000000-0000-0000-0000-000000000000}"/>
          </ac:spMkLst>
        </pc:spChg>
        <pc:spChg chg="mod">
          <ac:chgData name="Paula Ruiz Fernández" userId="27af769a-889a-49ae-8c60-40758abd0a67" providerId="ADAL" clId="{C4E0DB1D-7E11-46B1-8887-7108FDC0BF69}" dt="2024-04-25T15:46:55.899" v="375" actId="207"/>
          <ac:spMkLst>
            <pc:docMk/>
            <pc:sldMk cId="0" sldId="261"/>
            <ac:spMk id="166" creationId="{00000000-0000-0000-0000-000000000000}"/>
          </ac:spMkLst>
        </pc:spChg>
      </pc:sldChg>
      <pc:sldChg chg="del">
        <pc:chgData name="Paula Ruiz Fernández" userId="27af769a-889a-49ae-8c60-40758abd0a67" providerId="ADAL" clId="{C4E0DB1D-7E11-46B1-8887-7108FDC0BF69}" dt="2024-04-25T15:48:18.792" v="376" actId="47"/>
        <pc:sldMkLst>
          <pc:docMk/>
          <pc:sldMk cId="0" sldId="274"/>
        </pc:sldMkLst>
      </pc:sldChg>
      <pc:sldChg chg="modSp mod">
        <pc:chgData name="Paula Ruiz Fernández" userId="27af769a-889a-49ae-8c60-40758abd0a67" providerId="ADAL" clId="{C4E0DB1D-7E11-46B1-8887-7108FDC0BF69}" dt="2024-04-25T16:09:52.816" v="465" actId="20577"/>
        <pc:sldMkLst>
          <pc:docMk/>
          <pc:sldMk cId="0" sldId="302"/>
        </pc:sldMkLst>
        <pc:spChg chg="mod">
          <ac:chgData name="Paula Ruiz Fernández" userId="27af769a-889a-49ae-8c60-40758abd0a67" providerId="ADAL" clId="{C4E0DB1D-7E11-46B1-8887-7108FDC0BF69}" dt="2024-04-25T16:09:52.816" v="465" actId="20577"/>
          <ac:spMkLst>
            <pc:docMk/>
            <pc:sldMk cId="0" sldId="302"/>
            <ac:spMk id="787" creationId="{00000000-0000-0000-0000-000000000000}"/>
          </ac:spMkLst>
        </pc:spChg>
      </pc:sldChg>
      <pc:sldChg chg="del">
        <pc:chgData name="Paula Ruiz Fernández" userId="27af769a-889a-49ae-8c60-40758abd0a67" providerId="ADAL" clId="{C4E0DB1D-7E11-46B1-8887-7108FDC0BF69}" dt="2024-04-25T16:10:19.262" v="466" actId="47"/>
        <pc:sldMkLst>
          <pc:docMk/>
          <pc:sldMk cId="0" sldId="303"/>
        </pc:sldMkLst>
      </pc:sldChg>
      <pc:sldChg chg="del">
        <pc:chgData name="Paula Ruiz Fernández" userId="27af769a-889a-49ae-8c60-40758abd0a67" providerId="ADAL" clId="{C4E0DB1D-7E11-46B1-8887-7108FDC0BF69}" dt="2024-04-25T16:10:21.036" v="467" actId="47"/>
        <pc:sldMkLst>
          <pc:docMk/>
          <pc:sldMk cId="0" sldId="304"/>
        </pc:sldMkLst>
      </pc:sldChg>
      <pc:sldChg chg="del">
        <pc:chgData name="Paula Ruiz Fernández" userId="27af769a-889a-49ae-8c60-40758abd0a67" providerId="ADAL" clId="{C4E0DB1D-7E11-46B1-8887-7108FDC0BF69}" dt="2024-04-25T16:10:25.550" v="468" actId="47"/>
        <pc:sldMkLst>
          <pc:docMk/>
          <pc:sldMk cId="0" sldId="305"/>
        </pc:sldMkLst>
      </pc:sldChg>
      <pc:sldChg chg="del ord">
        <pc:chgData name="Paula Ruiz Fernández" userId="27af769a-889a-49ae-8c60-40758abd0a67" providerId="ADAL" clId="{C4E0DB1D-7E11-46B1-8887-7108FDC0BF69}" dt="2024-04-25T16:16:41.895" v="485" actId="47"/>
        <pc:sldMkLst>
          <pc:docMk/>
          <pc:sldMk cId="0" sldId="307"/>
        </pc:sldMkLst>
      </pc:sldChg>
      <pc:sldChg chg="del ord">
        <pc:chgData name="Paula Ruiz Fernández" userId="27af769a-889a-49ae-8c60-40758abd0a67" providerId="ADAL" clId="{C4E0DB1D-7E11-46B1-8887-7108FDC0BF69}" dt="2024-04-25T16:16:45.661" v="486" actId="47"/>
        <pc:sldMkLst>
          <pc:docMk/>
          <pc:sldMk cId="0" sldId="308"/>
        </pc:sldMkLst>
      </pc:sldChg>
      <pc:sldChg chg="ord">
        <pc:chgData name="Paula Ruiz Fernández" userId="27af769a-889a-49ae-8c60-40758abd0a67" providerId="ADAL" clId="{C4E0DB1D-7E11-46B1-8887-7108FDC0BF69}" dt="2024-04-25T16:14:23.906" v="478"/>
        <pc:sldMkLst>
          <pc:docMk/>
          <pc:sldMk cId="0" sldId="309"/>
        </pc:sldMkLst>
      </pc:sldChg>
      <pc:sldChg chg="ord">
        <pc:chgData name="Paula Ruiz Fernández" userId="27af769a-889a-49ae-8c60-40758abd0a67" providerId="ADAL" clId="{C4E0DB1D-7E11-46B1-8887-7108FDC0BF69}" dt="2024-04-25T16:14:26.289" v="480"/>
        <pc:sldMkLst>
          <pc:docMk/>
          <pc:sldMk cId="0" sldId="310"/>
        </pc:sldMkLst>
      </pc:sldChg>
      <pc:sldChg chg="ord">
        <pc:chgData name="Paula Ruiz Fernández" userId="27af769a-889a-49ae-8c60-40758abd0a67" providerId="ADAL" clId="{C4E0DB1D-7E11-46B1-8887-7108FDC0BF69}" dt="2024-04-25T16:14:30.980" v="482"/>
        <pc:sldMkLst>
          <pc:docMk/>
          <pc:sldMk cId="0" sldId="311"/>
        </pc:sldMkLst>
      </pc:sldChg>
      <pc:sldChg chg="del">
        <pc:chgData name="Paula Ruiz Fernández" userId="27af769a-889a-49ae-8c60-40758abd0a67" providerId="ADAL" clId="{C4E0DB1D-7E11-46B1-8887-7108FDC0BF69}" dt="2024-04-25T16:17:17.648" v="487" actId="47"/>
        <pc:sldMkLst>
          <pc:docMk/>
          <pc:sldMk cId="0" sldId="321"/>
        </pc:sldMkLst>
      </pc:sldChg>
      <pc:sldChg chg="del">
        <pc:chgData name="Paula Ruiz Fernández" userId="27af769a-889a-49ae-8c60-40758abd0a67" providerId="ADAL" clId="{C4E0DB1D-7E11-46B1-8887-7108FDC0BF69}" dt="2024-04-25T16:17:17.648" v="487" actId="47"/>
        <pc:sldMkLst>
          <pc:docMk/>
          <pc:sldMk cId="0" sldId="322"/>
        </pc:sldMkLst>
      </pc:sldChg>
      <pc:sldChg chg="del">
        <pc:chgData name="Paula Ruiz Fernández" userId="27af769a-889a-49ae-8c60-40758abd0a67" providerId="ADAL" clId="{C4E0DB1D-7E11-46B1-8887-7108FDC0BF69}" dt="2024-04-25T16:17:17.648" v="487" actId="47"/>
        <pc:sldMkLst>
          <pc:docMk/>
          <pc:sldMk cId="0" sldId="323"/>
        </pc:sldMkLst>
      </pc:sldChg>
      <pc:sldChg chg="del">
        <pc:chgData name="Paula Ruiz Fernández" userId="27af769a-889a-49ae-8c60-40758abd0a67" providerId="ADAL" clId="{C4E0DB1D-7E11-46B1-8887-7108FDC0BF69}" dt="2024-04-25T16:17:17.648" v="487" actId="47"/>
        <pc:sldMkLst>
          <pc:docMk/>
          <pc:sldMk cId="0" sldId="324"/>
        </pc:sldMkLst>
      </pc:sldChg>
      <pc:sldChg chg="del">
        <pc:chgData name="Paula Ruiz Fernández" userId="27af769a-889a-49ae-8c60-40758abd0a67" providerId="ADAL" clId="{C4E0DB1D-7E11-46B1-8887-7108FDC0BF69}" dt="2024-04-25T16:17:17.648" v="487" actId="47"/>
        <pc:sldMkLst>
          <pc:docMk/>
          <pc:sldMk cId="0" sldId="325"/>
        </pc:sldMkLst>
      </pc:sldChg>
      <pc:sldChg chg="del">
        <pc:chgData name="Paula Ruiz Fernández" userId="27af769a-889a-49ae-8c60-40758abd0a67" providerId="ADAL" clId="{C4E0DB1D-7E11-46B1-8887-7108FDC0BF69}" dt="2024-04-25T16:17:17.648" v="487" actId="47"/>
        <pc:sldMkLst>
          <pc:docMk/>
          <pc:sldMk cId="0" sldId="326"/>
        </pc:sldMkLst>
      </pc:sldChg>
      <pc:sldChg chg="del">
        <pc:chgData name="Paula Ruiz Fernández" userId="27af769a-889a-49ae-8c60-40758abd0a67" providerId="ADAL" clId="{C4E0DB1D-7E11-46B1-8887-7108FDC0BF69}" dt="2024-04-25T16:17:17.648" v="487" actId="47"/>
        <pc:sldMkLst>
          <pc:docMk/>
          <pc:sldMk cId="0" sldId="327"/>
        </pc:sldMkLst>
      </pc:sldChg>
      <pc:sldChg chg="del">
        <pc:chgData name="Paula Ruiz Fernández" userId="27af769a-889a-49ae-8c60-40758abd0a67" providerId="ADAL" clId="{C4E0DB1D-7E11-46B1-8887-7108FDC0BF69}" dt="2024-04-25T16:17:17.648" v="487" actId="47"/>
        <pc:sldMkLst>
          <pc:docMk/>
          <pc:sldMk cId="0" sldId="328"/>
        </pc:sldMkLst>
      </pc:sldChg>
      <pc:sldChg chg="del">
        <pc:chgData name="Paula Ruiz Fernández" userId="27af769a-889a-49ae-8c60-40758abd0a67" providerId="ADAL" clId="{C4E0DB1D-7E11-46B1-8887-7108FDC0BF69}" dt="2024-04-25T16:17:17.648" v="487" actId="47"/>
        <pc:sldMkLst>
          <pc:docMk/>
          <pc:sldMk cId="0" sldId="329"/>
        </pc:sldMkLst>
      </pc:sldChg>
      <pc:sldChg chg="del">
        <pc:chgData name="Paula Ruiz Fernández" userId="27af769a-889a-49ae-8c60-40758abd0a67" providerId="ADAL" clId="{C4E0DB1D-7E11-46B1-8887-7108FDC0BF69}" dt="2024-04-25T16:17:17.648" v="487" actId="47"/>
        <pc:sldMkLst>
          <pc:docMk/>
          <pc:sldMk cId="0" sldId="330"/>
        </pc:sldMkLst>
      </pc:sldChg>
      <pc:sldChg chg="del">
        <pc:chgData name="Paula Ruiz Fernández" userId="27af769a-889a-49ae-8c60-40758abd0a67" providerId="ADAL" clId="{C4E0DB1D-7E11-46B1-8887-7108FDC0BF69}" dt="2024-04-25T16:17:17.648" v="487" actId="47"/>
        <pc:sldMkLst>
          <pc:docMk/>
          <pc:sldMk cId="0" sldId="331"/>
        </pc:sldMkLst>
      </pc:sldChg>
      <pc:sldChg chg="del">
        <pc:chgData name="Paula Ruiz Fernández" userId="27af769a-889a-49ae-8c60-40758abd0a67" providerId="ADAL" clId="{C4E0DB1D-7E11-46B1-8887-7108FDC0BF69}" dt="2024-04-25T16:17:17.648" v="487" actId="47"/>
        <pc:sldMkLst>
          <pc:docMk/>
          <pc:sldMk cId="0" sldId="332"/>
        </pc:sldMkLst>
      </pc:sldChg>
      <pc:sldChg chg="del">
        <pc:chgData name="Paula Ruiz Fernández" userId="27af769a-889a-49ae-8c60-40758abd0a67" providerId="ADAL" clId="{C4E0DB1D-7E11-46B1-8887-7108FDC0BF69}" dt="2024-04-25T16:17:17.648" v="487" actId="47"/>
        <pc:sldMkLst>
          <pc:docMk/>
          <pc:sldMk cId="0" sldId="333"/>
        </pc:sldMkLst>
      </pc:sldChg>
      <pc:sldChg chg="del">
        <pc:chgData name="Paula Ruiz Fernández" userId="27af769a-889a-49ae-8c60-40758abd0a67" providerId="ADAL" clId="{C4E0DB1D-7E11-46B1-8887-7108FDC0BF69}" dt="2024-04-25T16:17:17.648" v="487" actId="47"/>
        <pc:sldMkLst>
          <pc:docMk/>
          <pc:sldMk cId="0" sldId="334"/>
        </pc:sldMkLst>
      </pc:sldChg>
      <pc:sldChg chg="del">
        <pc:chgData name="Paula Ruiz Fernández" userId="27af769a-889a-49ae-8c60-40758abd0a67" providerId="ADAL" clId="{C4E0DB1D-7E11-46B1-8887-7108FDC0BF69}" dt="2024-04-25T16:17:17.648" v="487" actId="47"/>
        <pc:sldMkLst>
          <pc:docMk/>
          <pc:sldMk cId="0" sldId="335"/>
        </pc:sldMkLst>
      </pc:sldChg>
      <pc:sldChg chg="del">
        <pc:chgData name="Paula Ruiz Fernández" userId="27af769a-889a-49ae-8c60-40758abd0a67" providerId="ADAL" clId="{C4E0DB1D-7E11-46B1-8887-7108FDC0BF69}" dt="2024-04-25T16:17:17.648" v="487" actId="47"/>
        <pc:sldMkLst>
          <pc:docMk/>
          <pc:sldMk cId="0" sldId="336"/>
        </pc:sldMkLst>
      </pc:sldChg>
      <pc:sldChg chg="del">
        <pc:chgData name="Paula Ruiz Fernández" userId="27af769a-889a-49ae-8c60-40758abd0a67" providerId="ADAL" clId="{C4E0DB1D-7E11-46B1-8887-7108FDC0BF69}" dt="2024-04-25T16:17:17.648" v="487" actId="47"/>
        <pc:sldMkLst>
          <pc:docMk/>
          <pc:sldMk cId="0" sldId="337"/>
        </pc:sldMkLst>
      </pc:sldChg>
      <pc:sldChg chg="del">
        <pc:chgData name="Paula Ruiz Fernández" userId="27af769a-889a-49ae-8c60-40758abd0a67" providerId="ADAL" clId="{C4E0DB1D-7E11-46B1-8887-7108FDC0BF69}" dt="2024-04-25T16:17:17.648" v="487" actId="47"/>
        <pc:sldMkLst>
          <pc:docMk/>
          <pc:sldMk cId="0" sldId="338"/>
        </pc:sldMkLst>
      </pc:sldChg>
      <pc:sldChg chg="del">
        <pc:chgData name="Paula Ruiz Fernández" userId="27af769a-889a-49ae-8c60-40758abd0a67" providerId="ADAL" clId="{C4E0DB1D-7E11-46B1-8887-7108FDC0BF69}" dt="2024-04-25T16:17:17.648" v="487" actId="47"/>
        <pc:sldMkLst>
          <pc:docMk/>
          <pc:sldMk cId="0" sldId="339"/>
        </pc:sldMkLst>
      </pc:sldChg>
      <pc:sldChg chg="del">
        <pc:chgData name="Paula Ruiz Fernández" userId="27af769a-889a-49ae-8c60-40758abd0a67" providerId="ADAL" clId="{C4E0DB1D-7E11-46B1-8887-7108FDC0BF69}" dt="2024-04-25T16:17:17.648" v="487" actId="47"/>
        <pc:sldMkLst>
          <pc:docMk/>
          <pc:sldMk cId="0" sldId="340"/>
        </pc:sldMkLst>
      </pc:sldChg>
      <pc:sldChg chg="del">
        <pc:chgData name="Paula Ruiz Fernández" userId="27af769a-889a-49ae-8c60-40758abd0a67" providerId="ADAL" clId="{C4E0DB1D-7E11-46B1-8887-7108FDC0BF69}" dt="2024-04-25T16:17:17.648" v="487" actId="47"/>
        <pc:sldMkLst>
          <pc:docMk/>
          <pc:sldMk cId="0" sldId="341"/>
        </pc:sldMkLst>
      </pc:sldChg>
      <pc:sldChg chg="del">
        <pc:chgData name="Paula Ruiz Fernández" userId="27af769a-889a-49ae-8c60-40758abd0a67" providerId="ADAL" clId="{C4E0DB1D-7E11-46B1-8887-7108FDC0BF69}" dt="2024-04-25T16:17:17.648" v="487" actId="47"/>
        <pc:sldMkLst>
          <pc:docMk/>
          <pc:sldMk cId="0" sldId="342"/>
        </pc:sldMkLst>
      </pc:sldChg>
      <pc:sldChg chg="del">
        <pc:chgData name="Paula Ruiz Fernández" userId="27af769a-889a-49ae-8c60-40758abd0a67" providerId="ADAL" clId="{C4E0DB1D-7E11-46B1-8887-7108FDC0BF69}" dt="2024-04-25T16:17:17.648" v="487" actId="47"/>
        <pc:sldMkLst>
          <pc:docMk/>
          <pc:sldMk cId="0" sldId="343"/>
        </pc:sldMkLst>
      </pc:sldChg>
      <pc:sldChg chg="del">
        <pc:chgData name="Paula Ruiz Fernández" userId="27af769a-889a-49ae-8c60-40758abd0a67" providerId="ADAL" clId="{C4E0DB1D-7E11-46B1-8887-7108FDC0BF69}" dt="2024-04-25T16:17:17.648" v="487" actId="47"/>
        <pc:sldMkLst>
          <pc:docMk/>
          <pc:sldMk cId="0" sldId="344"/>
        </pc:sldMkLst>
      </pc:sldChg>
      <pc:sldChg chg="del">
        <pc:chgData name="Paula Ruiz Fernández" userId="27af769a-889a-49ae-8c60-40758abd0a67" providerId="ADAL" clId="{C4E0DB1D-7E11-46B1-8887-7108FDC0BF69}" dt="2024-04-25T16:17:17.648" v="487" actId="47"/>
        <pc:sldMkLst>
          <pc:docMk/>
          <pc:sldMk cId="0" sldId="345"/>
        </pc:sldMkLst>
      </pc:sldChg>
      <pc:sldChg chg="del">
        <pc:chgData name="Paula Ruiz Fernández" userId="27af769a-889a-49ae-8c60-40758abd0a67" providerId="ADAL" clId="{C4E0DB1D-7E11-46B1-8887-7108FDC0BF69}" dt="2024-04-25T16:17:17.648" v="487" actId="47"/>
        <pc:sldMkLst>
          <pc:docMk/>
          <pc:sldMk cId="0" sldId="346"/>
        </pc:sldMkLst>
      </pc:sldChg>
      <pc:sldChg chg="del">
        <pc:chgData name="Paula Ruiz Fernández" userId="27af769a-889a-49ae-8c60-40758abd0a67" providerId="ADAL" clId="{C4E0DB1D-7E11-46B1-8887-7108FDC0BF69}" dt="2024-04-25T16:17:17.648" v="487" actId="47"/>
        <pc:sldMkLst>
          <pc:docMk/>
          <pc:sldMk cId="0" sldId="347"/>
        </pc:sldMkLst>
      </pc:sldChg>
      <pc:sldChg chg="del">
        <pc:chgData name="Paula Ruiz Fernández" userId="27af769a-889a-49ae-8c60-40758abd0a67" providerId="ADAL" clId="{C4E0DB1D-7E11-46B1-8887-7108FDC0BF69}" dt="2024-04-25T16:17:17.648" v="487" actId="47"/>
        <pc:sldMkLst>
          <pc:docMk/>
          <pc:sldMk cId="0" sldId="348"/>
        </pc:sldMkLst>
      </pc:sldChg>
      <pc:sldChg chg="del">
        <pc:chgData name="Paula Ruiz Fernández" userId="27af769a-889a-49ae-8c60-40758abd0a67" providerId="ADAL" clId="{C4E0DB1D-7E11-46B1-8887-7108FDC0BF69}" dt="2024-04-25T16:17:17.648" v="487" actId="47"/>
        <pc:sldMkLst>
          <pc:docMk/>
          <pc:sldMk cId="0" sldId="349"/>
        </pc:sldMkLst>
      </pc:sldChg>
      <pc:sldChg chg="del">
        <pc:chgData name="Paula Ruiz Fernández" userId="27af769a-889a-49ae-8c60-40758abd0a67" providerId="ADAL" clId="{C4E0DB1D-7E11-46B1-8887-7108FDC0BF69}" dt="2024-04-25T16:17:17.648" v="487" actId="47"/>
        <pc:sldMkLst>
          <pc:docMk/>
          <pc:sldMk cId="0" sldId="350"/>
        </pc:sldMkLst>
      </pc:sldChg>
      <pc:sldChg chg="del">
        <pc:chgData name="Paula Ruiz Fernández" userId="27af769a-889a-49ae-8c60-40758abd0a67" providerId="ADAL" clId="{C4E0DB1D-7E11-46B1-8887-7108FDC0BF69}" dt="2024-04-25T16:17:17.648" v="487" actId="47"/>
        <pc:sldMkLst>
          <pc:docMk/>
          <pc:sldMk cId="0" sldId="351"/>
        </pc:sldMkLst>
      </pc:sldChg>
      <pc:sldChg chg="del">
        <pc:chgData name="Paula Ruiz Fernández" userId="27af769a-889a-49ae-8c60-40758abd0a67" providerId="ADAL" clId="{C4E0DB1D-7E11-46B1-8887-7108FDC0BF69}" dt="2024-04-25T16:17:17.648" v="487" actId="47"/>
        <pc:sldMkLst>
          <pc:docMk/>
          <pc:sldMk cId="0" sldId="352"/>
        </pc:sldMkLst>
      </pc:sldChg>
      <pc:sldChg chg="del">
        <pc:chgData name="Paula Ruiz Fernández" userId="27af769a-889a-49ae-8c60-40758abd0a67" providerId="ADAL" clId="{C4E0DB1D-7E11-46B1-8887-7108FDC0BF69}" dt="2024-04-25T16:17:17.648" v="487" actId="47"/>
        <pc:sldMkLst>
          <pc:docMk/>
          <pc:sldMk cId="0" sldId="353"/>
        </pc:sldMkLst>
      </pc:sldChg>
      <pc:sldChg chg="del">
        <pc:chgData name="Paula Ruiz Fernández" userId="27af769a-889a-49ae-8c60-40758abd0a67" providerId="ADAL" clId="{C4E0DB1D-7E11-46B1-8887-7108FDC0BF69}" dt="2024-04-25T16:17:17.648" v="487" actId="47"/>
        <pc:sldMkLst>
          <pc:docMk/>
          <pc:sldMk cId="0" sldId="354"/>
        </pc:sldMkLst>
      </pc:sldChg>
      <pc:sldChg chg="del">
        <pc:chgData name="Paula Ruiz Fernández" userId="27af769a-889a-49ae-8c60-40758abd0a67" providerId="ADAL" clId="{C4E0DB1D-7E11-46B1-8887-7108FDC0BF69}" dt="2024-04-25T16:17:17.648" v="487" actId="47"/>
        <pc:sldMkLst>
          <pc:docMk/>
          <pc:sldMk cId="0" sldId="355"/>
        </pc:sldMkLst>
      </pc:sldChg>
      <pc:sldChg chg="del">
        <pc:chgData name="Paula Ruiz Fernández" userId="27af769a-889a-49ae-8c60-40758abd0a67" providerId="ADAL" clId="{C4E0DB1D-7E11-46B1-8887-7108FDC0BF69}" dt="2024-04-25T16:17:17.648" v="487" actId="47"/>
        <pc:sldMkLst>
          <pc:docMk/>
          <pc:sldMk cId="0" sldId="356"/>
        </pc:sldMkLst>
      </pc:sldChg>
      <pc:sldChg chg="modSp mod">
        <pc:chgData name="Paula Ruiz Fernández" userId="27af769a-889a-49ae-8c60-40758abd0a67" providerId="ADAL" clId="{C4E0DB1D-7E11-46B1-8887-7108FDC0BF69}" dt="2024-04-25T16:00:06.756" v="384" actId="207"/>
        <pc:sldMkLst>
          <pc:docMk/>
          <pc:sldMk cId="679142613" sldId="357"/>
        </pc:sldMkLst>
        <pc:spChg chg="mod">
          <ac:chgData name="Paula Ruiz Fernández" userId="27af769a-889a-49ae-8c60-40758abd0a67" providerId="ADAL" clId="{C4E0DB1D-7E11-46B1-8887-7108FDC0BF69}" dt="2024-04-25T15:58:45.502" v="380" actId="20577"/>
          <ac:spMkLst>
            <pc:docMk/>
            <pc:sldMk cId="679142613" sldId="357"/>
            <ac:spMk id="346" creationId="{00000000-0000-0000-0000-000000000000}"/>
          </ac:spMkLst>
        </pc:spChg>
        <pc:spChg chg="mod">
          <ac:chgData name="Paula Ruiz Fernández" userId="27af769a-889a-49ae-8c60-40758abd0a67" providerId="ADAL" clId="{C4E0DB1D-7E11-46B1-8887-7108FDC0BF69}" dt="2024-04-25T16:00:06.756" v="384" actId="207"/>
          <ac:spMkLst>
            <pc:docMk/>
            <pc:sldMk cId="679142613" sldId="357"/>
            <ac:spMk id="362" creationId="{00000000-0000-0000-0000-000000000000}"/>
          </ac:spMkLst>
        </pc:spChg>
      </pc:sldChg>
      <pc:sldChg chg="modSp mod">
        <pc:chgData name="Paula Ruiz Fernández" userId="27af769a-889a-49ae-8c60-40758abd0a67" providerId="ADAL" clId="{C4E0DB1D-7E11-46B1-8887-7108FDC0BF69}" dt="2024-04-25T16:14:09.940" v="474" actId="20577"/>
        <pc:sldMkLst>
          <pc:docMk/>
          <pc:sldMk cId="2503922760" sldId="360"/>
        </pc:sldMkLst>
        <pc:spChg chg="mod">
          <ac:chgData name="Paula Ruiz Fernández" userId="27af769a-889a-49ae-8c60-40758abd0a67" providerId="ADAL" clId="{C4E0DB1D-7E11-46B1-8887-7108FDC0BF69}" dt="2024-04-25T16:14:09.940" v="474" actId="20577"/>
          <ac:spMkLst>
            <pc:docMk/>
            <pc:sldMk cId="2503922760" sldId="360"/>
            <ac:spMk id="129" creationId="{00000000-0000-0000-0000-000000000000}"/>
          </ac:spMkLst>
        </pc:spChg>
      </pc:sldChg>
      <pc:sldChg chg="ord">
        <pc:chgData name="Paula Ruiz Fernández" userId="27af769a-889a-49ae-8c60-40758abd0a67" providerId="ADAL" clId="{C4E0DB1D-7E11-46B1-8887-7108FDC0BF69}" dt="2024-04-25T16:14:21.933" v="476"/>
        <pc:sldMkLst>
          <pc:docMk/>
          <pc:sldMk cId="2092328968" sldId="363"/>
        </pc:sldMkLst>
      </pc:sldChg>
      <pc:sldChg chg="addSp delSp modSp new mod">
        <pc:chgData name="Paula Ruiz Fernández" userId="27af769a-889a-49ae-8c60-40758abd0a67" providerId="ADAL" clId="{C4E0DB1D-7E11-46B1-8887-7108FDC0BF69}" dt="2024-04-25T16:08:06.016" v="460" actId="1076"/>
        <pc:sldMkLst>
          <pc:docMk/>
          <pc:sldMk cId="4148241696" sldId="364"/>
        </pc:sldMkLst>
        <pc:spChg chg="mod">
          <ac:chgData name="Paula Ruiz Fernández" userId="27af769a-889a-49ae-8c60-40758abd0a67" providerId="ADAL" clId="{C4E0DB1D-7E11-46B1-8887-7108FDC0BF69}" dt="2024-04-25T16:08:01.934" v="459" actId="1076"/>
          <ac:spMkLst>
            <pc:docMk/>
            <pc:sldMk cId="4148241696" sldId="364"/>
            <ac:spMk id="2" creationId="{C7EA8A73-260F-A520-DD90-660B78F56341}"/>
          </ac:spMkLst>
        </pc:spChg>
        <pc:spChg chg="add del">
          <ac:chgData name="Paula Ruiz Fernández" userId="27af769a-889a-49ae-8c60-40758abd0a67" providerId="ADAL" clId="{C4E0DB1D-7E11-46B1-8887-7108FDC0BF69}" dt="2024-04-25T16:03:17.138" v="427" actId="478"/>
          <ac:spMkLst>
            <pc:docMk/>
            <pc:sldMk cId="4148241696" sldId="364"/>
            <ac:spMk id="3" creationId="{90A89C29-95BC-DC8D-906A-888E197A16D2}"/>
          </ac:spMkLst>
        </pc:spChg>
        <pc:spChg chg="mod">
          <ac:chgData name="Paula Ruiz Fernández" userId="27af769a-889a-49ae-8c60-40758abd0a67" providerId="ADAL" clId="{C4E0DB1D-7E11-46B1-8887-7108FDC0BF69}" dt="2024-04-25T16:00:29.211" v="386"/>
          <ac:spMkLst>
            <pc:docMk/>
            <pc:sldMk cId="4148241696" sldId="364"/>
            <ac:spMk id="8" creationId="{30948FFA-12EB-76D1-EF9E-CCEA6FC142E8}"/>
          </ac:spMkLst>
        </pc:spChg>
        <pc:spChg chg="add mod">
          <ac:chgData name="Paula Ruiz Fernández" userId="27af769a-889a-49ae-8c60-40758abd0a67" providerId="ADAL" clId="{C4E0DB1D-7E11-46B1-8887-7108FDC0BF69}" dt="2024-04-25T16:02:17.496" v="426"/>
          <ac:spMkLst>
            <pc:docMk/>
            <pc:sldMk cId="4148241696" sldId="364"/>
            <ac:spMk id="10" creationId="{9C64B2E6-7236-479A-7257-3AD39998A927}"/>
          </ac:spMkLst>
        </pc:spChg>
        <pc:spChg chg="add mod">
          <ac:chgData name="Paula Ruiz Fernández" userId="27af769a-889a-49ae-8c60-40758abd0a67" providerId="ADAL" clId="{C4E0DB1D-7E11-46B1-8887-7108FDC0BF69}" dt="2024-04-25T16:08:06.016" v="460" actId="1076"/>
          <ac:spMkLst>
            <pc:docMk/>
            <pc:sldMk cId="4148241696" sldId="364"/>
            <ac:spMk id="14" creationId="{EBF68915-CD38-1190-2BAE-02C6AB2A4E57}"/>
          </ac:spMkLst>
        </pc:spChg>
        <pc:grpChg chg="add mod">
          <ac:chgData name="Paula Ruiz Fernández" userId="27af769a-889a-49ae-8c60-40758abd0a67" providerId="ADAL" clId="{C4E0DB1D-7E11-46B1-8887-7108FDC0BF69}" dt="2024-04-25T16:00:29.211" v="386"/>
          <ac:grpSpMkLst>
            <pc:docMk/>
            <pc:sldMk cId="4148241696" sldId="364"/>
            <ac:grpSpMk id="4" creationId="{DC542429-5EBE-826F-044A-786BBA8E9CC9}"/>
          </ac:grpSpMkLst>
        </pc:grpChg>
        <pc:graphicFrameChg chg="add mod">
          <ac:chgData name="Paula Ruiz Fernández" userId="27af769a-889a-49ae-8c60-40758abd0a67" providerId="ADAL" clId="{C4E0DB1D-7E11-46B1-8887-7108FDC0BF69}" dt="2024-04-25T16:02:14.154" v="425"/>
          <ac:graphicFrameMkLst>
            <pc:docMk/>
            <pc:sldMk cId="4148241696" sldId="364"/>
            <ac:graphicFrameMk id="9" creationId="{3307FEE6-328B-6CB4-3CEA-D8A5605D6729}"/>
          </ac:graphicFrameMkLst>
        </pc:graphicFrameChg>
        <pc:graphicFrameChg chg="add del mod modGraphic">
          <ac:chgData name="Paula Ruiz Fernández" userId="27af769a-889a-49ae-8c60-40758abd0a67" providerId="ADAL" clId="{C4E0DB1D-7E11-46B1-8887-7108FDC0BF69}" dt="2024-04-25T16:03:32.155" v="432" actId="478"/>
          <ac:graphicFrameMkLst>
            <pc:docMk/>
            <pc:sldMk cId="4148241696" sldId="364"/>
            <ac:graphicFrameMk id="11" creationId="{AA1C2F77-2627-9B1C-E8DA-D5657ADA97E6}"/>
          </ac:graphicFrameMkLst>
        </pc:graphicFrameChg>
        <pc:picChg chg="mod">
          <ac:chgData name="Paula Ruiz Fernández" userId="27af769a-889a-49ae-8c60-40758abd0a67" providerId="ADAL" clId="{C4E0DB1D-7E11-46B1-8887-7108FDC0BF69}" dt="2024-04-25T16:00:29.211" v="386"/>
          <ac:picMkLst>
            <pc:docMk/>
            <pc:sldMk cId="4148241696" sldId="364"/>
            <ac:picMk id="5" creationId="{7A70DFB4-866F-FA35-85F6-EF4BEF7425DC}"/>
          </ac:picMkLst>
        </pc:picChg>
        <pc:picChg chg="mod">
          <ac:chgData name="Paula Ruiz Fernández" userId="27af769a-889a-49ae-8c60-40758abd0a67" providerId="ADAL" clId="{C4E0DB1D-7E11-46B1-8887-7108FDC0BF69}" dt="2024-04-25T16:00:29.211" v="386"/>
          <ac:picMkLst>
            <pc:docMk/>
            <pc:sldMk cId="4148241696" sldId="364"/>
            <ac:picMk id="6" creationId="{B73E01D4-8A48-5D39-588B-9275717A3A69}"/>
          </ac:picMkLst>
        </pc:picChg>
        <pc:picChg chg="mod">
          <ac:chgData name="Paula Ruiz Fernández" userId="27af769a-889a-49ae-8c60-40758abd0a67" providerId="ADAL" clId="{C4E0DB1D-7E11-46B1-8887-7108FDC0BF69}" dt="2024-04-25T16:00:29.211" v="386"/>
          <ac:picMkLst>
            <pc:docMk/>
            <pc:sldMk cId="4148241696" sldId="364"/>
            <ac:picMk id="7" creationId="{1FC2555D-6A5C-37DE-8BB5-E2D5F7DE15FB}"/>
          </ac:picMkLst>
        </pc:picChg>
        <pc:picChg chg="add mod modCrop">
          <ac:chgData name="Paula Ruiz Fernández" userId="27af769a-889a-49ae-8c60-40758abd0a67" providerId="ADAL" clId="{C4E0DB1D-7E11-46B1-8887-7108FDC0BF69}" dt="2024-04-25T16:07:07.500" v="454" actId="732"/>
          <ac:picMkLst>
            <pc:docMk/>
            <pc:sldMk cId="4148241696" sldId="364"/>
            <ac:picMk id="13" creationId="{ADC3F4EF-AF2C-870F-BA6E-5D2EDC5044B8}"/>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655275" y="509925"/>
            <a:ext cx="6620175" cy="25497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992975" y="3229625"/>
            <a:ext cx="7943825" cy="305965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1:notes"/>
          <p:cNvSpPr txBox="1">
            <a:spLocks noGrp="1"/>
          </p:cNvSpPr>
          <p:nvPr>
            <p:ph type="body" idx="1"/>
          </p:nvPr>
        </p:nvSpPr>
        <p:spPr>
          <a:xfrm>
            <a:off x="992975" y="3229625"/>
            <a:ext cx="7943825" cy="30596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9" name="Google Shape;99;p1:notes"/>
          <p:cNvSpPr>
            <a:spLocks noGrp="1" noRot="1" noChangeAspect="1"/>
          </p:cNvSpPr>
          <p:nvPr>
            <p:ph type="sldImg" idx="2"/>
          </p:nvPr>
        </p:nvSpPr>
        <p:spPr>
          <a:xfrm>
            <a:off x="2698750" y="509588"/>
            <a:ext cx="4533900" cy="25495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3:notes"/>
          <p:cNvSpPr txBox="1">
            <a:spLocks noGrp="1"/>
          </p:cNvSpPr>
          <p:nvPr>
            <p:ph type="body" idx="1"/>
          </p:nvPr>
        </p:nvSpPr>
        <p:spPr>
          <a:xfrm>
            <a:off x="992975" y="3229625"/>
            <a:ext cx="7943825" cy="30596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1" name="Google Shape;161;p3:notes"/>
          <p:cNvSpPr>
            <a:spLocks noGrp="1" noRot="1" noChangeAspect="1"/>
          </p:cNvSpPr>
          <p:nvPr>
            <p:ph type="sldImg" idx="2"/>
          </p:nvPr>
        </p:nvSpPr>
        <p:spPr>
          <a:xfrm>
            <a:off x="2698750" y="509588"/>
            <a:ext cx="4533900" cy="25495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20a00fda898_0_0:notes"/>
          <p:cNvSpPr txBox="1">
            <a:spLocks noGrp="1"/>
          </p:cNvSpPr>
          <p:nvPr>
            <p:ph type="body" idx="1"/>
          </p:nvPr>
        </p:nvSpPr>
        <p:spPr>
          <a:xfrm>
            <a:off x="992975" y="3229625"/>
            <a:ext cx="7943700" cy="305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3" name="Google Shape;173;g20a00fda898_0_0:notes"/>
          <p:cNvSpPr>
            <a:spLocks noGrp="1" noRot="1" noChangeAspect="1"/>
          </p:cNvSpPr>
          <p:nvPr>
            <p:ph type="sldImg" idx="2"/>
          </p:nvPr>
        </p:nvSpPr>
        <p:spPr>
          <a:xfrm>
            <a:off x="2698750" y="509588"/>
            <a:ext cx="4533900" cy="25495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20a00fda898_0_12:notes"/>
          <p:cNvSpPr txBox="1">
            <a:spLocks noGrp="1"/>
          </p:cNvSpPr>
          <p:nvPr>
            <p:ph type="body" idx="1"/>
          </p:nvPr>
        </p:nvSpPr>
        <p:spPr>
          <a:xfrm>
            <a:off x="992975" y="3229625"/>
            <a:ext cx="7943700" cy="305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5" name="Google Shape;185;g20a00fda898_0_12:notes"/>
          <p:cNvSpPr>
            <a:spLocks noGrp="1" noRot="1" noChangeAspect="1"/>
          </p:cNvSpPr>
          <p:nvPr>
            <p:ph type="sldImg" idx="2"/>
          </p:nvPr>
        </p:nvSpPr>
        <p:spPr>
          <a:xfrm>
            <a:off x="2698750" y="509588"/>
            <a:ext cx="4533900" cy="25495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22cf60b0e81_0_0:notes"/>
          <p:cNvSpPr txBox="1">
            <a:spLocks noGrp="1"/>
          </p:cNvSpPr>
          <p:nvPr>
            <p:ph type="body" idx="1"/>
          </p:nvPr>
        </p:nvSpPr>
        <p:spPr>
          <a:xfrm>
            <a:off x="992975" y="3229625"/>
            <a:ext cx="7943700" cy="305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2" name="Google Shape;212;g22cf60b0e81_0_0:notes"/>
          <p:cNvSpPr>
            <a:spLocks noGrp="1" noRot="1" noChangeAspect="1"/>
          </p:cNvSpPr>
          <p:nvPr>
            <p:ph type="sldImg" idx="2"/>
          </p:nvPr>
        </p:nvSpPr>
        <p:spPr>
          <a:xfrm>
            <a:off x="2698750" y="509588"/>
            <a:ext cx="4533900" cy="25495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20a00fda898_0_26:notes"/>
          <p:cNvSpPr txBox="1">
            <a:spLocks noGrp="1"/>
          </p:cNvSpPr>
          <p:nvPr>
            <p:ph type="body" idx="1"/>
          </p:nvPr>
        </p:nvSpPr>
        <p:spPr>
          <a:xfrm>
            <a:off x="992975" y="3229625"/>
            <a:ext cx="7943700" cy="305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5" name="Google Shape;225;g20a00fda898_0_26:notes"/>
          <p:cNvSpPr>
            <a:spLocks noGrp="1" noRot="1" noChangeAspect="1"/>
          </p:cNvSpPr>
          <p:nvPr>
            <p:ph type="sldImg" idx="2"/>
          </p:nvPr>
        </p:nvSpPr>
        <p:spPr>
          <a:xfrm>
            <a:off x="2698750" y="509588"/>
            <a:ext cx="4533900" cy="25495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20a00fda898_0_39:notes"/>
          <p:cNvSpPr txBox="1">
            <a:spLocks noGrp="1"/>
          </p:cNvSpPr>
          <p:nvPr>
            <p:ph type="body" idx="1"/>
          </p:nvPr>
        </p:nvSpPr>
        <p:spPr>
          <a:xfrm>
            <a:off x="992975" y="3229625"/>
            <a:ext cx="7943700" cy="305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8" name="Google Shape;238;g20a00fda898_0_39:notes"/>
          <p:cNvSpPr>
            <a:spLocks noGrp="1" noRot="1" noChangeAspect="1"/>
          </p:cNvSpPr>
          <p:nvPr>
            <p:ph type="sldImg" idx="2"/>
          </p:nvPr>
        </p:nvSpPr>
        <p:spPr>
          <a:xfrm>
            <a:off x="2698750" y="509588"/>
            <a:ext cx="4533900" cy="25495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g20a00fda898_0_51:notes"/>
          <p:cNvSpPr txBox="1">
            <a:spLocks noGrp="1"/>
          </p:cNvSpPr>
          <p:nvPr>
            <p:ph type="body" idx="1"/>
          </p:nvPr>
        </p:nvSpPr>
        <p:spPr>
          <a:xfrm>
            <a:off x="992975" y="3229625"/>
            <a:ext cx="7943700" cy="305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1" name="Google Shape;251;g20a00fda898_0_51:notes"/>
          <p:cNvSpPr>
            <a:spLocks noGrp="1" noRot="1" noChangeAspect="1"/>
          </p:cNvSpPr>
          <p:nvPr>
            <p:ph type="sldImg" idx="2"/>
          </p:nvPr>
        </p:nvSpPr>
        <p:spPr>
          <a:xfrm>
            <a:off x="2698750" y="509588"/>
            <a:ext cx="4533900" cy="25495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g20a00fda898_0_64:notes"/>
          <p:cNvSpPr txBox="1">
            <a:spLocks noGrp="1"/>
          </p:cNvSpPr>
          <p:nvPr>
            <p:ph type="body" idx="1"/>
          </p:nvPr>
        </p:nvSpPr>
        <p:spPr>
          <a:xfrm>
            <a:off x="992975" y="3229625"/>
            <a:ext cx="7943700" cy="305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4" name="Google Shape;264;g20a00fda898_0_64:notes"/>
          <p:cNvSpPr>
            <a:spLocks noGrp="1" noRot="1" noChangeAspect="1"/>
          </p:cNvSpPr>
          <p:nvPr>
            <p:ph type="sldImg" idx="2"/>
          </p:nvPr>
        </p:nvSpPr>
        <p:spPr>
          <a:xfrm>
            <a:off x="2698750" y="509588"/>
            <a:ext cx="4533900" cy="25495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g20a00fda898_0_76:notes"/>
          <p:cNvSpPr txBox="1">
            <a:spLocks noGrp="1"/>
          </p:cNvSpPr>
          <p:nvPr>
            <p:ph type="body" idx="1"/>
          </p:nvPr>
        </p:nvSpPr>
        <p:spPr>
          <a:xfrm>
            <a:off x="992975" y="3229625"/>
            <a:ext cx="7943700" cy="305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7" name="Google Shape;277;g20a00fda898_0_76:notes"/>
          <p:cNvSpPr>
            <a:spLocks noGrp="1" noRot="1" noChangeAspect="1"/>
          </p:cNvSpPr>
          <p:nvPr>
            <p:ph type="sldImg" idx="2"/>
          </p:nvPr>
        </p:nvSpPr>
        <p:spPr>
          <a:xfrm>
            <a:off x="2698750" y="509588"/>
            <a:ext cx="4533900" cy="25495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g20a00fda898_0_179:notes"/>
          <p:cNvSpPr txBox="1">
            <a:spLocks noGrp="1"/>
          </p:cNvSpPr>
          <p:nvPr>
            <p:ph type="body" idx="1"/>
          </p:nvPr>
        </p:nvSpPr>
        <p:spPr>
          <a:xfrm>
            <a:off x="992975" y="3229625"/>
            <a:ext cx="7943700" cy="305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0" name="Google Shape;290;g20a00fda898_0_179:notes"/>
          <p:cNvSpPr>
            <a:spLocks noGrp="1" noRot="1" noChangeAspect="1"/>
          </p:cNvSpPr>
          <p:nvPr>
            <p:ph type="sldImg" idx="2"/>
          </p:nvPr>
        </p:nvSpPr>
        <p:spPr>
          <a:xfrm>
            <a:off x="2698750" y="509588"/>
            <a:ext cx="4533900" cy="25495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22c5bd769b8_0_14:notes"/>
          <p:cNvSpPr txBox="1">
            <a:spLocks noGrp="1"/>
          </p:cNvSpPr>
          <p:nvPr>
            <p:ph type="body" idx="1"/>
          </p:nvPr>
        </p:nvSpPr>
        <p:spPr>
          <a:xfrm>
            <a:off x="992975" y="3229625"/>
            <a:ext cx="7943700" cy="305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9" name="Google Shape;109;g22c5bd769b8_0_14:notes"/>
          <p:cNvSpPr>
            <a:spLocks noGrp="1" noRot="1" noChangeAspect="1"/>
          </p:cNvSpPr>
          <p:nvPr>
            <p:ph type="sldImg" idx="2"/>
          </p:nvPr>
        </p:nvSpPr>
        <p:spPr>
          <a:xfrm>
            <a:off x="2698750" y="509588"/>
            <a:ext cx="4533900" cy="25495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p11:notes"/>
          <p:cNvSpPr txBox="1">
            <a:spLocks noGrp="1"/>
          </p:cNvSpPr>
          <p:nvPr>
            <p:ph type="body" idx="1"/>
          </p:nvPr>
        </p:nvSpPr>
        <p:spPr>
          <a:xfrm>
            <a:off x="992975" y="3229625"/>
            <a:ext cx="7943825" cy="30596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3" name="Google Shape;303;p11:notes"/>
          <p:cNvSpPr>
            <a:spLocks noGrp="1" noRot="1" noChangeAspect="1"/>
          </p:cNvSpPr>
          <p:nvPr>
            <p:ph type="sldImg" idx="2"/>
          </p:nvPr>
        </p:nvSpPr>
        <p:spPr>
          <a:xfrm>
            <a:off x="2698750" y="509588"/>
            <a:ext cx="4533900" cy="25495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p12:notes"/>
          <p:cNvSpPr txBox="1">
            <a:spLocks noGrp="1"/>
          </p:cNvSpPr>
          <p:nvPr>
            <p:ph type="body" idx="1"/>
          </p:nvPr>
        </p:nvSpPr>
        <p:spPr>
          <a:xfrm>
            <a:off x="992975" y="3229625"/>
            <a:ext cx="7943825" cy="30596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1" name="Google Shape;321;p12:notes"/>
          <p:cNvSpPr>
            <a:spLocks noGrp="1" noRot="1" noChangeAspect="1"/>
          </p:cNvSpPr>
          <p:nvPr>
            <p:ph type="sldImg" idx="2"/>
          </p:nvPr>
        </p:nvSpPr>
        <p:spPr>
          <a:xfrm>
            <a:off x="2698750" y="509588"/>
            <a:ext cx="4533900" cy="25495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1"/>
        <p:cNvGrpSpPr/>
        <p:nvPr/>
      </p:nvGrpSpPr>
      <p:grpSpPr>
        <a:xfrm>
          <a:off x="0" y="0"/>
          <a:ext cx="0" cy="0"/>
          <a:chOff x="0" y="0"/>
          <a:chExt cx="0" cy="0"/>
        </a:xfrm>
      </p:grpSpPr>
      <p:sp>
        <p:nvSpPr>
          <p:cNvPr id="452" name="Google Shape;452;g22c43fd74d4_0_33:notes"/>
          <p:cNvSpPr txBox="1">
            <a:spLocks noGrp="1"/>
          </p:cNvSpPr>
          <p:nvPr>
            <p:ph type="body" idx="1"/>
          </p:nvPr>
        </p:nvSpPr>
        <p:spPr>
          <a:xfrm>
            <a:off x="992975" y="3229625"/>
            <a:ext cx="7943700" cy="305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53" name="Google Shape;453;g22c43fd74d4_0_33:notes"/>
          <p:cNvSpPr>
            <a:spLocks noGrp="1" noRot="1" noChangeAspect="1"/>
          </p:cNvSpPr>
          <p:nvPr>
            <p:ph type="sldImg" idx="2"/>
          </p:nvPr>
        </p:nvSpPr>
        <p:spPr>
          <a:xfrm>
            <a:off x="2698750" y="509588"/>
            <a:ext cx="4533900" cy="25495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
        <p:cNvGrpSpPr/>
        <p:nvPr/>
      </p:nvGrpSpPr>
      <p:grpSpPr>
        <a:xfrm>
          <a:off x="0" y="0"/>
          <a:ext cx="0" cy="0"/>
          <a:chOff x="0" y="0"/>
          <a:chExt cx="0" cy="0"/>
        </a:xfrm>
      </p:grpSpPr>
      <p:sp>
        <p:nvSpPr>
          <p:cNvPr id="364" name="Google Shape;364;g20a00fda898_0_150:notes"/>
          <p:cNvSpPr txBox="1">
            <a:spLocks noGrp="1"/>
          </p:cNvSpPr>
          <p:nvPr>
            <p:ph type="body" idx="1"/>
          </p:nvPr>
        </p:nvSpPr>
        <p:spPr>
          <a:xfrm>
            <a:off x="992975" y="3229625"/>
            <a:ext cx="7943700" cy="305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65" name="Google Shape;365;g20a00fda898_0_150:notes"/>
          <p:cNvSpPr>
            <a:spLocks noGrp="1" noRot="1" noChangeAspect="1"/>
          </p:cNvSpPr>
          <p:nvPr>
            <p:ph type="sldImg" idx="2"/>
          </p:nvPr>
        </p:nvSpPr>
        <p:spPr>
          <a:xfrm>
            <a:off x="2698750" y="509588"/>
            <a:ext cx="4533900" cy="25495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g20a00fda898_0_126:notes"/>
          <p:cNvSpPr txBox="1">
            <a:spLocks noGrp="1"/>
          </p:cNvSpPr>
          <p:nvPr>
            <p:ph type="body" idx="1"/>
          </p:nvPr>
        </p:nvSpPr>
        <p:spPr>
          <a:xfrm>
            <a:off x="992975" y="3229625"/>
            <a:ext cx="7943700" cy="305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43" name="Google Shape;343;g20a00fda898_0_126:notes"/>
          <p:cNvSpPr>
            <a:spLocks noGrp="1" noRot="1" noChangeAspect="1"/>
          </p:cNvSpPr>
          <p:nvPr>
            <p:ph type="sldImg" idx="2"/>
          </p:nvPr>
        </p:nvSpPr>
        <p:spPr>
          <a:xfrm>
            <a:off x="2698750" y="509588"/>
            <a:ext cx="4533900" cy="254952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6230049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22c5bd769b8_0_3:notes"/>
          <p:cNvSpPr txBox="1">
            <a:spLocks noGrp="1"/>
          </p:cNvSpPr>
          <p:nvPr>
            <p:ph type="body" idx="1"/>
          </p:nvPr>
        </p:nvSpPr>
        <p:spPr>
          <a:xfrm>
            <a:off x="992975" y="3229625"/>
            <a:ext cx="7943700" cy="305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7" name="Google Shape;127;g22c5bd769b8_0_3:notes"/>
          <p:cNvSpPr>
            <a:spLocks noGrp="1" noRot="1" noChangeAspect="1"/>
          </p:cNvSpPr>
          <p:nvPr>
            <p:ph type="sldImg" idx="2"/>
          </p:nvPr>
        </p:nvSpPr>
        <p:spPr>
          <a:xfrm>
            <a:off x="2698750" y="509588"/>
            <a:ext cx="4533900" cy="254952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6897079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5"/>
        <p:cNvGrpSpPr/>
        <p:nvPr/>
      </p:nvGrpSpPr>
      <p:grpSpPr>
        <a:xfrm>
          <a:off x="0" y="0"/>
          <a:ext cx="0" cy="0"/>
          <a:chOff x="0" y="0"/>
          <a:chExt cx="0" cy="0"/>
        </a:xfrm>
      </p:grpSpPr>
      <p:sp>
        <p:nvSpPr>
          <p:cNvPr id="776" name="Google Shape;776;g22c43fd74d4_0_391:notes"/>
          <p:cNvSpPr txBox="1">
            <a:spLocks noGrp="1"/>
          </p:cNvSpPr>
          <p:nvPr>
            <p:ph type="body" idx="1"/>
          </p:nvPr>
        </p:nvSpPr>
        <p:spPr>
          <a:xfrm>
            <a:off x="992975" y="3229625"/>
            <a:ext cx="7943700" cy="305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77" name="Google Shape;777;g22c43fd74d4_0_391:notes"/>
          <p:cNvSpPr>
            <a:spLocks noGrp="1" noRot="1" noChangeAspect="1"/>
          </p:cNvSpPr>
          <p:nvPr>
            <p:ph type="sldImg" idx="2"/>
          </p:nvPr>
        </p:nvSpPr>
        <p:spPr>
          <a:xfrm>
            <a:off x="2698750" y="509588"/>
            <a:ext cx="4533900" cy="25495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6"/>
        <p:cNvGrpSpPr/>
        <p:nvPr/>
      </p:nvGrpSpPr>
      <p:grpSpPr>
        <a:xfrm>
          <a:off x="0" y="0"/>
          <a:ext cx="0" cy="0"/>
          <a:chOff x="0" y="0"/>
          <a:chExt cx="0" cy="0"/>
        </a:xfrm>
      </p:grpSpPr>
      <p:sp>
        <p:nvSpPr>
          <p:cNvPr id="827" name="Google Shape;827;g22c43fd74d4_0_431:notes"/>
          <p:cNvSpPr txBox="1">
            <a:spLocks noGrp="1"/>
          </p:cNvSpPr>
          <p:nvPr>
            <p:ph type="body" idx="1"/>
          </p:nvPr>
        </p:nvSpPr>
        <p:spPr>
          <a:xfrm>
            <a:off x="992975" y="3229625"/>
            <a:ext cx="7943700" cy="305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8" name="Google Shape;828;g22c43fd74d4_0_431:notes"/>
          <p:cNvSpPr>
            <a:spLocks noGrp="1" noRot="1" noChangeAspect="1"/>
          </p:cNvSpPr>
          <p:nvPr>
            <p:ph type="sldImg" idx="2"/>
          </p:nvPr>
        </p:nvSpPr>
        <p:spPr>
          <a:xfrm>
            <a:off x="2698750" y="509588"/>
            <a:ext cx="4533900" cy="25495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22c5bd769b8_0_3:notes"/>
          <p:cNvSpPr txBox="1">
            <a:spLocks noGrp="1"/>
          </p:cNvSpPr>
          <p:nvPr>
            <p:ph type="body" idx="1"/>
          </p:nvPr>
        </p:nvSpPr>
        <p:spPr>
          <a:xfrm>
            <a:off x="992975" y="3229625"/>
            <a:ext cx="7943700" cy="305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7" name="Google Shape;127;g22c5bd769b8_0_3:notes"/>
          <p:cNvSpPr>
            <a:spLocks noGrp="1" noRot="1" noChangeAspect="1"/>
          </p:cNvSpPr>
          <p:nvPr>
            <p:ph type="sldImg" idx="2"/>
          </p:nvPr>
        </p:nvSpPr>
        <p:spPr>
          <a:xfrm>
            <a:off x="2698750" y="509588"/>
            <a:ext cx="4533900" cy="254952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1753393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5"/>
        <p:cNvGrpSpPr/>
        <p:nvPr/>
      </p:nvGrpSpPr>
      <p:grpSpPr>
        <a:xfrm>
          <a:off x="0" y="0"/>
          <a:ext cx="0" cy="0"/>
          <a:chOff x="0" y="0"/>
          <a:chExt cx="0" cy="0"/>
        </a:xfrm>
      </p:grpSpPr>
      <p:sp>
        <p:nvSpPr>
          <p:cNvPr id="856" name="Google Shape;856;g22c5bd769b8_0_47:notes"/>
          <p:cNvSpPr txBox="1">
            <a:spLocks noGrp="1"/>
          </p:cNvSpPr>
          <p:nvPr>
            <p:ph type="body" idx="1"/>
          </p:nvPr>
        </p:nvSpPr>
        <p:spPr>
          <a:xfrm>
            <a:off x="992975" y="3229625"/>
            <a:ext cx="7943700" cy="305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7" name="Google Shape;857;g22c5bd769b8_0_47:notes"/>
          <p:cNvSpPr>
            <a:spLocks noGrp="1" noRot="1" noChangeAspect="1"/>
          </p:cNvSpPr>
          <p:nvPr>
            <p:ph type="sldImg" idx="2"/>
          </p:nvPr>
        </p:nvSpPr>
        <p:spPr>
          <a:xfrm>
            <a:off x="2698750" y="509588"/>
            <a:ext cx="4533900" cy="254952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174453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22c5bd769b8_0_3:notes"/>
          <p:cNvSpPr txBox="1">
            <a:spLocks noGrp="1"/>
          </p:cNvSpPr>
          <p:nvPr>
            <p:ph type="body" idx="1"/>
          </p:nvPr>
        </p:nvSpPr>
        <p:spPr>
          <a:xfrm>
            <a:off x="992975" y="3229625"/>
            <a:ext cx="7943700" cy="305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7" name="Google Shape;127;g22c5bd769b8_0_3:notes"/>
          <p:cNvSpPr>
            <a:spLocks noGrp="1" noRot="1" noChangeAspect="1"/>
          </p:cNvSpPr>
          <p:nvPr>
            <p:ph type="sldImg" idx="2"/>
          </p:nvPr>
        </p:nvSpPr>
        <p:spPr>
          <a:xfrm>
            <a:off x="2698750" y="509588"/>
            <a:ext cx="4533900" cy="254952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4438322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9"/>
        <p:cNvGrpSpPr/>
        <p:nvPr/>
      </p:nvGrpSpPr>
      <p:grpSpPr>
        <a:xfrm>
          <a:off x="0" y="0"/>
          <a:ext cx="0" cy="0"/>
          <a:chOff x="0" y="0"/>
          <a:chExt cx="0" cy="0"/>
        </a:xfrm>
      </p:grpSpPr>
      <p:sp>
        <p:nvSpPr>
          <p:cNvPr id="870" name="Google Shape;870;g22c5bd769b8_0_83:notes"/>
          <p:cNvSpPr txBox="1">
            <a:spLocks noGrp="1"/>
          </p:cNvSpPr>
          <p:nvPr>
            <p:ph type="body" idx="1"/>
          </p:nvPr>
        </p:nvSpPr>
        <p:spPr>
          <a:xfrm>
            <a:off x="992975" y="3229625"/>
            <a:ext cx="7943700" cy="305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71" name="Google Shape;871;g22c5bd769b8_0_83:notes"/>
          <p:cNvSpPr>
            <a:spLocks noGrp="1" noRot="1" noChangeAspect="1"/>
          </p:cNvSpPr>
          <p:nvPr>
            <p:ph type="sldImg" idx="2"/>
          </p:nvPr>
        </p:nvSpPr>
        <p:spPr>
          <a:xfrm>
            <a:off x="2698750" y="509588"/>
            <a:ext cx="4533900" cy="25495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2"/>
        <p:cNvGrpSpPr/>
        <p:nvPr/>
      </p:nvGrpSpPr>
      <p:grpSpPr>
        <a:xfrm>
          <a:off x="0" y="0"/>
          <a:ext cx="0" cy="0"/>
          <a:chOff x="0" y="0"/>
          <a:chExt cx="0" cy="0"/>
        </a:xfrm>
      </p:grpSpPr>
      <p:sp>
        <p:nvSpPr>
          <p:cNvPr id="883" name="Google Shape;883;g22c5bd769b8_0_97:notes"/>
          <p:cNvSpPr txBox="1">
            <a:spLocks noGrp="1"/>
          </p:cNvSpPr>
          <p:nvPr>
            <p:ph type="body" idx="1"/>
          </p:nvPr>
        </p:nvSpPr>
        <p:spPr>
          <a:xfrm>
            <a:off x="992975" y="3229625"/>
            <a:ext cx="7943700" cy="305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4" name="Google Shape;884;g22c5bd769b8_0_97:notes"/>
          <p:cNvSpPr>
            <a:spLocks noGrp="1" noRot="1" noChangeAspect="1"/>
          </p:cNvSpPr>
          <p:nvPr>
            <p:ph type="sldImg" idx="2"/>
          </p:nvPr>
        </p:nvSpPr>
        <p:spPr>
          <a:xfrm>
            <a:off x="2698750" y="509588"/>
            <a:ext cx="4533900" cy="25495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5"/>
        <p:cNvGrpSpPr/>
        <p:nvPr/>
      </p:nvGrpSpPr>
      <p:grpSpPr>
        <a:xfrm>
          <a:off x="0" y="0"/>
          <a:ext cx="0" cy="0"/>
          <a:chOff x="0" y="0"/>
          <a:chExt cx="0" cy="0"/>
        </a:xfrm>
      </p:grpSpPr>
      <p:sp>
        <p:nvSpPr>
          <p:cNvPr id="896" name="Google Shape;896;g22c5bd769b8_0_112:notes"/>
          <p:cNvSpPr txBox="1">
            <a:spLocks noGrp="1"/>
          </p:cNvSpPr>
          <p:nvPr>
            <p:ph type="body" idx="1"/>
          </p:nvPr>
        </p:nvSpPr>
        <p:spPr>
          <a:xfrm>
            <a:off x="992975" y="3229625"/>
            <a:ext cx="7943700" cy="305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97" name="Google Shape;897;g22c5bd769b8_0_112:notes"/>
          <p:cNvSpPr>
            <a:spLocks noGrp="1" noRot="1" noChangeAspect="1"/>
          </p:cNvSpPr>
          <p:nvPr>
            <p:ph type="sldImg" idx="2"/>
          </p:nvPr>
        </p:nvSpPr>
        <p:spPr>
          <a:xfrm>
            <a:off x="2698750" y="509588"/>
            <a:ext cx="4533900" cy="25495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4"/>
        <p:cNvGrpSpPr/>
        <p:nvPr/>
      </p:nvGrpSpPr>
      <p:grpSpPr>
        <a:xfrm>
          <a:off x="0" y="0"/>
          <a:ext cx="0" cy="0"/>
          <a:chOff x="0" y="0"/>
          <a:chExt cx="0" cy="0"/>
        </a:xfrm>
      </p:grpSpPr>
      <p:sp>
        <p:nvSpPr>
          <p:cNvPr id="935" name="Google Shape;935;g22c5bd769b8_0_180:notes"/>
          <p:cNvSpPr txBox="1">
            <a:spLocks noGrp="1"/>
          </p:cNvSpPr>
          <p:nvPr>
            <p:ph type="body" idx="1"/>
          </p:nvPr>
        </p:nvSpPr>
        <p:spPr>
          <a:xfrm>
            <a:off x="992975" y="3229625"/>
            <a:ext cx="7943700" cy="305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36" name="Google Shape;936;g22c5bd769b8_0_180:notes"/>
          <p:cNvSpPr>
            <a:spLocks noGrp="1" noRot="1" noChangeAspect="1"/>
          </p:cNvSpPr>
          <p:nvPr>
            <p:ph type="sldImg" idx="2"/>
          </p:nvPr>
        </p:nvSpPr>
        <p:spPr>
          <a:xfrm>
            <a:off x="2698750" y="509588"/>
            <a:ext cx="4533900" cy="25495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7"/>
        <p:cNvGrpSpPr/>
        <p:nvPr/>
      </p:nvGrpSpPr>
      <p:grpSpPr>
        <a:xfrm>
          <a:off x="0" y="0"/>
          <a:ext cx="0" cy="0"/>
          <a:chOff x="0" y="0"/>
          <a:chExt cx="0" cy="0"/>
        </a:xfrm>
      </p:grpSpPr>
      <p:sp>
        <p:nvSpPr>
          <p:cNvPr id="948" name="Google Shape;948;g22c5bd769b8_0_193:notes"/>
          <p:cNvSpPr txBox="1">
            <a:spLocks noGrp="1"/>
          </p:cNvSpPr>
          <p:nvPr>
            <p:ph type="body" idx="1"/>
          </p:nvPr>
        </p:nvSpPr>
        <p:spPr>
          <a:xfrm>
            <a:off x="992975" y="3229625"/>
            <a:ext cx="7943700" cy="305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9" name="Google Shape;949;g22c5bd769b8_0_193:notes"/>
          <p:cNvSpPr>
            <a:spLocks noGrp="1" noRot="1" noChangeAspect="1"/>
          </p:cNvSpPr>
          <p:nvPr>
            <p:ph type="sldImg" idx="2"/>
          </p:nvPr>
        </p:nvSpPr>
        <p:spPr>
          <a:xfrm>
            <a:off x="2698750" y="509588"/>
            <a:ext cx="4533900" cy="25495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0"/>
        <p:cNvGrpSpPr/>
        <p:nvPr/>
      </p:nvGrpSpPr>
      <p:grpSpPr>
        <a:xfrm>
          <a:off x="0" y="0"/>
          <a:ext cx="0" cy="0"/>
          <a:chOff x="0" y="0"/>
          <a:chExt cx="0" cy="0"/>
        </a:xfrm>
      </p:grpSpPr>
      <p:sp>
        <p:nvSpPr>
          <p:cNvPr id="961" name="Google Shape;961;g22c5bd769b8_0_206:notes"/>
          <p:cNvSpPr txBox="1">
            <a:spLocks noGrp="1"/>
          </p:cNvSpPr>
          <p:nvPr>
            <p:ph type="body" idx="1"/>
          </p:nvPr>
        </p:nvSpPr>
        <p:spPr>
          <a:xfrm>
            <a:off x="992975" y="3229625"/>
            <a:ext cx="7943700" cy="305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62" name="Google Shape;962;g22c5bd769b8_0_206:notes"/>
          <p:cNvSpPr>
            <a:spLocks noGrp="1" noRot="1" noChangeAspect="1"/>
          </p:cNvSpPr>
          <p:nvPr>
            <p:ph type="sldImg" idx="2"/>
          </p:nvPr>
        </p:nvSpPr>
        <p:spPr>
          <a:xfrm>
            <a:off x="2698750" y="509588"/>
            <a:ext cx="4533900" cy="25495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3"/>
        <p:cNvGrpSpPr/>
        <p:nvPr/>
      </p:nvGrpSpPr>
      <p:grpSpPr>
        <a:xfrm>
          <a:off x="0" y="0"/>
          <a:ext cx="0" cy="0"/>
          <a:chOff x="0" y="0"/>
          <a:chExt cx="0" cy="0"/>
        </a:xfrm>
      </p:grpSpPr>
      <p:sp>
        <p:nvSpPr>
          <p:cNvPr id="974" name="Google Shape;974;g22c5bd769b8_0_232:notes"/>
          <p:cNvSpPr txBox="1">
            <a:spLocks noGrp="1"/>
          </p:cNvSpPr>
          <p:nvPr>
            <p:ph type="body" idx="1"/>
          </p:nvPr>
        </p:nvSpPr>
        <p:spPr>
          <a:xfrm>
            <a:off x="992975" y="3229625"/>
            <a:ext cx="7943700" cy="305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75" name="Google Shape;975;g22c5bd769b8_0_232:notes"/>
          <p:cNvSpPr>
            <a:spLocks noGrp="1" noRot="1" noChangeAspect="1"/>
          </p:cNvSpPr>
          <p:nvPr>
            <p:ph type="sldImg" idx="2"/>
          </p:nvPr>
        </p:nvSpPr>
        <p:spPr>
          <a:xfrm>
            <a:off x="2698750" y="509588"/>
            <a:ext cx="4533900" cy="25495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9"/>
        <p:cNvGrpSpPr/>
        <p:nvPr/>
      </p:nvGrpSpPr>
      <p:grpSpPr>
        <a:xfrm>
          <a:off x="0" y="0"/>
          <a:ext cx="0" cy="0"/>
          <a:chOff x="0" y="0"/>
          <a:chExt cx="0" cy="0"/>
        </a:xfrm>
      </p:grpSpPr>
      <p:sp>
        <p:nvSpPr>
          <p:cNvPr id="990" name="Google Shape;990;g22c5bd769b8_0_247:notes"/>
          <p:cNvSpPr txBox="1">
            <a:spLocks noGrp="1"/>
          </p:cNvSpPr>
          <p:nvPr>
            <p:ph type="body" idx="1"/>
          </p:nvPr>
        </p:nvSpPr>
        <p:spPr>
          <a:xfrm>
            <a:off x="992975" y="3229625"/>
            <a:ext cx="7943700" cy="305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91" name="Google Shape;991;g22c5bd769b8_0_247:notes"/>
          <p:cNvSpPr>
            <a:spLocks noGrp="1" noRot="1" noChangeAspect="1"/>
          </p:cNvSpPr>
          <p:nvPr>
            <p:ph type="sldImg" idx="2"/>
          </p:nvPr>
        </p:nvSpPr>
        <p:spPr>
          <a:xfrm>
            <a:off x="2698750" y="509588"/>
            <a:ext cx="4533900" cy="25495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2"/>
        <p:cNvGrpSpPr/>
        <p:nvPr/>
      </p:nvGrpSpPr>
      <p:grpSpPr>
        <a:xfrm>
          <a:off x="0" y="0"/>
          <a:ext cx="0" cy="0"/>
          <a:chOff x="0" y="0"/>
          <a:chExt cx="0" cy="0"/>
        </a:xfrm>
      </p:grpSpPr>
      <p:sp>
        <p:nvSpPr>
          <p:cNvPr id="1003" name="Google Shape;1003;g22c5bd769b8_0_264:notes"/>
          <p:cNvSpPr txBox="1">
            <a:spLocks noGrp="1"/>
          </p:cNvSpPr>
          <p:nvPr>
            <p:ph type="body" idx="1"/>
          </p:nvPr>
        </p:nvSpPr>
        <p:spPr>
          <a:xfrm>
            <a:off x="992975" y="3229625"/>
            <a:ext cx="7943700" cy="305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04" name="Google Shape;1004;g22c5bd769b8_0_264:notes"/>
          <p:cNvSpPr>
            <a:spLocks noGrp="1" noRot="1" noChangeAspect="1"/>
          </p:cNvSpPr>
          <p:nvPr>
            <p:ph type="sldImg" idx="2"/>
          </p:nvPr>
        </p:nvSpPr>
        <p:spPr>
          <a:xfrm>
            <a:off x="2698750" y="509588"/>
            <a:ext cx="4533900" cy="25495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5"/>
        <p:cNvGrpSpPr/>
        <p:nvPr/>
      </p:nvGrpSpPr>
      <p:grpSpPr>
        <a:xfrm>
          <a:off x="0" y="0"/>
          <a:ext cx="0" cy="0"/>
          <a:chOff x="0" y="0"/>
          <a:chExt cx="0" cy="0"/>
        </a:xfrm>
      </p:grpSpPr>
      <p:sp>
        <p:nvSpPr>
          <p:cNvPr id="1016" name="Google Shape;1016;g22c5bd769b8_0_277:notes"/>
          <p:cNvSpPr txBox="1">
            <a:spLocks noGrp="1"/>
          </p:cNvSpPr>
          <p:nvPr>
            <p:ph type="body" idx="1"/>
          </p:nvPr>
        </p:nvSpPr>
        <p:spPr>
          <a:xfrm>
            <a:off x="992975" y="3229625"/>
            <a:ext cx="7943700" cy="305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17" name="Google Shape;1017;g22c5bd769b8_0_277:notes"/>
          <p:cNvSpPr>
            <a:spLocks noGrp="1" noRot="1" noChangeAspect="1"/>
          </p:cNvSpPr>
          <p:nvPr>
            <p:ph type="sldImg" idx="2"/>
          </p:nvPr>
        </p:nvSpPr>
        <p:spPr>
          <a:xfrm>
            <a:off x="2698750" y="509588"/>
            <a:ext cx="4533900" cy="25495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22c5bd769b8_0_3:notes"/>
          <p:cNvSpPr txBox="1">
            <a:spLocks noGrp="1"/>
          </p:cNvSpPr>
          <p:nvPr>
            <p:ph type="body" idx="1"/>
          </p:nvPr>
        </p:nvSpPr>
        <p:spPr>
          <a:xfrm>
            <a:off x="992975" y="3229625"/>
            <a:ext cx="7943700" cy="305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7" name="Google Shape;127;g22c5bd769b8_0_3:notes"/>
          <p:cNvSpPr>
            <a:spLocks noGrp="1" noRot="1" noChangeAspect="1"/>
          </p:cNvSpPr>
          <p:nvPr>
            <p:ph type="sldImg" idx="2"/>
          </p:nvPr>
        </p:nvSpPr>
        <p:spPr>
          <a:xfrm>
            <a:off x="2698750" y="509588"/>
            <a:ext cx="4533900" cy="254952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9322740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7"/>
        <p:cNvGrpSpPr/>
        <p:nvPr/>
      </p:nvGrpSpPr>
      <p:grpSpPr>
        <a:xfrm>
          <a:off x="0" y="0"/>
          <a:ext cx="0" cy="0"/>
          <a:chOff x="0" y="0"/>
          <a:chExt cx="0" cy="0"/>
        </a:xfrm>
      </p:grpSpPr>
      <p:sp>
        <p:nvSpPr>
          <p:cNvPr id="1028" name="Google Shape;1028;g22c5bd769b8_0_288:notes"/>
          <p:cNvSpPr txBox="1">
            <a:spLocks noGrp="1"/>
          </p:cNvSpPr>
          <p:nvPr>
            <p:ph type="body" idx="1"/>
          </p:nvPr>
        </p:nvSpPr>
        <p:spPr>
          <a:xfrm>
            <a:off x="992975" y="3229625"/>
            <a:ext cx="7943700" cy="305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29" name="Google Shape;1029;g22c5bd769b8_0_288:notes"/>
          <p:cNvSpPr>
            <a:spLocks noGrp="1" noRot="1" noChangeAspect="1"/>
          </p:cNvSpPr>
          <p:nvPr>
            <p:ph type="sldImg" idx="2"/>
          </p:nvPr>
        </p:nvSpPr>
        <p:spPr>
          <a:xfrm>
            <a:off x="2698750" y="509588"/>
            <a:ext cx="4533900" cy="25495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8"/>
        <p:cNvGrpSpPr/>
        <p:nvPr/>
      </p:nvGrpSpPr>
      <p:grpSpPr>
        <a:xfrm>
          <a:off x="0" y="0"/>
          <a:ext cx="0" cy="0"/>
          <a:chOff x="0" y="0"/>
          <a:chExt cx="0" cy="0"/>
        </a:xfrm>
      </p:grpSpPr>
      <p:sp>
        <p:nvSpPr>
          <p:cNvPr id="1039" name="Google Shape;1039;g22c5bd769b8_0_302:notes"/>
          <p:cNvSpPr txBox="1">
            <a:spLocks noGrp="1"/>
          </p:cNvSpPr>
          <p:nvPr>
            <p:ph type="body" idx="1"/>
          </p:nvPr>
        </p:nvSpPr>
        <p:spPr>
          <a:xfrm>
            <a:off x="992975" y="3229625"/>
            <a:ext cx="7943700" cy="305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40" name="Google Shape;1040;g22c5bd769b8_0_302:notes"/>
          <p:cNvSpPr>
            <a:spLocks noGrp="1" noRot="1" noChangeAspect="1"/>
          </p:cNvSpPr>
          <p:nvPr>
            <p:ph type="sldImg" idx="2"/>
          </p:nvPr>
        </p:nvSpPr>
        <p:spPr>
          <a:xfrm>
            <a:off x="2698750" y="509588"/>
            <a:ext cx="4533900" cy="25495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4"/>
        <p:cNvGrpSpPr/>
        <p:nvPr/>
      </p:nvGrpSpPr>
      <p:grpSpPr>
        <a:xfrm>
          <a:off x="0" y="0"/>
          <a:ext cx="0" cy="0"/>
          <a:chOff x="0" y="0"/>
          <a:chExt cx="0" cy="0"/>
        </a:xfrm>
      </p:grpSpPr>
      <p:sp>
        <p:nvSpPr>
          <p:cNvPr id="465" name="Google Shape;465;g22c43fd74d4_0_46:notes"/>
          <p:cNvSpPr txBox="1">
            <a:spLocks noGrp="1"/>
          </p:cNvSpPr>
          <p:nvPr>
            <p:ph type="body" idx="1"/>
          </p:nvPr>
        </p:nvSpPr>
        <p:spPr>
          <a:xfrm>
            <a:off x="992975" y="3229625"/>
            <a:ext cx="7943700" cy="305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66" name="Google Shape;466;g22c43fd74d4_0_46:notes"/>
          <p:cNvSpPr>
            <a:spLocks noGrp="1" noRot="1" noChangeAspect="1"/>
          </p:cNvSpPr>
          <p:nvPr>
            <p:ph type="sldImg" idx="2"/>
          </p:nvPr>
        </p:nvSpPr>
        <p:spPr>
          <a:xfrm>
            <a:off x="2698750" y="509588"/>
            <a:ext cx="4533900" cy="25495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8"/>
        <p:cNvGrpSpPr/>
        <p:nvPr/>
      </p:nvGrpSpPr>
      <p:grpSpPr>
        <a:xfrm>
          <a:off x="0" y="0"/>
          <a:ext cx="0" cy="0"/>
          <a:chOff x="0" y="0"/>
          <a:chExt cx="0" cy="0"/>
        </a:xfrm>
      </p:grpSpPr>
      <p:sp>
        <p:nvSpPr>
          <p:cNvPr id="499" name="Google Shape;499;g22c43fd74d4_0_81:notes"/>
          <p:cNvSpPr txBox="1">
            <a:spLocks noGrp="1"/>
          </p:cNvSpPr>
          <p:nvPr>
            <p:ph type="body" idx="1"/>
          </p:nvPr>
        </p:nvSpPr>
        <p:spPr>
          <a:xfrm>
            <a:off x="992975" y="3229625"/>
            <a:ext cx="7943700" cy="305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00" name="Google Shape;500;g22c43fd74d4_0_81:notes"/>
          <p:cNvSpPr>
            <a:spLocks noGrp="1" noRot="1" noChangeAspect="1"/>
          </p:cNvSpPr>
          <p:nvPr>
            <p:ph type="sldImg" idx="2"/>
          </p:nvPr>
        </p:nvSpPr>
        <p:spPr>
          <a:xfrm>
            <a:off x="2698750" y="509588"/>
            <a:ext cx="4533900" cy="25495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22c5bd769b8_0_3:notes"/>
          <p:cNvSpPr txBox="1">
            <a:spLocks noGrp="1"/>
          </p:cNvSpPr>
          <p:nvPr>
            <p:ph type="body" idx="1"/>
          </p:nvPr>
        </p:nvSpPr>
        <p:spPr>
          <a:xfrm>
            <a:off x="992975" y="3229625"/>
            <a:ext cx="7943700" cy="305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7" name="Google Shape;127;g22c5bd769b8_0_3:notes"/>
          <p:cNvSpPr>
            <a:spLocks noGrp="1" noRot="1" noChangeAspect="1"/>
          </p:cNvSpPr>
          <p:nvPr>
            <p:ph type="sldImg" idx="2"/>
          </p:nvPr>
        </p:nvSpPr>
        <p:spPr>
          <a:xfrm>
            <a:off x="2698750" y="509588"/>
            <a:ext cx="4533900" cy="25495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22c5bd769b8_0_3:notes"/>
          <p:cNvSpPr txBox="1">
            <a:spLocks noGrp="1"/>
          </p:cNvSpPr>
          <p:nvPr>
            <p:ph type="body" idx="1"/>
          </p:nvPr>
        </p:nvSpPr>
        <p:spPr>
          <a:xfrm>
            <a:off x="992975" y="3229625"/>
            <a:ext cx="7943700" cy="305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7" name="Google Shape;127;g22c5bd769b8_0_3:notes"/>
          <p:cNvSpPr>
            <a:spLocks noGrp="1" noRot="1" noChangeAspect="1"/>
          </p:cNvSpPr>
          <p:nvPr>
            <p:ph type="sldImg" idx="2"/>
          </p:nvPr>
        </p:nvSpPr>
        <p:spPr>
          <a:xfrm>
            <a:off x="2698750" y="509588"/>
            <a:ext cx="4533900" cy="254952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479696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2:notes"/>
          <p:cNvSpPr txBox="1">
            <a:spLocks noGrp="1"/>
          </p:cNvSpPr>
          <p:nvPr>
            <p:ph type="body" idx="1"/>
          </p:nvPr>
        </p:nvSpPr>
        <p:spPr>
          <a:xfrm>
            <a:off x="992975" y="3229625"/>
            <a:ext cx="7943825" cy="30596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8" name="Google Shape;138;p2:notes"/>
          <p:cNvSpPr>
            <a:spLocks noGrp="1" noRot="1" noChangeAspect="1"/>
          </p:cNvSpPr>
          <p:nvPr>
            <p:ph type="sldImg" idx="2"/>
          </p:nvPr>
        </p:nvSpPr>
        <p:spPr>
          <a:xfrm>
            <a:off x="2698750" y="509588"/>
            <a:ext cx="4533900" cy="25495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En blanco" type="blank">
  <p:cSld name="BLANK">
    <p:spTree>
      <p:nvGrpSpPr>
        <p:cNvPr id="1" name="Shape 14"/>
        <p:cNvGrpSpPr/>
        <p:nvPr/>
      </p:nvGrpSpPr>
      <p:grpSpPr>
        <a:xfrm>
          <a:off x="0" y="0"/>
          <a:ext cx="0" cy="0"/>
          <a:chOff x="0" y="0"/>
          <a:chExt cx="0" cy="0"/>
        </a:xfrm>
      </p:grpSpPr>
      <p:sp>
        <p:nvSpPr>
          <p:cNvPr id="15" name="Google Shape;15;p18"/>
          <p:cNvSpPr/>
          <p:nvPr/>
        </p:nvSpPr>
        <p:spPr>
          <a:xfrm>
            <a:off x="3175" y="6400800"/>
            <a:ext cx="12188825" cy="457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18"/>
          <p:cNvSpPr/>
          <p:nvPr/>
        </p:nvSpPr>
        <p:spPr>
          <a:xfrm>
            <a:off x="15" y="6334316"/>
            <a:ext cx="12188825" cy="6400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18"/>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18"/>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18"/>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ca-ES"/>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ítulo y texto vertical" type="vertTx">
  <p:cSld name="VERTICAL_TEXT">
    <p:spTree>
      <p:nvGrpSpPr>
        <p:cNvPr id="1" name="Shape 83"/>
        <p:cNvGrpSpPr/>
        <p:nvPr/>
      </p:nvGrpSpPr>
      <p:grpSpPr>
        <a:xfrm>
          <a:off x="0" y="0"/>
          <a:ext cx="0" cy="0"/>
          <a:chOff x="0" y="0"/>
          <a:chExt cx="0" cy="0"/>
        </a:xfrm>
      </p:grpSpPr>
      <p:sp>
        <p:nvSpPr>
          <p:cNvPr id="84" name="Google Shape;84;p27"/>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5" name="Google Shape;85;p27"/>
          <p:cNvSpPr txBox="1">
            <a:spLocks noGrp="1"/>
          </p:cNvSpPr>
          <p:nvPr>
            <p:ph type="body" idx="1"/>
          </p:nvPr>
        </p:nvSpPr>
        <p:spPr>
          <a:xfrm rot="5400000">
            <a:off x="4114800" y="-1171786"/>
            <a:ext cx="4023360" cy="10058400"/>
          </a:xfrm>
          <a:prstGeom prst="rect">
            <a:avLst/>
          </a:prstGeom>
          <a:noFill/>
          <a:ln>
            <a:noFill/>
          </a:ln>
        </p:spPr>
        <p:txBody>
          <a:bodyPr spcFirstLastPara="1" wrap="square" lIns="45700" tIns="0" rIns="45700" bIns="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86" name="Google Shape;86;p27"/>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7" name="Google Shape;87;p27"/>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27"/>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ca-ES"/>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Título vertical y texto" type="vertTitleAndTx">
  <p:cSld name="VERTICAL_TITLE_AND_VERTICAL_TEXT">
    <p:spTree>
      <p:nvGrpSpPr>
        <p:cNvPr id="1" name="Shape 89"/>
        <p:cNvGrpSpPr/>
        <p:nvPr/>
      </p:nvGrpSpPr>
      <p:grpSpPr>
        <a:xfrm>
          <a:off x="0" y="0"/>
          <a:ext cx="0" cy="0"/>
          <a:chOff x="0" y="0"/>
          <a:chExt cx="0" cy="0"/>
        </a:xfrm>
      </p:grpSpPr>
      <p:sp>
        <p:nvSpPr>
          <p:cNvPr id="90" name="Google Shape;90;p28"/>
          <p:cNvSpPr/>
          <p:nvPr/>
        </p:nvSpPr>
        <p:spPr>
          <a:xfrm>
            <a:off x="3175" y="6400800"/>
            <a:ext cx="12188825" cy="457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8"/>
          <p:cNvSpPr/>
          <p:nvPr/>
        </p:nvSpPr>
        <p:spPr>
          <a:xfrm>
            <a:off x="15" y="6334316"/>
            <a:ext cx="12188825" cy="6400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28"/>
          <p:cNvSpPr txBox="1">
            <a:spLocks noGrp="1"/>
          </p:cNvSpPr>
          <p:nvPr>
            <p:ph type="title"/>
          </p:nvPr>
        </p:nvSpPr>
        <p:spPr>
          <a:xfrm rot="5400000">
            <a:off x="7159401" y="1977801"/>
            <a:ext cx="5759898" cy="2628900"/>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3" name="Google Shape;93;p28"/>
          <p:cNvSpPr txBox="1">
            <a:spLocks noGrp="1"/>
          </p:cNvSpPr>
          <p:nvPr>
            <p:ph type="body" idx="1"/>
          </p:nvPr>
        </p:nvSpPr>
        <p:spPr>
          <a:xfrm rot="5400000">
            <a:off x="1825401" y="-574899"/>
            <a:ext cx="5759898" cy="7734300"/>
          </a:xfrm>
          <a:prstGeom prst="rect">
            <a:avLst/>
          </a:prstGeom>
          <a:noFill/>
          <a:ln>
            <a:noFill/>
          </a:ln>
        </p:spPr>
        <p:txBody>
          <a:bodyPr spcFirstLastPara="1" wrap="square" lIns="45700" tIns="0" rIns="45700" bIns="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94" name="Google Shape;94;p28"/>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5" name="Google Shape;95;p28"/>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6" name="Google Shape;96;p28"/>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ca-ES"/>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ítulo y objetos" type="obj">
  <p:cSld name="OBJECT">
    <p:spTree>
      <p:nvGrpSpPr>
        <p:cNvPr id="1" name="Shape 20"/>
        <p:cNvGrpSpPr/>
        <p:nvPr/>
      </p:nvGrpSpPr>
      <p:grpSpPr>
        <a:xfrm>
          <a:off x="0" y="0"/>
          <a:ext cx="0" cy="0"/>
          <a:chOff x="0" y="0"/>
          <a:chExt cx="0" cy="0"/>
        </a:xfrm>
      </p:grpSpPr>
      <p:sp>
        <p:nvSpPr>
          <p:cNvPr id="21" name="Google Shape;21;p19"/>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2" name="Google Shape;22;p19"/>
          <p:cNvSpPr txBox="1">
            <a:spLocks noGrp="1"/>
          </p:cNvSpPr>
          <p:nvPr>
            <p:ph type="body" idx="1"/>
          </p:nvPr>
        </p:nvSpPr>
        <p:spPr>
          <a:xfrm>
            <a:off x="1097280" y="1845734"/>
            <a:ext cx="10058400" cy="402336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23" name="Google Shape;23;p19"/>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19"/>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19"/>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ca-ES"/>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Diapositiva de título" type="title">
  <p:cSld name="TITLE">
    <p:spTree>
      <p:nvGrpSpPr>
        <p:cNvPr id="1" name="Shape 26"/>
        <p:cNvGrpSpPr/>
        <p:nvPr/>
      </p:nvGrpSpPr>
      <p:grpSpPr>
        <a:xfrm>
          <a:off x="0" y="0"/>
          <a:ext cx="0" cy="0"/>
          <a:chOff x="0" y="0"/>
          <a:chExt cx="0" cy="0"/>
        </a:xfrm>
      </p:grpSpPr>
      <p:sp>
        <p:nvSpPr>
          <p:cNvPr id="27" name="Google Shape;27;p20"/>
          <p:cNvSpPr/>
          <p:nvPr/>
        </p:nvSpPr>
        <p:spPr>
          <a:xfrm>
            <a:off x="1" y="6400800"/>
            <a:ext cx="12192000" cy="457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0"/>
          <p:cNvSpPr/>
          <p:nvPr/>
        </p:nvSpPr>
        <p:spPr>
          <a:xfrm>
            <a:off x="1" y="6334316"/>
            <a:ext cx="12192000" cy="66484"/>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0"/>
          <p:cNvSpPr txBox="1">
            <a:spLocks noGrp="1"/>
          </p:cNvSpPr>
          <p:nvPr>
            <p:ph type="ctrTitle"/>
          </p:nvPr>
        </p:nvSpPr>
        <p:spPr>
          <a:xfrm>
            <a:off x="1097280" y="758952"/>
            <a:ext cx="10058400" cy="3566160"/>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262626"/>
              </a:buClr>
              <a:buSzPts val="8000"/>
              <a:buFont typeface="Calibri"/>
              <a:buNone/>
              <a:defRPr sz="80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 name="Google Shape;30;p20"/>
          <p:cNvSpPr txBox="1">
            <a:spLocks noGrp="1"/>
          </p:cNvSpPr>
          <p:nvPr>
            <p:ph type="subTitle" idx="1"/>
          </p:nvPr>
        </p:nvSpPr>
        <p:spPr>
          <a:xfrm>
            <a:off x="1100051" y="4455621"/>
            <a:ext cx="10058400" cy="1143000"/>
          </a:xfrm>
          <a:prstGeom prst="rect">
            <a:avLst/>
          </a:prstGeom>
          <a:noFill/>
          <a:ln>
            <a:noFill/>
          </a:ln>
        </p:spPr>
        <p:txBody>
          <a:bodyPr spcFirstLastPara="1" wrap="square" lIns="91425" tIns="45700" rIns="91425" bIns="45700" anchor="t" anchorCtr="0">
            <a:normAutofit/>
          </a:bodyPr>
          <a:lstStyle>
            <a:lvl1pPr lvl="0" algn="l">
              <a:lnSpc>
                <a:spcPct val="90000"/>
              </a:lnSpc>
              <a:spcBef>
                <a:spcPts val="1200"/>
              </a:spcBef>
              <a:spcAft>
                <a:spcPts val="0"/>
              </a:spcAft>
              <a:buSzPts val="2400"/>
              <a:buNone/>
              <a:defRPr sz="2400" cap="none">
                <a:solidFill>
                  <a:schemeClr val="dk2"/>
                </a:solidFill>
                <a:latin typeface="Calibri"/>
                <a:ea typeface="Calibri"/>
                <a:cs typeface="Calibri"/>
                <a:sym typeface="Calibri"/>
              </a:defRPr>
            </a:lvl1pPr>
            <a:lvl2pPr lvl="1" algn="ctr">
              <a:lnSpc>
                <a:spcPct val="90000"/>
              </a:lnSpc>
              <a:spcBef>
                <a:spcPts val="200"/>
              </a:spcBef>
              <a:spcAft>
                <a:spcPts val="0"/>
              </a:spcAft>
              <a:buSzPts val="2400"/>
              <a:buNone/>
              <a:defRPr sz="2400"/>
            </a:lvl2pPr>
            <a:lvl3pPr lvl="2" algn="ctr">
              <a:lnSpc>
                <a:spcPct val="90000"/>
              </a:lnSpc>
              <a:spcBef>
                <a:spcPts val="400"/>
              </a:spcBef>
              <a:spcAft>
                <a:spcPts val="0"/>
              </a:spcAft>
              <a:buSzPts val="2400"/>
              <a:buNone/>
              <a:defRPr sz="2400"/>
            </a:lvl3pPr>
            <a:lvl4pPr lvl="3" algn="ctr">
              <a:lnSpc>
                <a:spcPct val="90000"/>
              </a:lnSpc>
              <a:spcBef>
                <a:spcPts val="400"/>
              </a:spcBef>
              <a:spcAft>
                <a:spcPts val="0"/>
              </a:spcAft>
              <a:buSzPts val="2000"/>
              <a:buNone/>
              <a:defRPr sz="2000"/>
            </a:lvl4pPr>
            <a:lvl5pPr lvl="4" algn="ctr">
              <a:lnSpc>
                <a:spcPct val="90000"/>
              </a:lnSpc>
              <a:spcBef>
                <a:spcPts val="400"/>
              </a:spcBef>
              <a:spcAft>
                <a:spcPts val="0"/>
              </a:spcAft>
              <a:buSzPts val="2000"/>
              <a:buNone/>
              <a:defRPr sz="2000"/>
            </a:lvl5pPr>
            <a:lvl6pPr lvl="5" algn="ctr">
              <a:lnSpc>
                <a:spcPct val="90000"/>
              </a:lnSpc>
              <a:spcBef>
                <a:spcPts val="400"/>
              </a:spcBef>
              <a:spcAft>
                <a:spcPts val="0"/>
              </a:spcAft>
              <a:buSzPts val="2000"/>
              <a:buNone/>
              <a:defRPr sz="2000"/>
            </a:lvl6pPr>
            <a:lvl7pPr lvl="6" algn="ctr">
              <a:lnSpc>
                <a:spcPct val="90000"/>
              </a:lnSpc>
              <a:spcBef>
                <a:spcPts val="400"/>
              </a:spcBef>
              <a:spcAft>
                <a:spcPts val="0"/>
              </a:spcAft>
              <a:buSzPts val="2000"/>
              <a:buNone/>
              <a:defRPr sz="2000"/>
            </a:lvl7pPr>
            <a:lvl8pPr lvl="7" algn="ctr">
              <a:lnSpc>
                <a:spcPct val="90000"/>
              </a:lnSpc>
              <a:spcBef>
                <a:spcPts val="400"/>
              </a:spcBef>
              <a:spcAft>
                <a:spcPts val="0"/>
              </a:spcAft>
              <a:buSzPts val="2000"/>
              <a:buNone/>
              <a:defRPr sz="2000"/>
            </a:lvl8pPr>
            <a:lvl9pPr lvl="8" algn="ctr">
              <a:lnSpc>
                <a:spcPct val="90000"/>
              </a:lnSpc>
              <a:spcBef>
                <a:spcPts val="400"/>
              </a:spcBef>
              <a:spcAft>
                <a:spcPts val="400"/>
              </a:spcAft>
              <a:buSzPts val="2000"/>
              <a:buNone/>
              <a:defRPr sz="2000"/>
            </a:lvl9pPr>
          </a:lstStyle>
          <a:p>
            <a:endParaRPr/>
          </a:p>
        </p:txBody>
      </p:sp>
      <p:sp>
        <p:nvSpPr>
          <p:cNvPr id="31" name="Google Shape;31;p20"/>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20"/>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20"/>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ca-ES"/>
              <a:t>‹Nº›</a:t>
            </a:fld>
            <a:endParaRPr/>
          </a:p>
        </p:txBody>
      </p:sp>
      <p:cxnSp>
        <p:nvCxnSpPr>
          <p:cNvPr id="34" name="Google Shape;34;p20"/>
          <p:cNvCxnSpPr/>
          <p:nvPr/>
        </p:nvCxnSpPr>
        <p:spPr>
          <a:xfrm>
            <a:off x="1207658" y="4343400"/>
            <a:ext cx="9875520" cy="0"/>
          </a:xfrm>
          <a:prstGeom prst="straightConnector1">
            <a:avLst/>
          </a:prstGeom>
          <a:noFill/>
          <a:ln w="9525" cap="flat" cmpd="sng">
            <a:solidFill>
              <a:srgbClr val="7F7F7F"/>
            </a:solidFill>
            <a:prstDash val="solid"/>
            <a:round/>
            <a:headEnd type="none" w="sm" len="sm"/>
            <a:tailEnd type="none" w="sm" len="sm"/>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Encabezado de sección" type="secHead">
  <p:cSld name="SECTION_HEADER">
    <p:bg>
      <p:bgPr>
        <a:solidFill>
          <a:schemeClr val="lt1"/>
        </a:solidFill>
        <a:effectLst/>
      </p:bgPr>
    </p:bg>
    <p:spTree>
      <p:nvGrpSpPr>
        <p:cNvPr id="1" name="Shape 35"/>
        <p:cNvGrpSpPr/>
        <p:nvPr/>
      </p:nvGrpSpPr>
      <p:grpSpPr>
        <a:xfrm>
          <a:off x="0" y="0"/>
          <a:ext cx="0" cy="0"/>
          <a:chOff x="0" y="0"/>
          <a:chExt cx="0" cy="0"/>
        </a:xfrm>
      </p:grpSpPr>
      <p:sp>
        <p:nvSpPr>
          <p:cNvPr id="36" name="Google Shape;36;p21"/>
          <p:cNvSpPr/>
          <p:nvPr/>
        </p:nvSpPr>
        <p:spPr>
          <a:xfrm>
            <a:off x="3175" y="6400800"/>
            <a:ext cx="12188825" cy="457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1"/>
          <p:cNvSpPr/>
          <p:nvPr/>
        </p:nvSpPr>
        <p:spPr>
          <a:xfrm>
            <a:off x="15" y="6334316"/>
            <a:ext cx="12188825" cy="6400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1"/>
          <p:cNvSpPr txBox="1">
            <a:spLocks noGrp="1"/>
          </p:cNvSpPr>
          <p:nvPr>
            <p:ph type="title"/>
          </p:nvPr>
        </p:nvSpPr>
        <p:spPr>
          <a:xfrm>
            <a:off x="1097280" y="758952"/>
            <a:ext cx="10058400" cy="3566160"/>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262626"/>
              </a:buClr>
              <a:buSzPts val="8000"/>
              <a:buFont typeface="Calibri"/>
              <a:buNone/>
              <a:defRPr sz="8000" b="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9" name="Google Shape;39;p21"/>
          <p:cNvSpPr txBox="1">
            <a:spLocks noGrp="1"/>
          </p:cNvSpPr>
          <p:nvPr>
            <p:ph type="body" idx="1"/>
          </p:nvPr>
        </p:nvSpPr>
        <p:spPr>
          <a:xfrm>
            <a:off x="1097280" y="4453128"/>
            <a:ext cx="10058400" cy="11430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200"/>
              </a:spcBef>
              <a:spcAft>
                <a:spcPts val="0"/>
              </a:spcAft>
              <a:buSzPts val="2400"/>
              <a:buNone/>
              <a:defRPr sz="2400" cap="none">
                <a:solidFill>
                  <a:schemeClr val="dk2"/>
                </a:solidFill>
                <a:latin typeface="Calibri"/>
                <a:ea typeface="Calibri"/>
                <a:cs typeface="Calibri"/>
                <a:sym typeface="Calibri"/>
              </a:defRPr>
            </a:lvl1pPr>
            <a:lvl2pPr marL="914400" lvl="1" indent="-228600" algn="l">
              <a:lnSpc>
                <a:spcPct val="90000"/>
              </a:lnSpc>
              <a:spcBef>
                <a:spcPts val="200"/>
              </a:spcBef>
              <a:spcAft>
                <a:spcPts val="0"/>
              </a:spcAft>
              <a:buSzPts val="1800"/>
              <a:buNone/>
              <a:defRPr sz="1800">
                <a:solidFill>
                  <a:srgbClr val="888888"/>
                </a:solidFill>
              </a:defRPr>
            </a:lvl2pPr>
            <a:lvl3pPr marL="1371600" lvl="2" indent="-228600" algn="l">
              <a:lnSpc>
                <a:spcPct val="90000"/>
              </a:lnSpc>
              <a:spcBef>
                <a:spcPts val="400"/>
              </a:spcBef>
              <a:spcAft>
                <a:spcPts val="0"/>
              </a:spcAft>
              <a:buSzPts val="1600"/>
              <a:buNone/>
              <a:defRPr sz="1600">
                <a:solidFill>
                  <a:srgbClr val="888888"/>
                </a:solidFill>
              </a:defRPr>
            </a:lvl3pPr>
            <a:lvl4pPr marL="1828800" lvl="3" indent="-228600" algn="l">
              <a:lnSpc>
                <a:spcPct val="90000"/>
              </a:lnSpc>
              <a:spcBef>
                <a:spcPts val="400"/>
              </a:spcBef>
              <a:spcAft>
                <a:spcPts val="0"/>
              </a:spcAft>
              <a:buSzPts val="1400"/>
              <a:buNone/>
              <a:defRPr sz="1400">
                <a:solidFill>
                  <a:srgbClr val="888888"/>
                </a:solidFill>
              </a:defRPr>
            </a:lvl4pPr>
            <a:lvl5pPr marL="2286000" lvl="4" indent="-228600" algn="l">
              <a:lnSpc>
                <a:spcPct val="90000"/>
              </a:lnSpc>
              <a:spcBef>
                <a:spcPts val="400"/>
              </a:spcBef>
              <a:spcAft>
                <a:spcPts val="0"/>
              </a:spcAft>
              <a:buSzPts val="1400"/>
              <a:buNone/>
              <a:defRPr sz="1400">
                <a:solidFill>
                  <a:srgbClr val="888888"/>
                </a:solidFill>
              </a:defRPr>
            </a:lvl5pPr>
            <a:lvl6pPr marL="2743200" lvl="5" indent="-228600" algn="l">
              <a:lnSpc>
                <a:spcPct val="90000"/>
              </a:lnSpc>
              <a:spcBef>
                <a:spcPts val="400"/>
              </a:spcBef>
              <a:spcAft>
                <a:spcPts val="0"/>
              </a:spcAft>
              <a:buSzPts val="1400"/>
              <a:buNone/>
              <a:defRPr sz="1400">
                <a:solidFill>
                  <a:srgbClr val="888888"/>
                </a:solidFill>
              </a:defRPr>
            </a:lvl6pPr>
            <a:lvl7pPr marL="3200400" lvl="6" indent="-228600" algn="l">
              <a:lnSpc>
                <a:spcPct val="90000"/>
              </a:lnSpc>
              <a:spcBef>
                <a:spcPts val="400"/>
              </a:spcBef>
              <a:spcAft>
                <a:spcPts val="0"/>
              </a:spcAft>
              <a:buSzPts val="1400"/>
              <a:buNone/>
              <a:defRPr sz="1400">
                <a:solidFill>
                  <a:srgbClr val="888888"/>
                </a:solidFill>
              </a:defRPr>
            </a:lvl7pPr>
            <a:lvl8pPr marL="3657600" lvl="7" indent="-228600" algn="l">
              <a:lnSpc>
                <a:spcPct val="90000"/>
              </a:lnSpc>
              <a:spcBef>
                <a:spcPts val="400"/>
              </a:spcBef>
              <a:spcAft>
                <a:spcPts val="0"/>
              </a:spcAft>
              <a:buSzPts val="1400"/>
              <a:buNone/>
              <a:defRPr sz="1400">
                <a:solidFill>
                  <a:srgbClr val="888888"/>
                </a:solidFill>
              </a:defRPr>
            </a:lvl8pPr>
            <a:lvl9pPr marL="4114800" lvl="8" indent="-228600" algn="l">
              <a:lnSpc>
                <a:spcPct val="90000"/>
              </a:lnSpc>
              <a:spcBef>
                <a:spcPts val="400"/>
              </a:spcBef>
              <a:spcAft>
                <a:spcPts val="400"/>
              </a:spcAft>
              <a:buSzPts val="1400"/>
              <a:buNone/>
              <a:defRPr sz="1400">
                <a:solidFill>
                  <a:srgbClr val="888888"/>
                </a:solidFill>
              </a:defRPr>
            </a:lvl9pPr>
          </a:lstStyle>
          <a:p>
            <a:endParaRPr/>
          </a:p>
        </p:txBody>
      </p:sp>
      <p:sp>
        <p:nvSpPr>
          <p:cNvPr id="40" name="Google Shape;40;p21"/>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21"/>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21"/>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ca-ES"/>
              <a:t>‹Nº›</a:t>
            </a:fld>
            <a:endParaRPr/>
          </a:p>
        </p:txBody>
      </p:sp>
      <p:cxnSp>
        <p:nvCxnSpPr>
          <p:cNvPr id="43" name="Google Shape;43;p21"/>
          <p:cNvCxnSpPr/>
          <p:nvPr/>
        </p:nvCxnSpPr>
        <p:spPr>
          <a:xfrm>
            <a:off x="1207658" y="4343400"/>
            <a:ext cx="9875520" cy="0"/>
          </a:xfrm>
          <a:prstGeom prst="straightConnector1">
            <a:avLst/>
          </a:prstGeom>
          <a:noFill/>
          <a:ln w="9525" cap="flat" cmpd="sng">
            <a:solidFill>
              <a:srgbClr val="7F7F7F"/>
            </a:solidFill>
            <a:prstDash val="solid"/>
            <a:round/>
            <a:headEnd type="none" w="sm" len="sm"/>
            <a:tailEnd type="none" w="sm" len="sm"/>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Dos objetos" type="twoObj">
  <p:cSld name="TWO_OBJECTS">
    <p:spTree>
      <p:nvGrpSpPr>
        <p:cNvPr id="1" name="Shape 44"/>
        <p:cNvGrpSpPr/>
        <p:nvPr/>
      </p:nvGrpSpPr>
      <p:grpSpPr>
        <a:xfrm>
          <a:off x="0" y="0"/>
          <a:ext cx="0" cy="0"/>
          <a:chOff x="0" y="0"/>
          <a:chExt cx="0" cy="0"/>
        </a:xfrm>
      </p:grpSpPr>
      <p:sp>
        <p:nvSpPr>
          <p:cNvPr id="45" name="Google Shape;45;p22"/>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6" name="Google Shape;46;p22"/>
          <p:cNvSpPr txBox="1">
            <a:spLocks noGrp="1"/>
          </p:cNvSpPr>
          <p:nvPr>
            <p:ph type="body" idx="1"/>
          </p:nvPr>
        </p:nvSpPr>
        <p:spPr>
          <a:xfrm>
            <a:off x="1097280" y="1845734"/>
            <a:ext cx="4937760" cy="4023359"/>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47" name="Google Shape;47;p22"/>
          <p:cNvSpPr txBox="1">
            <a:spLocks noGrp="1"/>
          </p:cNvSpPr>
          <p:nvPr>
            <p:ph type="body" idx="2"/>
          </p:nvPr>
        </p:nvSpPr>
        <p:spPr>
          <a:xfrm>
            <a:off x="6217920" y="1845735"/>
            <a:ext cx="4937760" cy="402336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48" name="Google Shape;48;p22"/>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22"/>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22"/>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ca-ES"/>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ación" type="twoTxTwoObj">
  <p:cSld name="TWO_OBJECTS_WITH_TEXT">
    <p:spTree>
      <p:nvGrpSpPr>
        <p:cNvPr id="1" name="Shape 51"/>
        <p:cNvGrpSpPr/>
        <p:nvPr/>
      </p:nvGrpSpPr>
      <p:grpSpPr>
        <a:xfrm>
          <a:off x="0" y="0"/>
          <a:ext cx="0" cy="0"/>
          <a:chOff x="0" y="0"/>
          <a:chExt cx="0" cy="0"/>
        </a:xfrm>
      </p:grpSpPr>
      <p:sp>
        <p:nvSpPr>
          <p:cNvPr id="52" name="Google Shape;52;p23"/>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3" name="Google Shape;53;p23"/>
          <p:cNvSpPr txBox="1">
            <a:spLocks noGrp="1"/>
          </p:cNvSpPr>
          <p:nvPr>
            <p:ph type="body" idx="1"/>
          </p:nvPr>
        </p:nvSpPr>
        <p:spPr>
          <a:xfrm>
            <a:off x="1097280" y="1846052"/>
            <a:ext cx="4937760" cy="736282"/>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200"/>
              </a:spcBef>
              <a:spcAft>
                <a:spcPts val="0"/>
              </a:spcAft>
              <a:buSzPts val="2000"/>
              <a:buNone/>
              <a:defRPr sz="2000" b="0" cap="none">
                <a:solidFill>
                  <a:schemeClr val="dk2"/>
                </a:solidFill>
              </a:defRPr>
            </a:lvl1pPr>
            <a:lvl2pPr marL="914400" lvl="1" indent="-228600" algn="l">
              <a:lnSpc>
                <a:spcPct val="90000"/>
              </a:lnSpc>
              <a:spcBef>
                <a:spcPts val="200"/>
              </a:spcBef>
              <a:spcAft>
                <a:spcPts val="0"/>
              </a:spcAft>
              <a:buSzPts val="2000"/>
              <a:buNone/>
              <a:defRPr sz="2000" b="1"/>
            </a:lvl2pPr>
            <a:lvl3pPr marL="1371600" lvl="2" indent="-228600" algn="l">
              <a:lnSpc>
                <a:spcPct val="90000"/>
              </a:lnSpc>
              <a:spcBef>
                <a:spcPts val="400"/>
              </a:spcBef>
              <a:spcAft>
                <a:spcPts val="0"/>
              </a:spcAft>
              <a:buSzPts val="1800"/>
              <a:buNone/>
              <a:defRPr sz="1800" b="1"/>
            </a:lvl3pPr>
            <a:lvl4pPr marL="1828800" lvl="3" indent="-228600" algn="l">
              <a:lnSpc>
                <a:spcPct val="90000"/>
              </a:lnSpc>
              <a:spcBef>
                <a:spcPts val="400"/>
              </a:spcBef>
              <a:spcAft>
                <a:spcPts val="0"/>
              </a:spcAft>
              <a:buSzPts val="1600"/>
              <a:buNone/>
              <a:defRPr sz="1600" b="1"/>
            </a:lvl4pPr>
            <a:lvl5pPr marL="2286000" lvl="4" indent="-228600" algn="l">
              <a:lnSpc>
                <a:spcPct val="90000"/>
              </a:lnSpc>
              <a:spcBef>
                <a:spcPts val="400"/>
              </a:spcBef>
              <a:spcAft>
                <a:spcPts val="0"/>
              </a:spcAft>
              <a:buSzPts val="1600"/>
              <a:buNone/>
              <a:defRPr sz="1600" b="1"/>
            </a:lvl5pPr>
            <a:lvl6pPr marL="2743200" lvl="5" indent="-228600" algn="l">
              <a:lnSpc>
                <a:spcPct val="90000"/>
              </a:lnSpc>
              <a:spcBef>
                <a:spcPts val="400"/>
              </a:spcBef>
              <a:spcAft>
                <a:spcPts val="0"/>
              </a:spcAft>
              <a:buSzPts val="1600"/>
              <a:buNone/>
              <a:defRPr sz="1600" b="1"/>
            </a:lvl6pPr>
            <a:lvl7pPr marL="3200400" lvl="6" indent="-228600" algn="l">
              <a:lnSpc>
                <a:spcPct val="90000"/>
              </a:lnSpc>
              <a:spcBef>
                <a:spcPts val="400"/>
              </a:spcBef>
              <a:spcAft>
                <a:spcPts val="0"/>
              </a:spcAft>
              <a:buSzPts val="1600"/>
              <a:buNone/>
              <a:defRPr sz="1600" b="1"/>
            </a:lvl7pPr>
            <a:lvl8pPr marL="3657600" lvl="7" indent="-228600" algn="l">
              <a:lnSpc>
                <a:spcPct val="90000"/>
              </a:lnSpc>
              <a:spcBef>
                <a:spcPts val="400"/>
              </a:spcBef>
              <a:spcAft>
                <a:spcPts val="0"/>
              </a:spcAft>
              <a:buSzPts val="1600"/>
              <a:buNone/>
              <a:defRPr sz="1600" b="1"/>
            </a:lvl8pPr>
            <a:lvl9pPr marL="4114800" lvl="8" indent="-228600" algn="l">
              <a:lnSpc>
                <a:spcPct val="90000"/>
              </a:lnSpc>
              <a:spcBef>
                <a:spcPts val="400"/>
              </a:spcBef>
              <a:spcAft>
                <a:spcPts val="400"/>
              </a:spcAft>
              <a:buSzPts val="1600"/>
              <a:buNone/>
              <a:defRPr sz="1600" b="1"/>
            </a:lvl9pPr>
          </a:lstStyle>
          <a:p>
            <a:endParaRPr/>
          </a:p>
        </p:txBody>
      </p:sp>
      <p:sp>
        <p:nvSpPr>
          <p:cNvPr id="54" name="Google Shape;54;p23"/>
          <p:cNvSpPr txBox="1">
            <a:spLocks noGrp="1"/>
          </p:cNvSpPr>
          <p:nvPr>
            <p:ph type="body" idx="2"/>
          </p:nvPr>
        </p:nvSpPr>
        <p:spPr>
          <a:xfrm>
            <a:off x="1097280" y="2582335"/>
            <a:ext cx="4937760" cy="328676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55" name="Google Shape;55;p23"/>
          <p:cNvSpPr txBox="1">
            <a:spLocks noGrp="1"/>
          </p:cNvSpPr>
          <p:nvPr>
            <p:ph type="body" idx="3"/>
          </p:nvPr>
        </p:nvSpPr>
        <p:spPr>
          <a:xfrm>
            <a:off x="6217920" y="1846052"/>
            <a:ext cx="4937760" cy="736282"/>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200"/>
              </a:spcBef>
              <a:spcAft>
                <a:spcPts val="0"/>
              </a:spcAft>
              <a:buSzPts val="2000"/>
              <a:buNone/>
              <a:defRPr sz="2000" b="0" cap="none">
                <a:solidFill>
                  <a:schemeClr val="dk2"/>
                </a:solidFill>
              </a:defRPr>
            </a:lvl1pPr>
            <a:lvl2pPr marL="914400" lvl="1" indent="-228600" algn="l">
              <a:lnSpc>
                <a:spcPct val="90000"/>
              </a:lnSpc>
              <a:spcBef>
                <a:spcPts val="200"/>
              </a:spcBef>
              <a:spcAft>
                <a:spcPts val="0"/>
              </a:spcAft>
              <a:buSzPts val="2000"/>
              <a:buNone/>
              <a:defRPr sz="2000" b="1"/>
            </a:lvl2pPr>
            <a:lvl3pPr marL="1371600" lvl="2" indent="-228600" algn="l">
              <a:lnSpc>
                <a:spcPct val="90000"/>
              </a:lnSpc>
              <a:spcBef>
                <a:spcPts val="400"/>
              </a:spcBef>
              <a:spcAft>
                <a:spcPts val="0"/>
              </a:spcAft>
              <a:buSzPts val="1800"/>
              <a:buNone/>
              <a:defRPr sz="1800" b="1"/>
            </a:lvl3pPr>
            <a:lvl4pPr marL="1828800" lvl="3" indent="-228600" algn="l">
              <a:lnSpc>
                <a:spcPct val="90000"/>
              </a:lnSpc>
              <a:spcBef>
                <a:spcPts val="400"/>
              </a:spcBef>
              <a:spcAft>
                <a:spcPts val="0"/>
              </a:spcAft>
              <a:buSzPts val="1600"/>
              <a:buNone/>
              <a:defRPr sz="1600" b="1"/>
            </a:lvl4pPr>
            <a:lvl5pPr marL="2286000" lvl="4" indent="-228600" algn="l">
              <a:lnSpc>
                <a:spcPct val="90000"/>
              </a:lnSpc>
              <a:spcBef>
                <a:spcPts val="400"/>
              </a:spcBef>
              <a:spcAft>
                <a:spcPts val="0"/>
              </a:spcAft>
              <a:buSzPts val="1600"/>
              <a:buNone/>
              <a:defRPr sz="1600" b="1"/>
            </a:lvl5pPr>
            <a:lvl6pPr marL="2743200" lvl="5" indent="-228600" algn="l">
              <a:lnSpc>
                <a:spcPct val="90000"/>
              </a:lnSpc>
              <a:spcBef>
                <a:spcPts val="400"/>
              </a:spcBef>
              <a:spcAft>
                <a:spcPts val="0"/>
              </a:spcAft>
              <a:buSzPts val="1600"/>
              <a:buNone/>
              <a:defRPr sz="1600" b="1"/>
            </a:lvl6pPr>
            <a:lvl7pPr marL="3200400" lvl="6" indent="-228600" algn="l">
              <a:lnSpc>
                <a:spcPct val="90000"/>
              </a:lnSpc>
              <a:spcBef>
                <a:spcPts val="400"/>
              </a:spcBef>
              <a:spcAft>
                <a:spcPts val="0"/>
              </a:spcAft>
              <a:buSzPts val="1600"/>
              <a:buNone/>
              <a:defRPr sz="1600" b="1"/>
            </a:lvl7pPr>
            <a:lvl8pPr marL="3657600" lvl="7" indent="-228600" algn="l">
              <a:lnSpc>
                <a:spcPct val="90000"/>
              </a:lnSpc>
              <a:spcBef>
                <a:spcPts val="400"/>
              </a:spcBef>
              <a:spcAft>
                <a:spcPts val="0"/>
              </a:spcAft>
              <a:buSzPts val="1600"/>
              <a:buNone/>
              <a:defRPr sz="1600" b="1"/>
            </a:lvl8pPr>
            <a:lvl9pPr marL="4114800" lvl="8" indent="-228600" algn="l">
              <a:lnSpc>
                <a:spcPct val="90000"/>
              </a:lnSpc>
              <a:spcBef>
                <a:spcPts val="400"/>
              </a:spcBef>
              <a:spcAft>
                <a:spcPts val="400"/>
              </a:spcAft>
              <a:buSzPts val="1600"/>
              <a:buNone/>
              <a:defRPr sz="1600" b="1"/>
            </a:lvl9pPr>
          </a:lstStyle>
          <a:p>
            <a:endParaRPr/>
          </a:p>
        </p:txBody>
      </p:sp>
      <p:sp>
        <p:nvSpPr>
          <p:cNvPr id="56" name="Google Shape;56;p23"/>
          <p:cNvSpPr txBox="1">
            <a:spLocks noGrp="1"/>
          </p:cNvSpPr>
          <p:nvPr>
            <p:ph type="body" idx="4"/>
          </p:nvPr>
        </p:nvSpPr>
        <p:spPr>
          <a:xfrm>
            <a:off x="6217920" y="2582334"/>
            <a:ext cx="4937760" cy="328676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57" name="Google Shape;57;p23"/>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23"/>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23"/>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ca-ES"/>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olo el título" type="titleOnly">
  <p:cSld name="TITLE_ONLY">
    <p:spTree>
      <p:nvGrpSpPr>
        <p:cNvPr id="1" name="Shape 60"/>
        <p:cNvGrpSpPr/>
        <p:nvPr/>
      </p:nvGrpSpPr>
      <p:grpSpPr>
        <a:xfrm>
          <a:off x="0" y="0"/>
          <a:ext cx="0" cy="0"/>
          <a:chOff x="0" y="0"/>
          <a:chExt cx="0" cy="0"/>
        </a:xfrm>
      </p:grpSpPr>
      <p:sp>
        <p:nvSpPr>
          <p:cNvPr id="61" name="Google Shape;61;p24"/>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2" name="Google Shape;62;p24"/>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24"/>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24"/>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ca-ES"/>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Contenido con título" type="objTx">
  <p:cSld name="OBJECT_WITH_CAPTION_TEXT">
    <p:spTree>
      <p:nvGrpSpPr>
        <p:cNvPr id="1" name="Shape 65"/>
        <p:cNvGrpSpPr/>
        <p:nvPr/>
      </p:nvGrpSpPr>
      <p:grpSpPr>
        <a:xfrm>
          <a:off x="0" y="0"/>
          <a:ext cx="0" cy="0"/>
          <a:chOff x="0" y="0"/>
          <a:chExt cx="0" cy="0"/>
        </a:xfrm>
      </p:grpSpPr>
      <p:sp>
        <p:nvSpPr>
          <p:cNvPr id="66" name="Google Shape;66;p25"/>
          <p:cNvSpPr/>
          <p:nvPr/>
        </p:nvSpPr>
        <p:spPr>
          <a:xfrm>
            <a:off x="16" y="0"/>
            <a:ext cx="4050791" cy="68580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5"/>
          <p:cNvSpPr/>
          <p:nvPr/>
        </p:nvSpPr>
        <p:spPr>
          <a:xfrm>
            <a:off x="4040071" y="0"/>
            <a:ext cx="64008" cy="6858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5"/>
          <p:cNvSpPr txBox="1">
            <a:spLocks noGrp="1"/>
          </p:cNvSpPr>
          <p:nvPr>
            <p:ph type="title"/>
          </p:nvPr>
        </p:nvSpPr>
        <p:spPr>
          <a:xfrm>
            <a:off x="457200" y="594359"/>
            <a:ext cx="3200400" cy="2286000"/>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FFFFFF"/>
              </a:buClr>
              <a:buSzPts val="3600"/>
              <a:buFont typeface="Calibri"/>
              <a:buNone/>
              <a:defRPr sz="3600" b="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9" name="Google Shape;69;p25"/>
          <p:cNvSpPr txBox="1">
            <a:spLocks noGrp="1"/>
          </p:cNvSpPr>
          <p:nvPr>
            <p:ph type="body" idx="1"/>
          </p:nvPr>
        </p:nvSpPr>
        <p:spPr>
          <a:xfrm>
            <a:off x="4800600" y="731520"/>
            <a:ext cx="6492240" cy="525780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70" name="Google Shape;70;p25"/>
          <p:cNvSpPr txBox="1">
            <a:spLocks noGrp="1"/>
          </p:cNvSpPr>
          <p:nvPr>
            <p:ph type="body" idx="2"/>
          </p:nvPr>
        </p:nvSpPr>
        <p:spPr>
          <a:xfrm>
            <a:off x="457200" y="2926080"/>
            <a:ext cx="3200400" cy="3379124"/>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200"/>
              </a:spcBef>
              <a:spcAft>
                <a:spcPts val="0"/>
              </a:spcAft>
              <a:buSzPts val="1500"/>
              <a:buNone/>
              <a:defRPr sz="1500">
                <a:solidFill>
                  <a:srgbClr val="FFFFFF"/>
                </a:solidFill>
              </a:defRPr>
            </a:lvl1pPr>
            <a:lvl2pPr marL="914400" lvl="1" indent="-228600" algn="l">
              <a:lnSpc>
                <a:spcPct val="90000"/>
              </a:lnSpc>
              <a:spcBef>
                <a:spcPts val="200"/>
              </a:spcBef>
              <a:spcAft>
                <a:spcPts val="0"/>
              </a:spcAft>
              <a:buSzPts val="1200"/>
              <a:buNone/>
              <a:defRPr sz="1200"/>
            </a:lvl2pPr>
            <a:lvl3pPr marL="1371600" lvl="2" indent="-228600" algn="l">
              <a:lnSpc>
                <a:spcPct val="90000"/>
              </a:lnSpc>
              <a:spcBef>
                <a:spcPts val="400"/>
              </a:spcBef>
              <a:spcAft>
                <a:spcPts val="0"/>
              </a:spcAft>
              <a:buSzPts val="1000"/>
              <a:buNone/>
              <a:defRPr sz="1000"/>
            </a:lvl3pPr>
            <a:lvl4pPr marL="1828800" lvl="3" indent="-228600" algn="l">
              <a:lnSpc>
                <a:spcPct val="90000"/>
              </a:lnSpc>
              <a:spcBef>
                <a:spcPts val="400"/>
              </a:spcBef>
              <a:spcAft>
                <a:spcPts val="0"/>
              </a:spcAft>
              <a:buSzPts val="900"/>
              <a:buNone/>
              <a:defRPr sz="900"/>
            </a:lvl4pPr>
            <a:lvl5pPr marL="2286000" lvl="4" indent="-228600" algn="l">
              <a:lnSpc>
                <a:spcPct val="90000"/>
              </a:lnSpc>
              <a:spcBef>
                <a:spcPts val="400"/>
              </a:spcBef>
              <a:spcAft>
                <a:spcPts val="0"/>
              </a:spcAft>
              <a:buSzPts val="900"/>
              <a:buNone/>
              <a:defRPr sz="900"/>
            </a:lvl5pPr>
            <a:lvl6pPr marL="2743200" lvl="5" indent="-228600" algn="l">
              <a:lnSpc>
                <a:spcPct val="90000"/>
              </a:lnSpc>
              <a:spcBef>
                <a:spcPts val="400"/>
              </a:spcBef>
              <a:spcAft>
                <a:spcPts val="0"/>
              </a:spcAft>
              <a:buSzPts val="900"/>
              <a:buNone/>
              <a:defRPr sz="900"/>
            </a:lvl6pPr>
            <a:lvl7pPr marL="3200400" lvl="6" indent="-228600" algn="l">
              <a:lnSpc>
                <a:spcPct val="90000"/>
              </a:lnSpc>
              <a:spcBef>
                <a:spcPts val="400"/>
              </a:spcBef>
              <a:spcAft>
                <a:spcPts val="0"/>
              </a:spcAft>
              <a:buSzPts val="900"/>
              <a:buNone/>
              <a:defRPr sz="900"/>
            </a:lvl7pPr>
            <a:lvl8pPr marL="3657600" lvl="7" indent="-228600" algn="l">
              <a:lnSpc>
                <a:spcPct val="90000"/>
              </a:lnSpc>
              <a:spcBef>
                <a:spcPts val="400"/>
              </a:spcBef>
              <a:spcAft>
                <a:spcPts val="0"/>
              </a:spcAft>
              <a:buSzPts val="900"/>
              <a:buNone/>
              <a:defRPr sz="900"/>
            </a:lvl8pPr>
            <a:lvl9pPr marL="4114800" lvl="8" indent="-228600" algn="l">
              <a:lnSpc>
                <a:spcPct val="90000"/>
              </a:lnSpc>
              <a:spcBef>
                <a:spcPts val="400"/>
              </a:spcBef>
              <a:spcAft>
                <a:spcPts val="400"/>
              </a:spcAft>
              <a:buSzPts val="900"/>
              <a:buNone/>
              <a:defRPr sz="900"/>
            </a:lvl9pPr>
          </a:lstStyle>
          <a:p>
            <a:endParaRPr/>
          </a:p>
        </p:txBody>
      </p:sp>
      <p:sp>
        <p:nvSpPr>
          <p:cNvPr id="71" name="Google Shape;71;p25"/>
          <p:cNvSpPr txBox="1">
            <a:spLocks noGrp="1"/>
          </p:cNvSpPr>
          <p:nvPr>
            <p:ph type="dt" idx="10"/>
          </p:nvPr>
        </p:nvSpPr>
        <p:spPr>
          <a:xfrm>
            <a:off x="465512" y="6459785"/>
            <a:ext cx="261851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25"/>
          <p:cNvSpPr txBox="1">
            <a:spLocks noGrp="1"/>
          </p:cNvSpPr>
          <p:nvPr>
            <p:ph type="ftr" idx="11"/>
          </p:nvPr>
        </p:nvSpPr>
        <p:spPr>
          <a:xfrm>
            <a:off x="4800600" y="6459785"/>
            <a:ext cx="4648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25"/>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050">
                <a:solidFill>
                  <a:schemeClr val="dk2"/>
                </a:solidFill>
                <a:latin typeface="Calibri"/>
                <a:ea typeface="Calibri"/>
                <a:cs typeface="Calibri"/>
                <a:sym typeface="Calibri"/>
              </a:defRPr>
            </a:lvl1pPr>
            <a:lvl2pPr marL="0" lvl="1" indent="0" algn="r">
              <a:spcBef>
                <a:spcPts val="0"/>
              </a:spcBef>
              <a:buNone/>
              <a:defRPr sz="1050">
                <a:solidFill>
                  <a:schemeClr val="dk2"/>
                </a:solidFill>
                <a:latin typeface="Calibri"/>
                <a:ea typeface="Calibri"/>
                <a:cs typeface="Calibri"/>
                <a:sym typeface="Calibri"/>
              </a:defRPr>
            </a:lvl2pPr>
            <a:lvl3pPr marL="0" lvl="2" indent="0" algn="r">
              <a:spcBef>
                <a:spcPts val="0"/>
              </a:spcBef>
              <a:buNone/>
              <a:defRPr sz="1050">
                <a:solidFill>
                  <a:schemeClr val="dk2"/>
                </a:solidFill>
                <a:latin typeface="Calibri"/>
                <a:ea typeface="Calibri"/>
                <a:cs typeface="Calibri"/>
                <a:sym typeface="Calibri"/>
              </a:defRPr>
            </a:lvl3pPr>
            <a:lvl4pPr marL="0" lvl="3" indent="0" algn="r">
              <a:spcBef>
                <a:spcPts val="0"/>
              </a:spcBef>
              <a:buNone/>
              <a:defRPr sz="1050">
                <a:solidFill>
                  <a:schemeClr val="dk2"/>
                </a:solidFill>
                <a:latin typeface="Calibri"/>
                <a:ea typeface="Calibri"/>
                <a:cs typeface="Calibri"/>
                <a:sym typeface="Calibri"/>
              </a:defRPr>
            </a:lvl4pPr>
            <a:lvl5pPr marL="0" lvl="4" indent="0" algn="r">
              <a:spcBef>
                <a:spcPts val="0"/>
              </a:spcBef>
              <a:buNone/>
              <a:defRPr sz="1050">
                <a:solidFill>
                  <a:schemeClr val="dk2"/>
                </a:solidFill>
                <a:latin typeface="Calibri"/>
                <a:ea typeface="Calibri"/>
                <a:cs typeface="Calibri"/>
                <a:sym typeface="Calibri"/>
              </a:defRPr>
            </a:lvl5pPr>
            <a:lvl6pPr marL="0" lvl="5" indent="0" algn="r">
              <a:spcBef>
                <a:spcPts val="0"/>
              </a:spcBef>
              <a:buNone/>
              <a:defRPr sz="1050">
                <a:solidFill>
                  <a:schemeClr val="dk2"/>
                </a:solidFill>
                <a:latin typeface="Calibri"/>
                <a:ea typeface="Calibri"/>
                <a:cs typeface="Calibri"/>
                <a:sym typeface="Calibri"/>
              </a:defRPr>
            </a:lvl6pPr>
            <a:lvl7pPr marL="0" lvl="6" indent="0" algn="r">
              <a:spcBef>
                <a:spcPts val="0"/>
              </a:spcBef>
              <a:buNone/>
              <a:defRPr sz="1050">
                <a:solidFill>
                  <a:schemeClr val="dk2"/>
                </a:solidFill>
                <a:latin typeface="Calibri"/>
                <a:ea typeface="Calibri"/>
                <a:cs typeface="Calibri"/>
                <a:sym typeface="Calibri"/>
              </a:defRPr>
            </a:lvl7pPr>
            <a:lvl8pPr marL="0" lvl="7" indent="0" algn="r">
              <a:spcBef>
                <a:spcPts val="0"/>
              </a:spcBef>
              <a:buNone/>
              <a:defRPr sz="1050">
                <a:solidFill>
                  <a:schemeClr val="dk2"/>
                </a:solidFill>
                <a:latin typeface="Calibri"/>
                <a:ea typeface="Calibri"/>
                <a:cs typeface="Calibri"/>
                <a:sym typeface="Calibri"/>
              </a:defRPr>
            </a:lvl8pPr>
            <a:lvl9pPr marL="0" lvl="8" indent="0" algn="r">
              <a:spcBef>
                <a:spcPts val="0"/>
              </a:spcBef>
              <a:buNone/>
              <a:defRPr sz="1050">
                <a:solidFill>
                  <a:schemeClr val="dk2"/>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ca-ES"/>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Imagen con título" type="picTx">
  <p:cSld name="PICTURE_WITH_CAPTION_TEXT">
    <p:spTree>
      <p:nvGrpSpPr>
        <p:cNvPr id="1" name="Shape 74"/>
        <p:cNvGrpSpPr/>
        <p:nvPr/>
      </p:nvGrpSpPr>
      <p:grpSpPr>
        <a:xfrm>
          <a:off x="0" y="0"/>
          <a:ext cx="0" cy="0"/>
          <a:chOff x="0" y="0"/>
          <a:chExt cx="0" cy="0"/>
        </a:xfrm>
      </p:grpSpPr>
      <p:sp>
        <p:nvSpPr>
          <p:cNvPr id="75" name="Google Shape;75;p26"/>
          <p:cNvSpPr/>
          <p:nvPr/>
        </p:nvSpPr>
        <p:spPr>
          <a:xfrm>
            <a:off x="0" y="4953000"/>
            <a:ext cx="12188825" cy="19050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6"/>
          <p:cNvSpPr/>
          <p:nvPr/>
        </p:nvSpPr>
        <p:spPr>
          <a:xfrm>
            <a:off x="15" y="4915076"/>
            <a:ext cx="12188825" cy="6400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6"/>
          <p:cNvSpPr txBox="1">
            <a:spLocks noGrp="1"/>
          </p:cNvSpPr>
          <p:nvPr>
            <p:ph type="title"/>
          </p:nvPr>
        </p:nvSpPr>
        <p:spPr>
          <a:xfrm>
            <a:off x="1097280" y="5074920"/>
            <a:ext cx="10113645" cy="822960"/>
          </a:xfrm>
          <a:prstGeom prst="rect">
            <a:avLst/>
          </a:prstGeom>
          <a:noFill/>
          <a:ln>
            <a:noFill/>
          </a:ln>
        </p:spPr>
        <p:txBody>
          <a:bodyPr spcFirstLastPara="1" wrap="square" lIns="91425" tIns="0" rIns="91425" bIns="0" anchor="b" anchorCtr="0">
            <a:noAutofit/>
          </a:bodyPr>
          <a:lstStyle>
            <a:lvl1pPr lvl="0" algn="l">
              <a:lnSpc>
                <a:spcPct val="85000"/>
              </a:lnSpc>
              <a:spcBef>
                <a:spcPts val="0"/>
              </a:spcBef>
              <a:spcAft>
                <a:spcPts val="0"/>
              </a:spcAft>
              <a:buClr>
                <a:srgbClr val="FFFFFF"/>
              </a:buClr>
              <a:buSzPts val="3600"/>
              <a:buFont typeface="Calibri"/>
              <a:buNone/>
              <a:defRPr sz="3600" b="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8" name="Google Shape;78;p26"/>
          <p:cNvSpPr>
            <a:spLocks noGrp="1"/>
          </p:cNvSpPr>
          <p:nvPr>
            <p:ph type="pic" idx="2"/>
          </p:nvPr>
        </p:nvSpPr>
        <p:spPr>
          <a:xfrm>
            <a:off x="15" y="0"/>
            <a:ext cx="12191985" cy="4915076"/>
          </a:xfrm>
          <a:prstGeom prst="rect">
            <a:avLst/>
          </a:prstGeom>
          <a:solidFill>
            <a:srgbClr val="BECAD4"/>
          </a:solidFill>
          <a:ln>
            <a:noFill/>
          </a:ln>
        </p:spPr>
      </p:sp>
      <p:sp>
        <p:nvSpPr>
          <p:cNvPr id="79" name="Google Shape;79;p26"/>
          <p:cNvSpPr txBox="1">
            <a:spLocks noGrp="1"/>
          </p:cNvSpPr>
          <p:nvPr>
            <p:ph type="body" idx="1"/>
          </p:nvPr>
        </p:nvSpPr>
        <p:spPr>
          <a:xfrm>
            <a:off x="1097280" y="5907024"/>
            <a:ext cx="10113264" cy="594360"/>
          </a:xfrm>
          <a:prstGeom prst="rect">
            <a:avLst/>
          </a:prstGeom>
          <a:noFill/>
          <a:ln>
            <a:noFill/>
          </a:ln>
        </p:spPr>
        <p:txBody>
          <a:bodyPr spcFirstLastPara="1" wrap="square" lIns="91425" tIns="0" rIns="91425" bIns="0" anchor="t" anchorCtr="0">
            <a:normAutofit/>
          </a:bodyPr>
          <a:lstStyle>
            <a:lvl1pPr marL="457200" lvl="0" indent="-228600" algn="l">
              <a:lnSpc>
                <a:spcPct val="90000"/>
              </a:lnSpc>
              <a:spcBef>
                <a:spcPts val="0"/>
              </a:spcBef>
              <a:spcAft>
                <a:spcPts val="0"/>
              </a:spcAft>
              <a:buSzPts val="1500"/>
              <a:buNone/>
              <a:defRPr sz="1500">
                <a:solidFill>
                  <a:srgbClr val="FFFFFF"/>
                </a:solidFill>
              </a:defRPr>
            </a:lvl1pPr>
            <a:lvl2pPr marL="914400" lvl="1" indent="-228600" algn="l">
              <a:lnSpc>
                <a:spcPct val="90000"/>
              </a:lnSpc>
              <a:spcBef>
                <a:spcPts val="600"/>
              </a:spcBef>
              <a:spcAft>
                <a:spcPts val="0"/>
              </a:spcAft>
              <a:buSzPts val="1200"/>
              <a:buNone/>
              <a:defRPr sz="1200"/>
            </a:lvl2pPr>
            <a:lvl3pPr marL="1371600" lvl="2" indent="-228600" algn="l">
              <a:lnSpc>
                <a:spcPct val="90000"/>
              </a:lnSpc>
              <a:spcBef>
                <a:spcPts val="400"/>
              </a:spcBef>
              <a:spcAft>
                <a:spcPts val="0"/>
              </a:spcAft>
              <a:buSzPts val="1000"/>
              <a:buNone/>
              <a:defRPr sz="1000"/>
            </a:lvl3pPr>
            <a:lvl4pPr marL="1828800" lvl="3" indent="-228600" algn="l">
              <a:lnSpc>
                <a:spcPct val="90000"/>
              </a:lnSpc>
              <a:spcBef>
                <a:spcPts val="400"/>
              </a:spcBef>
              <a:spcAft>
                <a:spcPts val="0"/>
              </a:spcAft>
              <a:buSzPts val="900"/>
              <a:buNone/>
              <a:defRPr sz="900"/>
            </a:lvl4pPr>
            <a:lvl5pPr marL="2286000" lvl="4" indent="-228600" algn="l">
              <a:lnSpc>
                <a:spcPct val="90000"/>
              </a:lnSpc>
              <a:spcBef>
                <a:spcPts val="400"/>
              </a:spcBef>
              <a:spcAft>
                <a:spcPts val="0"/>
              </a:spcAft>
              <a:buSzPts val="900"/>
              <a:buNone/>
              <a:defRPr sz="900"/>
            </a:lvl5pPr>
            <a:lvl6pPr marL="2743200" lvl="5" indent="-228600" algn="l">
              <a:lnSpc>
                <a:spcPct val="90000"/>
              </a:lnSpc>
              <a:spcBef>
                <a:spcPts val="400"/>
              </a:spcBef>
              <a:spcAft>
                <a:spcPts val="0"/>
              </a:spcAft>
              <a:buSzPts val="900"/>
              <a:buNone/>
              <a:defRPr sz="900"/>
            </a:lvl6pPr>
            <a:lvl7pPr marL="3200400" lvl="6" indent="-228600" algn="l">
              <a:lnSpc>
                <a:spcPct val="90000"/>
              </a:lnSpc>
              <a:spcBef>
                <a:spcPts val="400"/>
              </a:spcBef>
              <a:spcAft>
                <a:spcPts val="0"/>
              </a:spcAft>
              <a:buSzPts val="900"/>
              <a:buNone/>
              <a:defRPr sz="900"/>
            </a:lvl7pPr>
            <a:lvl8pPr marL="3657600" lvl="7" indent="-228600" algn="l">
              <a:lnSpc>
                <a:spcPct val="90000"/>
              </a:lnSpc>
              <a:spcBef>
                <a:spcPts val="400"/>
              </a:spcBef>
              <a:spcAft>
                <a:spcPts val="0"/>
              </a:spcAft>
              <a:buSzPts val="900"/>
              <a:buNone/>
              <a:defRPr sz="900"/>
            </a:lvl8pPr>
            <a:lvl9pPr marL="4114800" lvl="8" indent="-228600" algn="l">
              <a:lnSpc>
                <a:spcPct val="90000"/>
              </a:lnSpc>
              <a:spcBef>
                <a:spcPts val="400"/>
              </a:spcBef>
              <a:spcAft>
                <a:spcPts val="400"/>
              </a:spcAft>
              <a:buSzPts val="900"/>
              <a:buNone/>
              <a:defRPr sz="900"/>
            </a:lvl9pPr>
          </a:lstStyle>
          <a:p>
            <a:endParaRPr/>
          </a:p>
        </p:txBody>
      </p:sp>
      <p:sp>
        <p:nvSpPr>
          <p:cNvPr id="80" name="Google Shape;80;p26"/>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26"/>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26"/>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ca-ES"/>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7"/>
          <p:cNvSpPr/>
          <p:nvPr/>
        </p:nvSpPr>
        <p:spPr>
          <a:xfrm>
            <a:off x="3175" y="6400800"/>
            <a:ext cx="12188825" cy="457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7;p17"/>
          <p:cNvSpPr/>
          <p:nvPr/>
        </p:nvSpPr>
        <p:spPr>
          <a:xfrm>
            <a:off x="15" y="6334316"/>
            <a:ext cx="12188825" cy="6400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8;p17"/>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lvl1pPr marR="0" lvl="0" algn="l" rtl="0">
              <a:lnSpc>
                <a:spcPct val="85000"/>
              </a:lnSpc>
              <a:spcBef>
                <a:spcPts val="0"/>
              </a:spcBef>
              <a:spcAft>
                <a:spcPts val="0"/>
              </a:spcAft>
              <a:buClr>
                <a:srgbClr val="3F3F3F"/>
              </a:buClr>
              <a:buSzPts val="4800"/>
              <a:buFont typeface="Calibri"/>
              <a:buNone/>
              <a:defRPr sz="4800" b="0" i="0" u="none" strike="noStrike" cap="none">
                <a:solidFill>
                  <a:srgbClr val="3F3F3F"/>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9" name="Google Shape;9;p17"/>
          <p:cNvSpPr txBox="1">
            <a:spLocks noGrp="1"/>
          </p:cNvSpPr>
          <p:nvPr>
            <p:ph type="body" idx="1"/>
          </p:nvPr>
        </p:nvSpPr>
        <p:spPr>
          <a:xfrm>
            <a:off x="1097280" y="1845734"/>
            <a:ext cx="10058400" cy="4023360"/>
          </a:xfrm>
          <a:prstGeom prst="rect">
            <a:avLst/>
          </a:prstGeom>
          <a:noFill/>
          <a:ln>
            <a:noFill/>
          </a:ln>
        </p:spPr>
        <p:txBody>
          <a:bodyPr spcFirstLastPara="1" wrap="square" lIns="0" tIns="45700" rIns="0" bIns="45700" anchor="t" anchorCtr="0">
            <a:normAutofit/>
          </a:bodyPr>
          <a:lstStyle>
            <a:lvl1pPr marL="457200" marR="0" lvl="0" indent="-355600" algn="l" rtl="0">
              <a:lnSpc>
                <a:spcPct val="90000"/>
              </a:lnSpc>
              <a:spcBef>
                <a:spcPts val="1200"/>
              </a:spcBef>
              <a:spcAft>
                <a:spcPts val="0"/>
              </a:spcAft>
              <a:buClr>
                <a:schemeClr val="accent1"/>
              </a:buClr>
              <a:buSzPts val="2000"/>
              <a:buFont typeface="Calibri"/>
              <a:buChar char=" "/>
              <a:defRPr sz="2000" b="0" i="0" u="none" strike="noStrike" cap="none">
                <a:solidFill>
                  <a:srgbClr val="3F3F3F"/>
                </a:solidFill>
                <a:latin typeface="Calibri"/>
                <a:ea typeface="Calibri"/>
                <a:cs typeface="Calibri"/>
                <a:sym typeface="Calibri"/>
              </a:defRPr>
            </a:lvl1pPr>
            <a:lvl2pPr marL="914400" marR="0" lvl="1" indent="-342900" algn="l" rtl="0">
              <a:lnSpc>
                <a:spcPct val="90000"/>
              </a:lnSpc>
              <a:spcBef>
                <a:spcPts val="200"/>
              </a:spcBef>
              <a:spcAft>
                <a:spcPts val="0"/>
              </a:spcAft>
              <a:buClr>
                <a:schemeClr val="accent1"/>
              </a:buClr>
              <a:buSzPts val="1800"/>
              <a:buFont typeface="Calibri"/>
              <a:buChar char="◦"/>
              <a:defRPr sz="1800" b="0" i="0" u="none" strike="noStrike" cap="none">
                <a:solidFill>
                  <a:srgbClr val="3F3F3F"/>
                </a:solidFill>
                <a:latin typeface="Calibri"/>
                <a:ea typeface="Calibri"/>
                <a:cs typeface="Calibri"/>
                <a:sym typeface="Calibri"/>
              </a:defRPr>
            </a:lvl2pPr>
            <a:lvl3pPr marL="1371600" marR="0" lvl="2"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8pPr>
            <a:lvl9pPr marL="4114800" marR="0" lvl="8" indent="-317500" algn="l" rtl="0">
              <a:lnSpc>
                <a:spcPct val="90000"/>
              </a:lnSpc>
              <a:spcBef>
                <a:spcPts val="400"/>
              </a:spcBef>
              <a:spcAft>
                <a:spcPts val="40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9pPr>
          </a:lstStyle>
          <a:p>
            <a:endParaRPr/>
          </a:p>
        </p:txBody>
      </p:sp>
      <p:sp>
        <p:nvSpPr>
          <p:cNvPr id="10" name="Google Shape;10;p17"/>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00" b="0" i="0" u="none" strike="noStrike" cap="none">
                <a:solidFill>
                  <a:srgbClr val="FFFFFF"/>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1" name="Google Shape;11;p17"/>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900" b="0" i="0" u="none" strike="noStrike" cap="none">
                <a:solidFill>
                  <a:srgbClr val="FFFFFF"/>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2" name="Google Shape;12;p17"/>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050" b="0" i="0" u="none" strike="noStrike" cap="none">
                <a:solidFill>
                  <a:srgbClr val="FFFFFF"/>
                </a:solidFill>
                <a:latin typeface="Calibri"/>
                <a:ea typeface="Calibri"/>
                <a:cs typeface="Calibri"/>
                <a:sym typeface="Calibri"/>
              </a:defRPr>
            </a:lvl1pPr>
            <a:lvl2pPr marL="0" marR="0" lvl="1" indent="0" algn="r" rtl="0">
              <a:spcBef>
                <a:spcPts val="0"/>
              </a:spcBef>
              <a:buNone/>
              <a:defRPr sz="1050" b="0" i="0" u="none" strike="noStrike" cap="none">
                <a:solidFill>
                  <a:srgbClr val="FFFFFF"/>
                </a:solidFill>
                <a:latin typeface="Calibri"/>
                <a:ea typeface="Calibri"/>
                <a:cs typeface="Calibri"/>
                <a:sym typeface="Calibri"/>
              </a:defRPr>
            </a:lvl2pPr>
            <a:lvl3pPr marL="0" marR="0" lvl="2" indent="0" algn="r" rtl="0">
              <a:spcBef>
                <a:spcPts val="0"/>
              </a:spcBef>
              <a:buNone/>
              <a:defRPr sz="1050" b="0" i="0" u="none" strike="noStrike" cap="none">
                <a:solidFill>
                  <a:srgbClr val="FFFFFF"/>
                </a:solidFill>
                <a:latin typeface="Calibri"/>
                <a:ea typeface="Calibri"/>
                <a:cs typeface="Calibri"/>
                <a:sym typeface="Calibri"/>
              </a:defRPr>
            </a:lvl3pPr>
            <a:lvl4pPr marL="0" marR="0" lvl="3" indent="0" algn="r" rtl="0">
              <a:spcBef>
                <a:spcPts val="0"/>
              </a:spcBef>
              <a:buNone/>
              <a:defRPr sz="1050" b="0" i="0" u="none" strike="noStrike" cap="none">
                <a:solidFill>
                  <a:srgbClr val="FFFFFF"/>
                </a:solidFill>
                <a:latin typeface="Calibri"/>
                <a:ea typeface="Calibri"/>
                <a:cs typeface="Calibri"/>
                <a:sym typeface="Calibri"/>
              </a:defRPr>
            </a:lvl4pPr>
            <a:lvl5pPr marL="0" marR="0" lvl="4" indent="0" algn="r" rtl="0">
              <a:spcBef>
                <a:spcPts val="0"/>
              </a:spcBef>
              <a:buNone/>
              <a:defRPr sz="1050" b="0" i="0" u="none" strike="noStrike" cap="none">
                <a:solidFill>
                  <a:srgbClr val="FFFFFF"/>
                </a:solidFill>
                <a:latin typeface="Calibri"/>
                <a:ea typeface="Calibri"/>
                <a:cs typeface="Calibri"/>
                <a:sym typeface="Calibri"/>
              </a:defRPr>
            </a:lvl5pPr>
            <a:lvl6pPr marL="0" marR="0" lvl="5" indent="0" algn="r" rtl="0">
              <a:spcBef>
                <a:spcPts val="0"/>
              </a:spcBef>
              <a:buNone/>
              <a:defRPr sz="1050" b="0" i="0" u="none" strike="noStrike" cap="none">
                <a:solidFill>
                  <a:srgbClr val="FFFFFF"/>
                </a:solidFill>
                <a:latin typeface="Calibri"/>
                <a:ea typeface="Calibri"/>
                <a:cs typeface="Calibri"/>
                <a:sym typeface="Calibri"/>
              </a:defRPr>
            </a:lvl6pPr>
            <a:lvl7pPr marL="0" marR="0" lvl="6" indent="0" algn="r" rtl="0">
              <a:spcBef>
                <a:spcPts val="0"/>
              </a:spcBef>
              <a:buNone/>
              <a:defRPr sz="1050" b="0" i="0" u="none" strike="noStrike" cap="none">
                <a:solidFill>
                  <a:srgbClr val="FFFFFF"/>
                </a:solidFill>
                <a:latin typeface="Calibri"/>
                <a:ea typeface="Calibri"/>
                <a:cs typeface="Calibri"/>
                <a:sym typeface="Calibri"/>
              </a:defRPr>
            </a:lvl7pPr>
            <a:lvl8pPr marL="0" marR="0" lvl="7" indent="0" algn="r" rtl="0">
              <a:spcBef>
                <a:spcPts val="0"/>
              </a:spcBef>
              <a:buNone/>
              <a:defRPr sz="1050" b="0" i="0" u="none" strike="noStrike" cap="none">
                <a:solidFill>
                  <a:srgbClr val="FFFFFF"/>
                </a:solidFill>
                <a:latin typeface="Calibri"/>
                <a:ea typeface="Calibri"/>
                <a:cs typeface="Calibri"/>
                <a:sym typeface="Calibri"/>
              </a:defRPr>
            </a:lvl8pPr>
            <a:lvl9pPr marL="0" marR="0" lvl="8" indent="0" algn="r" rtl="0">
              <a:spcBef>
                <a:spcPts val="0"/>
              </a:spcBef>
              <a:buNone/>
              <a:defRPr sz="1050"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ca-ES"/>
              <a:t>‹Nº›</a:t>
            </a:fld>
            <a:endParaRPr/>
          </a:p>
        </p:txBody>
      </p:sp>
      <p:cxnSp>
        <p:nvCxnSpPr>
          <p:cNvPr id="13" name="Google Shape;13;p17"/>
          <p:cNvCxnSpPr/>
          <p:nvPr/>
        </p:nvCxnSpPr>
        <p:spPr>
          <a:xfrm>
            <a:off x="1193532" y="1737845"/>
            <a:ext cx="9966960" cy="0"/>
          </a:xfrm>
          <a:prstGeom prst="straightConnector1">
            <a:avLst/>
          </a:prstGeom>
          <a:noFill/>
          <a:ln w="9525" cap="flat" cmpd="sng">
            <a:solidFill>
              <a:srgbClr val="7F7F7F"/>
            </a:solidFill>
            <a:prstDash val="solid"/>
            <a:round/>
            <a:headEnd type="none" w="sm" len="sm"/>
            <a:tailEnd type="none" w="sm" len="sm"/>
          </a:ln>
        </p:spPr>
      </p:cxn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jpeg"/><Relationship Id="rId5" Type="http://schemas.openxmlformats.org/officeDocument/2006/relationships/image" Target="../media/image3.jpe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jpg"/><Relationship Id="rId7" Type="http://schemas.openxmlformats.org/officeDocument/2006/relationships/image" Target="../media/image4.jpe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5.jpeg"/><Relationship Id="rId5" Type="http://schemas.openxmlformats.org/officeDocument/2006/relationships/image" Target="../media/image3.jpe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8" Type="http://schemas.openxmlformats.org/officeDocument/2006/relationships/image" Target="../media/image4.jpeg"/><Relationship Id="rId3" Type="http://schemas.openxmlformats.org/officeDocument/2006/relationships/image" Target="../media/image1.jpg"/><Relationship Id="rId7" Type="http://schemas.openxmlformats.org/officeDocument/2006/relationships/image" Target="../media/image5.jpe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3.jpeg"/><Relationship Id="rId5" Type="http://schemas.openxmlformats.org/officeDocument/2006/relationships/image" Target="../media/image8.jp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8" Type="http://schemas.openxmlformats.org/officeDocument/2006/relationships/image" Target="../media/image4.jpeg"/><Relationship Id="rId3" Type="http://schemas.openxmlformats.org/officeDocument/2006/relationships/image" Target="../media/image1.jpg"/><Relationship Id="rId7" Type="http://schemas.openxmlformats.org/officeDocument/2006/relationships/image" Target="../media/image5.jpeg"/><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3.jpeg"/><Relationship Id="rId5" Type="http://schemas.openxmlformats.org/officeDocument/2006/relationships/image" Target="../media/image9.jp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1.jpg"/><Relationship Id="rId7" Type="http://schemas.openxmlformats.org/officeDocument/2006/relationships/image" Target="../media/image4.jpeg"/><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image" Target="../media/image5.jpeg"/><Relationship Id="rId5" Type="http://schemas.openxmlformats.org/officeDocument/2006/relationships/image" Target="../media/image3.jpeg"/><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1.jpg"/><Relationship Id="rId7" Type="http://schemas.openxmlformats.org/officeDocument/2006/relationships/image" Target="../media/image4.jpeg"/><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image" Target="../media/image5.jpeg"/><Relationship Id="rId5" Type="http://schemas.openxmlformats.org/officeDocument/2006/relationships/image" Target="../media/image3.jpeg"/><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image" Target="../media/image1.jpg"/><Relationship Id="rId7" Type="http://schemas.openxmlformats.org/officeDocument/2006/relationships/image" Target="../media/image4.jpeg"/><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image" Target="../media/image5.jpeg"/><Relationship Id="rId5" Type="http://schemas.openxmlformats.org/officeDocument/2006/relationships/image" Target="../media/image3.jpeg"/><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1.jpg"/><Relationship Id="rId7" Type="http://schemas.openxmlformats.org/officeDocument/2006/relationships/image" Target="../media/image4.jpeg"/><Relationship Id="rId2" Type="http://schemas.openxmlformats.org/officeDocument/2006/relationships/notesSlide" Target="../notesSlides/notesSlide16.xml"/><Relationship Id="rId1" Type="http://schemas.openxmlformats.org/officeDocument/2006/relationships/slideLayout" Target="../slideLayouts/slideLayout1.xml"/><Relationship Id="rId6" Type="http://schemas.openxmlformats.org/officeDocument/2006/relationships/image" Target="../media/image5.jpeg"/><Relationship Id="rId5" Type="http://schemas.openxmlformats.org/officeDocument/2006/relationships/image" Target="../media/image3.jpeg"/><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image" Target="../media/image1.jpg"/><Relationship Id="rId7" Type="http://schemas.openxmlformats.org/officeDocument/2006/relationships/image" Target="../media/image4.jpeg"/><Relationship Id="rId2" Type="http://schemas.openxmlformats.org/officeDocument/2006/relationships/notesSlide" Target="../notesSlides/notesSlide17.xml"/><Relationship Id="rId1" Type="http://schemas.openxmlformats.org/officeDocument/2006/relationships/slideLayout" Target="../slideLayouts/slideLayout1.xml"/><Relationship Id="rId6" Type="http://schemas.openxmlformats.org/officeDocument/2006/relationships/image" Target="../media/image5.jpeg"/><Relationship Id="rId5" Type="http://schemas.openxmlformats.org/officeDocument/2006/relationships/image" Target="../media/image3.jpeg"/><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3" Type="http://schemas.openxmlformats.org/officeDocument/2006/relationships/image" Target="../media/image1.jpg"/><Relationship Id="rId7" Type="http://schemas.openxmlformats.org/officeDocument/2006/relationships/image" Target="../media/image4.jpeg"/><Relationship Id="rId2" Type="http://schemas.openxmlformats.org/officeDocument/2006/relationships/notesSlide" Target="../notesSlides/notesSlide18.xml"/><Relationship Id="rId1" Type="http://schemas.openxmlformats.org/officeDocument/2006/relationships/slideLayout" Target="../slideLayouts/slideLayout1.xml"/><Relationship Id="rId6" Type="http://schemas.openxmlformats.org/officeDocument/2006/relationships/image" Target="../media/image5.jpeg"/><Relationship Id="rId5" Type="http://schemas.openxmlformats.org/officeDocument/2006/relationships/image" Target="../media/image3.jpeg"/><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3" Type="http://schemas.openxmlformats.org/officeDocument/2006/relationships/image" Target="../media/image1.jpg"/><Relationship Id="rId7" Type="http://schemas.openxmlformats.org/officeDocument/2006/relationships/image" Target="../media/image4.jpeg"/><Relationship Id="rId2" Type="http://schemas.openxmlformats.org/officeDocument/2006/relationships/notesSlide" Target="../notesSlides/notesSlide19.xml"/><Relationship Id="rId1" Type="http://schemas.openxmlformats.org/officeDocument/2006/relationships/slideLayout" Target="../slideLayouts/slideLayout1.xml"/><Relationship Id="rId6" Type="http://schemas.openxmlformats.org/officeDocument/2006/relationships/image" Target="../media/image5.jpeg"/><Relationship Id="rId5" Type="http://schemas.openxmlformats.org/officeDocument/2006/relationships/image" Target="../media/image3.jpe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7"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5.jpeg"/><Relationship Id="rId5" Type="http://schemas.openxmlformats.org/officeDocument/2006/relationships/image" Target="../media/image3.jpe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8" Type="http://schemas.openxmlformats.org/officeDocument/2006/relationships/image" Target="../media/image4.jpeg"/><Relationship Id="rId3" Type="http://schemas.openxmlformats.org/officeDocument/2006/relationships/hyperlink" Target="https://www.youtube.com/watch?v=Yf5dSVNPPCE" TargetMode="External"/><Relationship Id="rId7" Type="http://schemas.openxmlformats.org/officeDocument/2006/relationships/image" Target="../media/image5.jpeg"/><Relationship Id="rId2" Type="http://schemas.openxmlformats.org/officeDocument/2006/relationships/notesSlide" Target="../notesSlides/notesSlide20.xml"/><Relationship Id="rId1" Type="http://schemas.openxmlformats.org/officeDocument/2006/relationships/slideLayout" Target="../slideLayouts/slideLayout1.xml"/><Relationship Id="rId6" Type="http://schemas.openxmlformats.org/officeDocument/2006/relationships/image" Target="../media/image3.jpeg"/><Relationship Id="rId5" Type="http://schemas.openxmlformats.org/officeDocument/2006/relationships/image" Target="../media/image2.png"/><Relationship Id="rId4" Type="http://schemas.openxmlformats.org/officeDocument/2006/relationships/image" Target="../media/image1.jpg"/></Relationships>
</file>

<file path=ppt/slides/_rels/slide21.xml.rels><?xml version="1.0" encoding="UTF-8" standalone="yes"?>
<Relationships xmlns="http://schemas.openxmlformats.org/package/2006/relationships"><Relationship Id="rId8" Type="http://schemas.openxmlformats.org/officeDocument/2006/relationships/image" Target="../media/image4.jpeg"/><Relationship Id="rId3" Type="http://schemas.openxmlformats.org/officeDocument/2006/relationships/image" Target="../media/image10.png"/><Relationship Id="rId7" Type="http://schemas.openxmlformats.org/officeDocument/2006/relationships/image" Target="../media/image5.jpeg"/><Relationship Id="rId2" Type="http://schemas.openxmlformats.org/officeDocument/2006/relationships/notesSlide" Target="../notesSlides/notesSlide21.xml"/><Relationship Id="rId1" Type="http://schemas.openxmlformats.org/officeDocument/2006/relationships/slideLayout" Target="../slideLayouts/slideLayout1.xml"/><Relationship Id="rId6" Type="http://schemas.openxmlformats.org/officeDocument/2006/relationships/image" Target="../media/image3.jpeg"/><Relationship Id="rId5" Type="http://schemas.openxmlformats.org/officeDocument/2006/relationships/image" Target="../media/image2.png"/><Relationship Id="rId4" Type="http://schemas.openxmlformats.org/officeDocument/2006/relationships/image" Target="../media/image1.jpg"/></Relationships>
</file>

<file path=ppt/slides/_rels/slide22.xml.rels><?xml version="1.0" encoding="UTF-8" standalone="yes"?>
<Relationships xmlns="http://schemas.openxmlformats.org/package/2006/relationships"><Relationship Id="rId3" Type="http://schemas.openxmlformats.org/officeDocument/2006/relationships/image" Target="../media/image1.jpg"/><Relationship Id="rId7" Type="http://schemas.openxmlformats.org/officeDocument/2006/relationships/image" Target="../media/image4.jpeg"/><Relationship Id="rId2" Type="http://schemas.openxmlformats.org/officeDocument/2006/relationships/notesSlide" Target="../notesSlides/notesSlide22.xml"/><Relationship Id="rId1" Type="http://schemas.openxmlformats.org/officeDocument/2006/relationships/slideLayout" Target="../slideLayouts/slideLayout1.xml"/><Relationship Id="rId6" Type="http://schemas.openxmlformats.org/officeDocument/2006/relationships/image" Target="../media/image5.jpeg"/><Relationship Id="rId5" Type="http://schemas.openxmlformats.org/officeDocument/2006/relationships/image" Target="../media/image3.jpeg"/><Relationship Id="rId4" Type="http://schemas.openxmlformats.org/officeDocument/2006/relationships/image" Target="../media/image2.png"/></Relationships>
</file>

<file path=ppt/slides/_rels/slide23.xml.rels><?xml version="1.0" encoding="UTF-8" standalone="yes"?>
<Relationships xmlns="http://schemas.openxmlformats.org/package/2006/relationships"><Relationship Id="rId8" Type="http://schemas.openxmlformats.org/officeDocument/2006/relationships/image" Target="../media/image4.jpeg"/><Relationship Id="rId3" Type="http://schemas.openxmlformats.org/officeDocument/2006/relationships/image" Target="../media/image1.jpg"/><Relationship Id="rId7" Type="http://schemas.openxmlformats.org/officeDocument/2006/relationships/image" Target="../media/image5.jpeg"/><Relationship Id="rId2" Type="http://schemas.openxmlformats.org/officeDocument/2006/relationships/notesSlide" Target="../notesSlides/notesSlide23.xml"/><Relationship Id="rId1" Type="http://schemas.openxmlformats.org/officeDocument/2006/relationships/slideLayout" Target="../slideLayouts/slideLayout1.xml"/><Relationship Id="rId6" Type="http://schemas.openxmlformats.org/officeDocument/2006/relationships/image" Target="../media/image3.jpeg"/><Relationship Id="rId5" Type="http://schemas.openxmlformats.org/officeDocument/2006/relationships/image" Target="../media/image11.png"/><Relationship Id="rId4" Type="http://schemas.openxmlformats.org/officeDocument/2006/relationships/image" Target="../media/image2.png"/></Relationships>
</file>

<file path=ppt/slides/_rels/slide24.xml.rels><?xml version="1.0" encoding="UTF-8" standalone="yes"?>
<Relationships xmlns="http://schemas.openxmlformats.org/package/2006/relationships"><Relationship Id="rId3" Type="http://schemas.openxmlformats.org/officeDocument/2006/relationships/image" Target="../media/image1.jpg"/><Relationship Id="rId7" Type="http://schemas.openxmlformats.org/officeDocument/2006/relationships/image" Target="../media/image4.jpeg"/><Relationship Id="rId2" Type="http://schemas.openxmlformats.org/officeDocument/2006/relationships/notesSlide" Target="../notesSlides/notesSlide24.xml"/><Relationship Id="rId1" Type="http://schemas.openxmlformats.org/officeDocument/2006/relationships/slideLayout" Target="../slideLayouts/slideLayout1.xml"/><Relationship Id="rId6" Type="http://schemas.openxmlformats.org/officeDocument/2006/relationships/image" Target="../media/image5.jpeg"/><Relationship Id="rId5" Type="http://schemas.openxmlformats.org/officeDocument/2006/relationships/image" Target="../media/image3.jpeg"/><Relationship Id="rId4" Type="http://schemas.openxmlformats.org/officeDocument/2006/relationships/image" Target="../media/image2.png"/></Relationships>
</file>

<file path=ppt/slides/_rels/slide2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3.jpe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4.jpeg"/></Relationships>
</file>

<file path=ppt/slides/_rels/slide26.xml.rels><?xml version="1.0" encoding="UTF-8" standalone="yes"?>
<Relationships xmlns="http://schemas.openxmlformats.org/package/2006/relationships"><Relationship Id="rId8" Type="http://schemas.openxmlformats.org/officeDocument/2006/relationships/image" Target="../media/image4.jpeg"/><Relationship Id="rId3" Type="http://schemas.openxmlformats.org/officeDocument/2006/relationships/image" Target="../media/image1.jpg"/><Relationship Id="rId7" Type="http://schemas.openxmlformats.org/officeDocument/2006/relationships/image" Target="../media/image5.jpeg"/><Relationship Id="rId2" Type="http://schemas.openxmlformats.org/officeDocument/2006/relationships/notesSlide" Target="../notesSlides/notesSlide25.xml"/><Relationship Id="rId1" Type="http://schemas.openxmlformats.org/officeDocument/2006/relationships/slideLayout" Target="../slideLayouts/slideLayout1.xml"/><Relationship Id="rId6" Type="http://schemas.openxmlformats.org/officeDocument/2006/relationships/image" Target="../media/image3.jpeg"/><Relationship Id="rId5" Type="http://schemas.openxmlformats.org/officeDocument/2006/relationships/image" Target="../media/image13.jpeg"/><Relationship Id="rId4" Type="http://schemas.openxmlformats.org/officeDocument/2006/relationships/image" Target="../media/image2.png"/></Relationships>
</file>

<file path=ppt/slides/_rels/slide27.xml.rels><?xml version="1.0" encoding="UTF-8" standalone="yes"?>
<Relationships xmlns="http://schemas.openxmlformats.org/package/2006/relationships"><Relationship Id="rId3" Type="http://schemas.openxmlformats.org/officeDocument/2006/relationships/image" Target="../media/image1.jpg"/><Relationship Id="rId7" Type="http://schemas.openxmlformats.org/officeDocument/2006/relationships/image" Target="../media/image4.jpeg"/><Relationship Id="rId2" Type="http://schemas.openxmlformats.org/officeDocument/2006/relationships/notesSlide" Target="../notesSlides/notesSlide26.xml"/><Relationship Id="rId1" Type="http://schemas.openxmlformats.org/officeDocument/2006/relationships/slideLayout" Target="../slideLayouts/slideLayout1.xml"/><Relationship Id="rId6" Type="http://schemas.openxmlformats.org/officeDocument/2006/relationships/image" Target="../media/image5.jpeg"/><Relationship Id="rId5" Type="http://schemas.openxmlformats.org/officeDocument/2006/relationships/image" Target="../media/image3.jpeg"/><Relationship Id="rId4" Type="http://schemas.openxmlformats.org/officeDocument/2006/relationships/image" Target="../media/image2.png"/></Relationships>
</file>

<file path=ppt/slides/_rels/slide28.xml.rels><?xml version="1.0" encoding="UTF-8" standalone="yes"?>
<Relationships xmlns="http://schemas.openxmlformats.org/package/2006/relationships"><Relationship Id="rId3" Type="http://schemas.openxmlformats.org/officeDocument/2006/relationships/image" Target="../media/image1.jpg"/><Relationship Id="rId7" Type="http://schemas.openxmlformats.org/officeDocument/2006/relationships/image" Target="../media/image4.jpeg"/><Relationship Id="rId2" Type="http://schemas.openxmlformats.org/officeDocument/2006/relationships/notesSlide" Target="../notesSlides/notesSlide27.xml"/><Relationship Id="rId1" Type="http://schemas.openxmlformats.org/officeDocument/2006/relationships/slideLayout" Target="../slideLayouts/slideLayout1.xml"/><Relationship Id="rId6" Type="http://schemas.openxmlformats.org/officeDocument/2006/relationships/image" Target="../media/image5.jpeg"/><Relationship Id="rId5" Type="http://schemas.openxmlformats.org/officeDocument/2006/relationships/image" Target="../media/image3.jpeg"/><Relationship Id="rId4" Type="http://schemas.openxmlformats.org/officeDocument/2006/relationships/image" Target="../media/image2.png"/></Relationships>
</file>

<file path=ppt/slides/_rels/slide29.xml.rels><?xml version="1.0" encoding="UTF-8" standalone="yes"?>
<Relationships xmlns="http://schemas.openxmlformats.org/package/2006/relationships"><Relationship Id="rId8" Type="http://schemas.openxmlformats.org/officeDocument/2006/relationships/image" Target="../media/image4.jpeg"/><Relationship Id="rId3" Type="http://schemas.openxmlformats.org/officeDocument/2006/relationships/image" Target="../media/image1.jpg"/><Relationship Id="rId7" Type="http://schemas.openxmlformats.org/officeDocument/2006/relationships/image" Target="../media/image5.jpeg"/><Relationship Id="rId2" Type="http://schemas.openxmlformats.org/officeDocument/2006/relationships/notesSlide" Target="../notesSlides/notesSlide28.xml"/><Relationship Id="rId1" Type="http://schemas.openxmlformats.org/officeDocument/2006/relationships/slideLayout" Target="../slideLayouts/slideLayout1.xml"/><Relationship Id="rId6" Type="http://schemas.openxmlformats.org/officeDocument/2006/relationships/image" Target="../media/image3.jpeg"/><Relationship Id="rId5" Type="http://schemas.openxmlformats.org/officeDocument/2006/relationships/image" Target="../media/image14.jpe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8" Type="http://schemas.openxmlformats.org/officeDocument/2006/relationships/image" Target="../media/image4.jpeg"/><Relationship Id="rId3" Type="http://schemas.openxmlformats.org/officeDocument/2006/relationships/image" Target="../media/image1.jpg"/><Relationship Id="rId7"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3.jpeg"/><Relationship Id="rId5" Type="http://schemas.openxmlformats.org/officeDocument/2006/relationships/hyperlink" Target="https://youtu.be/i07qz_6Mk7g" TargetMode="External"/><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8" Type="http://schemas.openxmlformats.org/officeDocument/2006/relationships/image" Target="../media/image4.jpeg"/><Relationship Id="rId3" Type="http://schemas.openxmlformats.org/officeDocument/2006/relationships/image" Target="../media/image1.jpg"/><Relationship Id="rId7" Type="http://schemas.openxmlformats.org/officeDocument/2006/relationships/image" Target="../media/image5.jpeg"/><Relationship Id="rId2" Type="http://schemas.openxmlformats.org/officeDocument/2006/relationships/notesSlide" Target="../notesSlides/notesSlide29.xml"/><Relationship Id="rId1" Type="http://schemas.openxmlformats.org/officeDocument/2006/relationships/slideLayout" Target="../slideLayouts/slideLayout1.xml"/><Relationship Id="rId6" Type="http://schemas.openxmlformats.org/officeDocument/2006/relationships/image" Target="../media/image3.jpeg"/><Relationship Id="rId5" Type="http://schemas.openxmlformats.org/officeDocument/2006/relationships/image" Target="../media/image15.jpg"/><Relationship Id="rId4" Type="http://schemas.openxmlformats.org/officeDocument/2006/relationships/image" Target="../media/image2.png"/></Relationships>
</file>

<file path=ppt/slides/_rels/slide31.xml.rels><?xml version="1.0" encoding="UTF-8" standalone="yes"?>
<Relationships xmlns="http://schemas.openxmlformats.org/package/2006/relationships"><Relationship Id="rId3" Type="http://schemas.openxmlformats.org/officeDocument/2006/relationships/image" Target="../media/image1.jpg"/><Relationship Id="rId7" Type="http://schemas.openxmlformats.org/officeDocument/2006/relationships/image" Target="../media/image4.jpeg"/><Relationship Id="rId2" Type="http://schemas.openxmlformats.org/officeDocument/2006/relationships/notesSlide" Target="../notesSlides/notesSlide30.xml"/><Relationship Id="rId1" Type="http://schemas.openxmlformats.org/officeDocument/2006/relationships/slideLayout" Target="../slideLayouts/slideLayout1.xml"/><Relationship Id="rId6" Type="http://schemas.openxmlformats.org/officeDocument/2006/relationships/image" Target="../media/image5.jpeg"/><Relationship Id="rId5" Type="http://schemas.openxmlformats.org/officeDocument/2006/relationships/image" Target="../media/image3.jpeg"/><Relationship Id="rId4" Type="http://schemas.openxmlformats.org/officeDocument/2006/relationships/image" Target="../media/image2.png"/></Relationships>
</file>

<file path=ppt/slides/_rels/slide32.xml.rels><?xml version="1.0" encoding="UTF-8" standalone="yes"?>
<Relationships xmlns="http://schemas.openxmlformats.org/package/2006/relationships"><Relationship Id="rId3" Type="http://schemas.openxmlformats.org/officeDocument/2006/relationships/image" Target="../media/image1.jpg"/><Relationship Id="rId7" Type="http://schemas.openxmlformats.org/officeDocument/2006/relationships/image" Target="../media/image4.jpeg"/><Relationship Id="rId2" Type="http://schemas.openxmlformats.org/officeDocument/2006/relationships/notesSlide" Target="../notesSlides/notesSlide31.xml"/><Relationship Id="rId1" Type="http://schemas.openxmlformats.org/officeDocument/2006/relationships/slideLayout" Target="../slideLayouts/slideLayout1.xml"/><Relationship Id="rId6" Type="http://schemas.openxmlformats.org/officeDocument/2006/relationships/image" Target="../media/image5.jpeg"/><Relationship Id="rId5" Type="http://schemas.openxmlformats.org/officeDocument/2006/relationships/image" Target="../media/image3.jpeg"/><Relationship Id="rId4" Type="http://schemas.openxmlformats.org/officeDocument/2006/relationships/image" Target="../media/image2.png"/></Relationships>
</file>

<file path=ppt/slides/_rels/slide33.xml.rels><?xml version="1.0" encoding="UTF-8" standalone="yes"?>
<Relationships xmlns="http://schemas.openxmlformats.org/package/2006/relationships"><Relationship Id="rId8" Type="http://schemas.openxmlformats.org/officeDocument/2006/relationships/image" Target="../media/image4.jpeg"/><Relationship Id="rId3" Type="http://schemas.openxmlformats.org/officeDocument/2006/relationships/image" Target="../media/image1.jpg"/><Relationship Id="rId7" Type="http://schemas.openxmlformats.org/officeDocument/2006/relationships/image" Target="../media/image5.jpeg"/><Relationship Id="rId2" Type="http://schemas.openxmlformats.org/officeDocument/2006/relationships/notesSlide" Target="../notesSlides/notesSlide32.xml"/><Relationship Id="rId1" Type="http://schemas.openxmlformats.org/officeDocument/2006/relationships/slideLayout" Target="../slideLayouts/slideLayout1.xml"/><Relationship Id="rId6" Type="http://schemas.openxmlformats.org/officeDocument/2006/relationships/image" Target="../media/image3.jpeg"/><Relationship Id="rId5" Type="http://schemas.openxmlformats.org/officeDocument/2006/relationships/image" Target="../media/image16.png"/><Relationship Id="rId4" Type="http://schemas.openxmlformats.org/officeDocument/2006/relationships/image" Target="../media/image2.png"/></Relationships>
</file>

<file path=ppt/slides/_rels/slide34.xml.rels><?xml version="1.0" encoding="UTF-8" standalone="yes"?>
<Relationships xmlns="http://schemas.openxmlformats.org/package/2006/relationships"><Relationship Id="rId3" Type="http://schemas.openxmlformats.org/officeDocument/2006/relationships/image" Target="../media/image1.jpg"/><Relationship Id="rId7" Type="http://schemas.openxmlformats.org/officeDocument/2006/relationships/image" Target="../media/image4.jpeg"/><Relationship Id="rId2" Type="http://schemas.openxmlformats.org/officeDocument/2006/relationships/notesSlide" Target="../notesSlides/notesSlide33.xml"/><Relationship Id="rId1" Type="http://schemas.openxmlformats.org/officeDocument/2006/relationships/slideLayout" Target="../slideLayouts/slideLayout1.xml"/><Relationship Id="rId6" Type="http://schemas.openxmlformats.org/officeDocument/2006/relationships/image" Target="../media/image5.jpeg"/><Relationship Id="rId5" Type="http://schemas.openxmlformats.org/officeDocument/2006/relationships/image" Target="../media/image3.jpeg"/><Relationship Id="rId4" Type="http://schemas.openxmlformats.org/officeDocument/2006/relationships/image" Target="../media/image2.png"/></Relationships>
</file>

<file path=ppt/slides/_rels/slide35.xml.rels><?xml version="1.0" encoding="UTF-8" standalone="yes"?>
<Relationships xmlns="http://schemas.openxmlformats.org/package/2006/relationships"><Relationship Id="rId3" Type="http://schemas.openxmlformats.org/officeDocument/2006/relationships/image" Target="../media/image1.jpg"/><Relationship Id="rId7" Type="http://schemas.openxmlformats.org/officeDocument/2006/relationships/image" Target="../media/image4.jpeg"/><Relationship Id="rId2" Type="http://schemas.openxmlformats.org/officeDocument/2006/relationships/notesSlide" Target="../notesSlides/notesSlide34.xml"/><Relationship Id="rId1" Type="http://schemas.openxmlformats.org/officeDocument/2006/relationships/slideLayout" Target="../slideLayouts/slideLayout1.xml"/><Relationship Id="rId6" Type="http://schemas.openxmlformats.org/officeDocument/2006/relationships/image" Target="../media/image5.jpeg"/><Relationship Id="rId5" Type="http://schemas.openxmlformats.org/officeDocument/2006/relationships/image" Target="../media/image3.jpeg"/><Relationship Id="rId4" Type="http://schemas.openxmlformats.org/officeDocument/2006/relationships/image" Target="../media/image2.png"/></Relationships>
</file>

<file path=ppt/slides/_rels/slide36.xml.rels><?xml version="1.0" encoding="UTF-8" standalone="yes"?>
<Relationships xmlns="http://schemas.openxmlformats.org/package/2006/relationships"><Relationship Id="rId8" Type="http://schemas.openxmlformats.org/officeDocument/2006/relationships/image" Target="../media/image4.jpeg"/><Relationship Id="rId3" Type="http://schemas.openxmlformats.org/officeDocument/2006/relationships/image" Target="../media/image1.jpg"/><Relationship Id="rId7" Type="http://schemas.openxmlformats.org/officeDocument/2006/relationships/image" Target="../media/image5.jpeg"/><Relationship Id="rId2" Type="http://schemas.openxmlformats.org/officeDocument/2006/relationships/notesSlide" Target="../notesSlides/notesSlide35.xml"/><Relationship Id="rId1" Type="http://schemas.openxmlformats.org/officeDocument/2006/relationships/slideLayout" Target="../slideLayouts/slideLayout1.xml"/><Relationship Id="rId6" Type="http://schemas.openxmlformats.org/officeDocument/2006/relationships/image" Target="../media/image3.jpeg"/><Relationship Id="rId5" Type="http://schemas.openxmlformats.org/officeDocument/2006/relationships/hyperlink" Target="https://www.youtube.com/watch?v=Sy5t94IpIas" TargetMode="External"/><Relationship Id="rId4" Type="http://schemas.openxmlformats.org/officeDocument/2006/relationships/image" Target="../media/image2.png"/></Relationships>
</file>

<file path=ppt/slides/_rels/slide37.xml.rels><?xml version="1.0" encoding="UTF-8" standalone="yes"?>
<Relationships xmlns="http://schemas.openxmlformats.org/package/2006/relationships"><Relationship Id="rId8" Type="http://schemas.openxmlformats.org/officeDocument/2006/relationships/image" Target="../media/image4.jpeg"/><Relationship Id="rId3" Type="http://schemas.openxmlformats.org/officeDocument/2006/relationships/image" Target="../media/image1.jpg"/><Relationship Id="rId7" Type="http://schemas.openxmlformats.org/officeDocument/2006/relationships/image" Target="../media/image5.jpeg"/><Relationship Id="rId2" Type="http://schemas.openxmlformats.org/officeDocument/2006/relationships/notesSlide" Target="../notesSlides/notesSlide36.xml"/><Relationship Id="rId1" Type="http://schemas.openxmlformats.org/officeDocument/2006/relationships/slideLayout" Target="../slideLayouts/slideLayout1.xml"/><Relationship Id="rId6" Type="http://schemas.openxmlformats.org/officeDocument/2006/relationships/image" Target="../media/image3.jpeg"/><Relationship Id="rId5" Type="http://schemas.openxmlformats.org/officeDocument/2006/relationships/image" Target="../media/image17.png"/><Relationship Id="rId4" Type="http://schemas.openxmlformats.org/officeDocument/2006/relationships/image" Target="../media/image2.png"/></Relationships>
</file>

<file path=ppt/slides/_rels/slide38.xml.rels><?xml version="1.0" encoding="UTF-8" standalone="yes"?>
<Relationships xmlns="http://schemas.openxmlformats.org/package/2006/relationships"><Relationship Id="rId8" Type="http://schemas.openxmlformats.org/officeDocument/2006/relationships/image" Target="../media/image4.jpeg"/><Relationship Id="rId3" Type="http://schemas.openxmlformats.org/officeDocument/2006/relationships/image" Target="../media/image1.jpg"/><Relationship Id="rId7" Type="http://schemas.openxmlformats.org/officeDocument/2006/relationships/image" Target="../media/image5.jpeg"/><Relationship Id="rId2" Type="http://schemas.openxmlformats.org/officeDocument/2006/relationships/notesSlide" Target="../notesSlides/notesSlide37.xml"/><Relationship Id="rId1" Type="http://schemas.openxmlformats.org/officeDocument/2006/relationships/slideLayout" Target="../slideLayouts/slideLayout1.xml"/><Relationship Id="rId6" Type="http://schemas.openxmlformats.org/officeDocument/2006/relationships/image" Target="../media/image3.jpeg"/><Relationship Id="rId5" Type="http://schemas.openxmlformats.org/officeDocument/2006/relationships/image" Target="../media/image18.png"/><Relationship Id="rId4" Type="http://schemas.openxmlformats.org/officeDocument/2006/relationships/image" Target="../media/image2.png"/></Relationships>
</file>

<file path=ppt/slides/_rels/slide39.xml.rels><?xml version="1.0" encoding="UTF-8" standalone="yes"?>
<Relationships xmlns="http://schemas.openxmlformats.org/package/2006/relationships"><Relationship Id="rId8" Type="http://schemas.openxmlformats.org/officeDocument/2006/relationships/image" Target="../media/image4.jpeg"/><Relationship Id="rId3" Type="http://schemas.openxmlformats.org/officeDocument/2006/relationships/image" Target="../media/image1.jpg"/><Relationship Id="rId7" Type="http://schemas.openxmlformats.org/officeDocument/2006/relationships/image" Target="../media/image5.jpeg"/><Relationship Id="rId2" Type="http://schemas.openxmlformats.org/officeDocument/2006/relationships/notesSlide" Target="../notesSlides/notesSlide38.xml"/><Relationship Id="rId1" Type="http://schemas.openxmlformats.org/officeDocument/2006/relationships/slideLayout" Target="../slideLayouts/slideLayout1.xml"/><Relationship Id="rId6" Type="http://schemas.openxmlformats.org/officeDocument/2006/relationships/image" Target="../media/image3.jpeg"/><Relationship Id="rId5" Type="http://schemas.openxmlformats.org/officeDocument/2006/relationships/image" Target="../media/image19.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8" Type="http://schemas.openxmlformats.org/officeDocument/2006/relationships/image" Target="../media/image4.jpeg"/><Relationship Id="rId3" Type="http://schemas.openxmlformats.org/officeDocument/2006/relationships/image" Target="../media/image1.jpg"/><Relationship Id="rId7"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3.jpeg"/><Relationship Id="rId5" Type="http://schemas.openxmlformats.org/officeDocument/2006/relationships/image" Target="../media/image6.jpeg"/><Relationship Id="rId4" Type="http://schemas.openxmlformats.org/officeDocument/2006/relationships/image" Target="../media/image2.png"/></Relationships>
</file>

<file path=ppt/slides/_rels/slide40.xml.rels><?xml version="1.0" encoding="UTF-8" standalone="yes"?>
<Relationships xmlns="http://schemas.openxmlformats.org/package/2006/relationships"><Relationship Id="rId8" Type="http://schemas.openxmlformats.org/officeDocument/2006/relationships/image" Target="../media/image4.jpeg"/><Relationship Id="rId3" Type="http://schemas.openxmlformats.org/officeDocument/2006/relationships/image" Target="../media/image1.jpg"/><Relationship Id="rId7" Type="http://schemas.openxmlformats.org/officeDocument/2006/relationships/image" Target="../media/image5.jpeg"/><Relationship Id="rId2" Type="http://schemas.openxmlformats.org/officeDocument/2006/relationships/notesSlide" Target="../notesSlides/notesSlide39.xml"/><Relationship Id="rId1" Type="http://schemas.openxmlformats.org/officeDocument/2006/relationships/slideLayout" Target="../slideLayouts/slideLayout1.xml"/><Relationship Id="rId6" Type="http://schemas.openxmlformats.org/officeDocument/2006/relationships/image" Target="../media/image3.jpeg"/><Relationship Id="rId5" Type="http://schemas.openxmlformats.org/officeDocument/2006/relationships/image" Target="../media/image20.png"/><Relationship Id="rId4" Type="http://schemas.openxmlformats.org/officeDocument/2006/relationships/image" Target="../media/image2.png"/></Relationships>
</file>

<file path=ppt/slides/_rels/slide41.xml.rels><?xml version="1.0" encoding="UTF-8" standalone="yes"?>
<Relationships xmlns="http://schemas.openxmlformats.org/package/2006/relationships"><Relationship Id="rId8" Type="http://schemas.openxmlformats.org/officeDocument/2006/relationships/image" Target="../media/image4.jpeg"/><Relationship Id="rId3" Type="http://schemas.openxmlformats.org/officeDocument/2006/relationships/image" Target="../media/image1.jpg"/><Relationship Id="rId7" Type="http://schemas.openxmlformats.org/officeDocument/2006/relationships/image" Target="../media/image5.jpeg"/><Relationship Id="rId2" Type="http://schemas.openxmlformats.org/officeDocument/2006/relationships/notesSlide" Target="../notesSlides/notesSlide40.xml"/><Relationship Id="rId1" Type="http://schemas.openxmlformats.org/officeDocument/2006/relationships/slideLayout" Target="../slideLayouts/slideLayout1.xml"/><Relationship Id="rId6" Type="http://schemas.openxmlformats.org/officeDocument/2006/relationships/image" Target="../media/image3.jpeg"/><Relationship Id="rId5" Type="http://schemas.openxmlformats.org/officeDocument/2006/relationships/image" Target="../media/image21.png"/><Relationship Id="rId4" Type="http://schemas.openxmlformats.org/officeDocument/2006/relationships/image" Target="../media/image2.png"/></Relationships>
</file>

<file path=ppt/slides/_rels/slide42.xml.rels><?xml version="1.0" encoding="UTF-8" standalone="yes"?>
<Relationships xmlns="http://schemas.openxmlformats.org/package/2006/relationships"><Relationship Id="rId8" Type="http://schemas.openxmlformats.org/officeDocument/2006/relationships/image" Target="../media/image4.jpeg"/><Relationship Id="rId3" Type="http://schemas.openxmlformats.org/officeDocument/2006/relationships/image" Target="../media/image1.jpg"/><Relationship Id="rId7" Type="http://schemas.openxmlformats.org/officeDocument/2006/relationships/image" Target="../media/image5.jpeg"/><Relationship Id="rId2" Type="http://schemas.openxmlformats.org/officeDocument/2006/relationships/notesSlide" Target="../notesSlides/notesSlide41.xml"/><Relationship Id="rId1" Type="http://schemas.openxmlformats.org/officeDocument/2006/relationships/slideLayout" Target="../slideLayouts/slideLayout1.xml"/><Relationship Id="rId6" Type="http://schemas.openxmlformats.org/officeDocument/2006/relationships/image" Target="../media/image3.jpeg"/><Relationship Id="rId5" Type="http://schemas.openxmlformats.org/officeDocument/2006/relationships/hyperlink" Target="http://www.canva.com" TargetMode="Externa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7"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5.jpeg"/><Relationship Id="rId5" Type="http://schemas.openxmlformats.org/officeDocument/2006/relationships/image" Target="../media/image3.jpe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7" Type="http://schemas.openxmlformats.org/officeDocument/2006/relationships/image" Target="../media/image4.jpe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5.jpeg"/><Relationship Id="rId5" Type="http://schemas.openxmlformats.org/officeDocument/2006/relationships/image" Target="../media/image3.jpe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7" Type="http://schemas.openxmlformats.org/officeDocument/2006/relationships/image" Target="../media/image4.jpe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5.jpeg"/><Relationship Id="rId5" Type="http://schemas.openxmlformats.org/officeDocument/2006/relationships/image" Target="../media/image3.jpe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8" Type="http://schemas.openxmlformats.org/officeDocument/2006/relationships/image" Target="../media/image4.jpeg"/><Relationship Id="rId3" Type="http://schemas.openxmlformats.org/officeDocument/2006/relationships/image" Target="../media/image1.jpg"/><Relationship Id="rId7" Type="http://schemas.openxmlformats.org/officeDocument/2006/relationships/image" Target="../media/image5.jpe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3.jpeg"/><Relationship Id="rId5" Type="http://schemas.openxmlformats.org/officeDocument/2006/relationships/image" Target="../media/image2.png"/><Relationship Id="rId4" Type="http://schemas.openxmlformats.org/officeDocument/2006/relationships/image" Target="../media/image7.jpg"/></Relationships>
</file>

<file path=ppt/slides/_rels/slide9.xml.rels><?xml version="1.0" encoding="UTF-8" standalone="yes"?>
<Relationships xmlns="http://schemas.openxmlformats.org/package/2006/relationships"><Relationship Id="rId3" Type="http://schemas.openxmlformats.org/officeDocument/2006/relationships/image" Target="../media/image1.jpg"/><Relationship Id="rId7" Type="http://schemas.openxmlformats.org/officeDocument/2006/relationships/image" Target="../media/image4.jpe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5.jpeg"/><Relationship Id="rId5" Type="http://schemas.openxmlformats.org/officeDocument/2006/relationships/image" Target="../media/image3.jpe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cxnSp>
        <p:nvCxnSpPr>
          <p:cNvPr id="101" name="Google Shape;101;p1"/>
          <p:cNvCxnSpPr/>
          <p:nvPr/>
        </p:nvCxnSpPr>
        <p:spPr>
          <a:xfrm>
            <a:off x="0" y="969128"/>
            <a:ext cx="12192000" cy="30830"/>
          </a:xfrm>
          <a:prstGeom prst="straightConnector1">
            <a:avLst/>
          </a:prstGeom>
          <a:noFill/>
          <a:ln w="12700" cap="flat" cmpd="sng">
            <a:solidFill>
              <a:schemeClr val="accent1"/>
            </a:solidFill>
            <a:prstDash val="solid"/>
            <a:round/>
            <a:headEnd type="none" w="sm" len="sm"/>
            <a:tailEnd type="none" w="sm" len="sm"/>
          </a:ln>
        </p:spPr>
      </p:cxnSp>
      <p:pic>
        <p:nvPicPr>
          <p:cNvPr id="102" name="Google Shape;102;p1"/>
          <p:cNvPicPr preferRelativeResize="0"/>
          <p:nvPr/>
        </p:nvPicPr>
        <p:blipFill rotWithShape="1">
          <a:blip r:embed="rId3">
            <a:alphaModFix/>
          </a:blip>
          <a:srcRect/>
          <a:stretch/>
        </p:blipFill>
        <p:spPr>
          <a:xfrm>
            <a:off x="9533204" y="217159"/>
            <a:ext cx="2356173" cy="777241"/>
          </a:xfrm>
          <a:prstGeom prst="rect">
            <a:avLst/>
          </a:prstGeom>
          <a:noFill/>
          <a:ln>
            <a:noFill/>
          </a:ln>
        </p:spPr>
      </p:pic>
      <p:pic>
        <p:nvPicPr>
          <p:cNvPr id="103" name="Google Shape;103;p1"/>
          <p:cNvPicPr preferRelativeResize="0"/>
          <p:nvPr/>
        </p:nvPicPr>
        <p:blipFill rotWithShape="1">
          <a:blip r:embed="rId4">
            <a:alphaModFix/>
          </a:blip>
          <a:srcRect/>
          <a:stretch/>
        </p:blipFill>
        <p:spPr>
          <a:xfrm>
            <a:off x="386103" y="383720"/>
            <a:ext cx="2356173" cy="415796"/>
          </a:xfrm>
          <a:prstGeom prst="rect">
            <a:avLst/>
          </a:prstGeom>
          <a:noFill/>
          <a:ln>
            <a:noFill/>
          </a:ln>
        </p:spPr>
      </p:pic>
      <p:sp>
        <p:nvSpPr>
          <p:cNvPr id="106" name="Google Shape;106;p1"/>
          <p:cNvSpPr txBox="1"/>
          <p:nvPr/>
        </p:nvSpPr>
        <p:spPr>
          <a:xfrm>
            <a:off x="1981700" y="2681400"/>
            <a:ext cx="7920900" cy="1495200"/>
          </a:xfrm>
          <a:prstGeom prst="rect">
            <a:avLst/>
          </a:prstGeom>
          <a:noFill/>
          <a:ln>
            <a:noFill/>
          </a:ln>
        </p:spPr>
        <p:txBody>
          <a:bodyPr spcFirstLastPara="1" wrap="square" lIns="91425" tIns="45700" rIns="91425" bIns="45700" anchor="b" anchorCtr="0">
            <a:noAutofit/>
          </a:bodyPr>
          <a:lstStyle/>
          <a:p>
            <a:pPr marL="0" lvl="0" indent="0" algn="ctr" rtl="0">
              <a:lnSpc>
                <a:spcPct val="85000"/>
              </a:lnSpc>
              <a:spcBef>
                <a:spcPts val="0"/>
              </a:spcBef>
              <a:spcAft>
                <a:spcPts val="0"/>
              </a:spcAft>
              <a:buNone/>
            </a:pPr>
            <a:br>
              <a:rPr lang="ca-ES" sz="6600" b="1" dirty="0">
                <a:solidFill>
                  <a:srgbClr val="17406D"/>
                </a:solidFill>
                <a:latin typeface="Calibri"/>
                <a:ea typeface="Calibri"/>
                <a:cs typeface="Calibri"/>
                <a:sym typeface="Calibri"/>
              </a:rPr>
            </a:br>
            <a:r>
              <a:rPr lang="ca-ES" sz="6600" b="1" dirty="0">
                <a:solidFill>
                  <a:srgbClr val="17406D"/>
                </a:solidFill>
                <a:latin typeface="Calibri"/>
                <a:ea typeface="Calibri"/>
                <a:cs typeface="Calibri"/>
                <a:sym typeface="Calibri"/>
              </a:rPr>
              <a:t> </a:t>
            </a:r>
            <a:r>
              <a:rPr lang="ca-ES" sz="4000" b="1" dirty="0">
                <a:solidFill>
                  <a:srgbClr val="17406D"/>
                </a:solidFill>
                <a:latin typeface="Calibri"/>
                <a:ea typeface="Calibri"/>
                <a:cs typeface="Calibri"/>
                <a:sym typeface="Calibri"/>
              </a:rPr>
              <a:t>Inserció laboral, sensibilització mediambiental i igualtat de gènere </a:t>
            </a:r>
            <a:endParaRPr sz="4000" b="1" dirty="0">
              <a:solidFill>
                <a:srgbClr val="17406D"/>
              </a:solidFill>
              <a:latin typeface="Calibri"/>
              <a:ea typeface="Calibri"/>
              <a:cs typeface="Calibri"/>
              <a:sym typeface="Calibri"/>
            </a:endParaRPr>
          </a:p>
        </p:txBody>
      </p:sp>
      <p:grpSp>
        <p:nvGrpSpPr>
          <p:cNvPr id="10" name="Grupo 9">
            <a:extLst>
              <a:ext uri="{FF2B5EF4-FFF2-40B4-BE49-F238E27FC236}">
                <a16:creationId xmlns:a16="http://schemas.microsoft.com/office/drawing/2014/main" id="{E9A15227-7830-0559-BC1B-0D5D451990F9}"/>
              </a:ext>
            </a:extLst>
          </p:cNvPr>
          <p:cNvGrpSpPr/>
          <p:nvPr/>
        </p:nvGrpSpPr>
        <p:grpSpPr>
          <a:xfrm>
            <a:off x="302623" y="5832885"/>
            <a:ext cx="11586754" cy="878970"/>
            <a:chOff x="302623" y="6233791"/>
            <a:chExt cx="11586754" cy="679428"/>
          </a:xfrm>
        </p:grpSpPr>
        <p:pic>
          <p:nvPicPr>
            <p:cNvPr id="7" name="Picture 3" descr="Logotip Generalitat">
              <a:extLst>
                <a:ext uri="{FF2B5EF4-FFF2-40B4-BE49-F238E27FC236}">
                  <a16:creationId xmlns:a16="http://schemas.microsoft.com/office/drawing/2014/main" id="{B02900F9-65CF-97B0-BCDB-544C231BC5E8}"/>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705122" y="6277070"/>
              <a:ext cx="1276578" cy="328263"/>
            </a:xfrm>
            <a:prstGeom prst="rect">
              <a:avLst/>
            </a:prstGeom>
            <a:noFill/>
            <a:ln>
              <a:noFill/>
            </a:ln>
          </p:spPr>
        </p:pic>
        <p:pic>
          <p:nvPicPr>
            <p:cNvPr id="9" name="Picture 5" descr="Logotip Ministerio de Trabajo y Economía Social">
              <a:extLst>
                <a:ext uri="{FF2B5EF4-FFF2-40B4-BE49-F238E27FC236}">
                  <a16:creationId xmlns:a16="http://schemas.microsoft.com/office/drawing/2014/main" id="{1B59DFEA-4FC4-F3B7-8D4A-94D09F223146}"/>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10074623" y="6233791"/>
              <a:ext cx="1276578" cy="3715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Cuadro de texto 47">
              <a:extLst>
                <a:ext uri="{FF2B5EF4-FFF2-40B4-BE49-F238E27FC236}">
                  <a16:creationId xmlns:a16="http://schemas.microsoft.com/office/drawing/2014/main" id="{28A7123C-8749-B0BA-17FE-9B6D56A96646}"/>
                </a:ext>
              </a:extLst>
            </p:cNvPr>
            <p:cNvSpPr txBox="1"/>
            <p:nvPr/>
          </p:nvSpPr>
          <p:spPr>
            <a:xfrm>
              <a:off x="302623" y="6628518"/>
              <a:ext cx="11586754" cy="284701"/>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r>
                <a:rPr lang="ca-ES" sz="1000" b="1" i="1" dirty="0">
                  <a:effectLst/>
                  <a:latin typeface="Calibri" panose="020F0502020204030204" pitchFamily="34" charset="0"/>
                  <a:ea typeface="Calibri" panose="020F0502020204030204" pitchFamily="34" charset="0"/>
                </a:rPr>
                <a:t>Aquesta actuació està impulsada i subvencionada pel Servei Públic d’Ocupació de Catalunya – SOC – amb Fons rebuts del Ministeri d’Educació i Formació Professional i del Servei Públic d’Ocupació Estatal (SEPE</a:t>
              </a:r>
              <a:r>
                <a:rPr lang="ca-ES" sz="1000" b="1" dirty="0">
                  <a:effectLst/>
                  <a:latin typeface="Calibri" panose="020F0502020204030204" pitchFamily="34" charset="0"/>
                  <a:ea typeface="Calibri" panose="020F0502020204030204" pitchFamily="34" charset="0"/>
                </a:rPr>
                <a:t>)  </a:t>
              </a:r>
              <a:endParaRPr lang="es-ES" b="1" dirty="0">
                <a:effectLst/>
                <a:latin typeface="Calibri" panose="020F0502020204030204" pitchFamily="34" charset="0"/>
                <a:ea typeface="Calibri" panose="020F0502020204030204" pitchFamily="34" charset="0"/>
              </a:endParaRPr>
            </a:p>
            <a:p>
              <a:r>
                <a:rPr lang="ca-ES" sz="700" i="1" dirty="0">
                  <a:effectLst/>
                  <a:latin typeface="Calibri" panose="020F0502020204030204" pitchFamily="34" charset="0"/>
                  <a:ea typeface="Calibri" panose="020F0502020204030204" pitchFamily="34" charset="0"/>
                </a:rPr>
                <a:t> </a:t>
              </a:r>
              <a:endParaRPr lang="es-ES" sz="1100" dirty="0">
                <a:effectLst/>
                <a:latin typeface="Calibri" panose="020F0502020204030204" pitchFamily="34" charset="0"/>
                <a:ea typeface="Calibri" panose="020F0502020204030204" pitchFamily="34" charset="0"/>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3"/>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ca-ES"/>
              <a:t>10</a:t>
            </a:fld>
            <a:endParaRPr/>
          </a:p>
        </p:txBody>
      </p:sp>
      <p:cxnSp>
        <p:nvCxnSpPr>
          <p:cNvPr id="164" name="Google Shape;164;p3"/>
          <p:cNvCxnSpPr/>
          <p:nvPr/>
        </p:nvCxnSpPr>
        <p:spPr>
          <a:xfrm>
            <a:off x="1524000" y="795339"/>
            <a:ext cx="9144000" cy="1587"/>
          </a:xfrm>
          <a:prstGeom prst="straightConnector1">
            <a:avLst/>
          </a:prstGeom>
          <a:noFill/>
          <a:ln w="12700" cap="flat" cmpd="sng">
            <a:solidFill>
              <a:schemeClr val="accent1"/>
            </a:solidFill>
            <a:prstDash val="solid"/>
            <a:round/>
            <a:headEnd type="none" w="sm" len="sm"/>
            <a:tailEnd type="none" w="sm" len="sm"/>
          </a:ln>
        </p:spPr>
      </p:cxnSp>
      <p:sp>
        <p:nvSpPr>
          <p:cNvPr id="165" name="Google Shape;165;p3"/>
          <p:cNvSpPr txBox="1"/>
          <p:nvPr/>
        </p:nvSpPr>
        <p:spPr>
          <a:xfrm>
            <a:off x="2322901" y="908721"/>
            <a:ext cx="7772400" cy="774401"/>
          </a:xfrm>
          <a:prstGeom prst="rect">
            <a:avLst/>
          </a:prstGeom>
          <a:noFill/>
          <a:ln>
            <a:noFill/>
          </a:ln>
        </p:spPr>
        <p:txBody>
          <a:bodyPr spcFirstLastPara="1" wrap="square" lIns="91425" tIns="45700" rIns="91425" bIns="45700" anchor="t" anchorCtr="0">
            <a:normAutofit/>
          </a:bodyPr>
          <a:lstStyle/>
          <a:p>
            <a:pPr marL="0" marR="0" lvl="0" indent="0" algn="ctr" rtl="0">
              <a:lnSpc>
                <a:spcPct val="85000"/>
              </a:lnSpc>
              <a:spcBef>
                <a:spcPts val="0"/>
              </a:spcBef>
              <a:spcAft>
                <a:spcPts val="0"/>
              </a:spcAft>
              <a:buClr>
                <a:schemeClr val="dk2"/>
              </a:buClr>
              <a:buSzPts val="3600"/>
              <a:buFont typeface="Calibri"/>
              <a:buNone/>
            </a:pPr>
            <a:r>
              <a:rPr lang="ca-ES" sz="3600" b="1" i="0" strike="noStrike" cap="none" dirty="0">
                <a:solidFill>
                  <a:schemeClr val="dk2"/>
                </a:solidFill>
                <a:latin typeface="Calibri"/>
                <a:ea typeface="Calibri"/>
                <a:cs typeface="Calibri"/>
                <a:sym typeface="Calibri"/>
              </a:rPr>
              <a:t>Tipus de competències:</a:t>
            </a:r>
            <a:endParaRPr sz="3600" b="1" i="0" strike="noStrike" cap="none" dirty="0">
              <a:solidFill>
                <a:schemeClr val="dk2"/>
              </a:solidFill>
              <a:latin typeface="Calibri"/>
              <a:ea typeface="Calibri"/>
              <a:cs typeface="Calibri"/>
              <a:sym typeface="Calibri"/>
            </a:endParaRPr>
          </a:p>
        </p:txBody>
      </p:sp>
      <p:sp>
        <p:nvSpPr>
          <p:cNvPr id="166" name="Google Shape;166;p3"/>
          <p:cNvSpPr txBox="1"/>
          <p:nvPr/>
        </p:nvSpPr>
        <p:spPr>
          <a:xfrm>
            <a:off x="633046" y="1676396"/>
            <a:ext cx="10902461" cy="4389807"/>
          </a:xfrm>
          <a:prstGeom prst="rect">
            <a:avLst/>
          </a:prstGeom>
          <a:noFill/>
          <a:ln>
            <a:noFill/>
          </a:ln>
        </p:spPr>
        <p:txBody>
          <a:bodyPr spcFirstLastPara="1" wrap="square" lIns="91425" tIns="45700" rIns="91425" bIns="45700" anchor="t" anchorCtr="0">
            <a:normAutofit/>
          </a:bodyPr>
          <a:lstStyle/>
          <a:p>
            <a:pPr marL="91440" marR="0" lvl="0" indent="-93980" algn="just" rtl="0">
              <a:lnSpc>
                <a:spcPct val="90000"/>
              </a:lnSpc>
              <a:spcBef>
                <a:spcPts val="0"/>
              </a:spcBef>
              <a:spcAft>
                <a:spcPts val="0"/>
              </a:spcAft>
              <a:buClr>
                <a:schemeClr val="accent1"/>
              </a:buClr>
              <a:buSzPct val="100000"/>
              <a:buFont typeface="Calibri"/>
              <a:buChar char=" "/>
            </a:pPr>
            <a:r>
              <a:rPr lang="ca-ES" sz="1600" b="1" i="0" u="sng" strike="noStrike" cap="none" dirty="0">
                <a:solidFill>
                  <a:schemeClr val="accent2"/>
                </a:solidFill>
                <a:latin typeface="Calibri"/>
                <a:ea typeface="Calibri"/>
                <a:cs typeface="Calibri"/>
                <a:sym typeface="Calibri"/>
              </a:rPr>
              <a:t>COMPETÈNCIES </a:t>
            </a:r>
            <a:r>
              <a:rPr lang="ca-ES" sz="1600" b="1" u="sng" dirty="0">
                <a:solidFill>
                  <a:schemeClr val="accent2"/>
                </a:solidFill>
                <a:latin typeface="Calibri"/>
                <a:ea typeface="Calibri"/>
                <a:cs typeface="Calibri"/>
                <a:sym typeface="Calibri"/>
              </a:rPr>
              <a:t>BÀSIQUES</a:t>
            </a:r>
            <a:endParaRPr dirty="0">
              <a:solidFill>
                <a:schemeClr val="accent2"/>
              </a:solidFill>
            </a:endParaRPr>
          </a:p>
          <a:p>
            <a:pPr marL="91440" marR="0" lvl="0" indent="-91440" algn="just" rtl="0">
              <a:lnSpc>
                <a:spcPct val="90000"/>
              </a:lnSpc>
              <a:spcBef>
                <a:spcPts val="1400"/>
              </a:spcBef>
              <a:spcAft>
                <a:spcPts val="0"/>
              </a:spcAft>
              <a:buClr>
                <a:schemeClr val="accent1"/>
              </a:buClr>
              <a:buSzPct val="100000"/>
              <a:buFont typeface="Noto Sans Symbols"/>
              <a:buNone/>
            </a:pPr>
            <a:r>
              <a:rPr lang="ca-ES" sz="1400" b="1" i="0" u="none" strike="noStrike" cap="none" dirty="0">
                <a:solidFill>
                  <a:schemeClr val="dk1"/>
                </a:solidFill>
                <a:latin typeface="Calibri"/>
                <a:ea typeface="Calibri"/>
                <a:cs typeface="Calibri"/>
                <a:sym typeface="Calibri"/>
              </a:rPr>
              <a:t>	Coneixement</a:t>
            </a:r>
            <a:r>
              <a:rPr lang="ca-ES" b="1" dirty="0">
                <a:solidFill>
                  <a:schemeClr val="dk1"/>
                </a:solidFill>
                <a:latin typeface="Calibri"/>
                <a:ea typeface="Calibri"/>
                <a:cs typeface="Calibri"/>
                <a:sym typeface="Calibri"/>
              </a:rPr>
              <a:t>s</a:t>
            </a:r>
            <a:r>
              <a:rPr lang="es-ES" b="1" dirty="0">
                <a:solidFill>
                  <a:schemeClr val="dk1"/>
                </a:solidFill>
                <a:latin typeface="Calibri"/>
                <a:ea typeface="Calibri"/>
                <a:cs typeface="Calibri"/>
                <a:sym typeface="Calibri"/>
              </a:rPr>
              <a:t> </a:t>
            </a:r>
            <a:r>
              <a:rPr lang="ca-ES" b="1" dirty="0">
                <a:solidFill>
                  <a:schemeClr val="dk1"/>
                </a:solidFill>
                <a:latin typeface="Calibri"/>
                <a:ea typeface="Calibri"/>
                <a:cs typeface="Calibri"/>
                <a:sym typeface="Calibri"/>
              </a:rPr>
              <a:t>genèrics</a:t>
            </a:r>
            <a:r>
              <a:rPr lang="es-ES" b="1" dirty="0">
                <a:solidFill>
                  <a:schemeClr val="dk1"/>
                </a:solidFill>
                <a:latin typeface="Calibri"/>
                <a:ea typeface="Calibri"/>
                <a:cs typeface="Calibri"/>
                <a:sym typeface="Calibri"/>
              </a:rPr>
              <a:t> </a:t>
            </a:r>
            <a:r>
              <a:rPr lang="es-ES" b="1" dirty="0" err="1">
                <a:solidFill>
                  <a:schemeClr val="dk1"/>
                </a:solidFill>
                <a:latin typeface="Calibri"/>
                <a:ea typeface="Calibri"/>
                <a:cs typeface="Calibri"/>
                <a:sym typeface="Calibri"/>
              </a:rPr>
              <a:t>referents</a:t>
            </a:r>
            <a:r>
              <a:rPr lang="es-ES" b="1" dirty="0">
                <a:solidFill>
                  <a:schemeClr val="dk1"/>
                </a:solidFill>
                <a:latin typeface="Calibri"/>
                <a:ea typeface="Calibri"/>
                <a:cs typeface="Calibri"/>
                <a:sym typeface="Calibri"/>
              </a:rPr>
              <a:t> a la comunicación lingüística (</a:t>
            </a:r>
            <a:r>
              <a:rPr lang="ca-ES" b="1" dirty="0">
                <a:solidFill>
                  <a:schemeClr val="dk1"/>
                </a:solidFill>
                <a:latin typeface="Calibri"/>
                <a:ea typeface="Calibri"/>
                <a:cs typeface="Calibri"/>
                <a:sym typeface="Calibri"/>
              </a:rPr>
              <a:t>lectoescriptura</a:t>
            </a:r>
            <a:r>
              <a:rPr lang="es-ES" b="1" dirty="0">
                <a:solidFill>
                  <a:schemeClr val="dk1"/>
                </a:solidFill>
                <a:latin typeface="Calibri"/>
                <a:ea typeface="Calibri"/>
                <a:cs typeface="Calibri"/>
                <a:sym typeface="Calibri"/>
              </a:rPr>
              <a:t> i </a:t>
            </a:r>
            <a:r>
              <a:rPr lang="es-ES" b="1" dirty="0" err="1">
                <a:solidFill>
                  <a:schemeClr val="dk1"/>
                </a:solidFill>
                <a:latin typeface="Calibri"/>
                <a:ea typeface="Calibri"/>
                <a:cs typeface="Calibri"/>
                <a:sym typeface="Calibri"/>
              </a:rPr>
              <a:t>expressió</a:t>
            </a:r>
            <a:r>
              <a:rPr lang="es-ES" b="1" dirty="0">
                <a:solidFill>
                  <a:schemeClr val="dk1"/>
                </a:solidFill>
                <a:latin typeface="Calibri"/>
                <a:ea typeface="Calibri"/>
                <a:cs typeface="Calibri"/>
                <a:sym typeface="Calibri"/>
              </a:rPr>
              <a:t> oral), informática básica, </a:t>
            </a:r>
            <a:r>
              <a:rPr lang="es-ES" b="1" dirty="0" err="1">
                <a:solidFill>
                  <a:schemeClr val="dk1"/>
                </a:solidFill>
                <a:latin typeface="Calibri"/>
                <a:ea typeface="Calibri"/>
                <a:cs typeface="Calibri"/>
                <a:sym typeface="Calibri"/>
              </a:rPr>
              <a:t>matemàtiques</a:t>
            </a:r>
            <a:r>
              <a:rPr lang="es-ES" b="1" dirty="0">
                <a:solidFill>
                  <a:schemeClr val="dk1"/>
                </a:solidFill>
                <a:latin typeface="Calibri"/>
                <a:ea typeface="Calibri"/>
                <a:cs typeface="Calibri"/>
                <a:sym typeface="Calibri"/>
              </a:rPr>
              <a:t> </a:t>
            </a:r>
            <a:r>
              <a:rPr lang="es-ES" b="1" dirty="0" err="1">
                <a:solidFill>
                  <a:schemeClr val="dk1"/>
                </a:solidFill>
                <a:latin typeface="Calibri"/>
                <a:ea typeface="Calibri"/>
                <a:cs typeface="Calibri"/>
                <a:sym typeface="Calibri"/>
              </a:rPr>
              <a:t>bàsiques</a:t>
            </a:r>
            <a:r>
              <a:rPr lang="es-ES" b="1" dirty="0">
                <a:solidFill>
                  <a:schemeClr val="dk1"/>
                </a:solidFill>
                <a:latin typeface="Calibri"/>
                <a:ea typeface="Calibri"/>
                <a:cs typeface="Calibri"/>
                <a:sym typeface="Calibri"/>
              </a:rPr>
              <a:t>, etc. </a:t>
            </a:r>
            <a:endParaRPr dirty="0"/>
          </a:p>
          <a:p>
            <a:pPr marL="91440" marR="0" lvl="0" indent="-91440" algn="just" rtl="0">
              <a:lnSpc>
                <a:spcPct val="90000"/>
              </a:lnSpc>
              <a:spcBef>
                <a:spcPts val="1400"/>
              </a:spcBef>
              <a:spcAft>
                <a:spcPts val="0"/>
              </a:spcAft>
              <a:buClr>
                <a:schemeClr val="accent1"/>
              </a:buClr>
              <a:buSzPct val="100000"/>
              <a:buFont typeface="Noto Sans Symbols"/>
              <a:buNone/>
            </a:pPr>
            <a:r>
              <a:rPr lang="ca-ES" sz="1400" b="0" i="0" u="none" strike="noStrike" cap="none" dirty="0">
                <a:solidFill>
                  <a:schemeClr val="dk1"/>
                </a:solidFill>
                <a:latin typeface="Calibri"/>
                <a:ea typeface="Calibri"/>
                <a:cs typeface="Calibri"/>
                <a:sym typeface="Calibri"/>
              </a:rPr>
              <a:t>	</a:t>
            </a:r>
            <a:r>
              <a:rPr lang="ca-ES" i="1" dirty="0">
                <a:solidFill>
                  <a:schemeClr val="dk1"/>
                </a:solidFill>
                <a:latin typeface="Calibri"/>
                <a:ea typeface="Calibri"/>
                <a:cs typeface="Calibri"/>
                <a:sym typeface="Calibri"/>
              </a:rPr>
              <a:t>P</a:t>
            </a:r>
            <a:r>
              <a:rPr lang="ca-ES" sz="1400" b="0" i="1" u="none" strike="noStrike" cap="none" dirty="0">
                <a:solidFill>
                  <a:schemeClr val="dk1"/>
                </a:solidFill>
                <a:latin typeface="Calibri"/>
                <a:ea typeface="Calibri"/>
                <a:cs typeface="Calibri"/>
                <a:sym typeface="Calibri"/>
              </a:rPr>
              <a:t>er exemple: Domini d’un idioma, coneixements generals del paquet Office, etc.</a:t>
            </a:r>
            <a:endParaRPr sz="1600" b="1" i="0" u="sng" strike="noStrike" cap="none" dirty="0">
              <a:solidFill>
                <a:schemeClr val="dk1"/>
              </a:solidFill>
              <a:latin typeface="Calibri"/>
              <a:ea typeface="Calibri"/>
              <a:cs typeface="Calibri"/>
              <a:sym typeface="Calibri"/>
            </a:endParaRPr>
          </a:p>
          <a:p>
            <a:pPr marL="91440" marR="0" lvl="0" indent="-93980" algn="just" defTabSz="914400" rtl="0" eaLnBrk="1" fontAlgn="auto" latinLnBrk="0" hangingPunct="1">
              <a:lnSpc>
                <a:spcPct val="90000"/>
              </a:lnSpc>
              <a:spcBef>
                <a:spcPts val="1400"/>
              </a:spcBef>
              <a:spcAft>
                <a:spcPts val="0"/>
              </a:spcAft>
              <a:buClr>
                <a:srgbClr val="1CADE4"/>
              </a:buClr>
              <a:buSzPct val="100000"/>
              <a:buFont typeface="Calibri"/>
              <a:buChar char=" "/>
              <a:tabLst/>
              <a:defRPr/>
            </a:pPr>
            <a:r>
              <a:rPr kumimoji="0" lang="ca-ES" sz="1600" b="1" i="0" u="sng" strike="noStrike" kern="0" cap="none" spc="0" normalizeH="0" baseline="0" noProof="0" dirty="0">
                <a:ln>
                  <a:noFill/>
                </a:ln>
                <a:solidFill>
                  <a:schemeClr val="accent2"/>
                </a:solidFill>
                <a:effectLst/>
                <a:uLnTx/>
                <a:uFillTx/>
                <a:latin typeface="Calibri"/>
                <a:ea typeface="Calibri"/>
                <a:cs typeface="Calibri"/>
                <a:sym typeface="Calibri"/>
              </a:rPr>
              <a:t>COMPETÈNCIES TÈCNIQUES</a:t>
            </a:r>
            <a:endParaRPr kumimoji="0" lang="ca-ES" sz="1400" b="0" i="0" u="none" strike="noStrike" kern="0" cap="none" spc="0" normalizeH="0" baseline="0" noProof="0" dirty="0">
              <a:ln>
                <a:noFill/>
              </a:ln>
              <a:solidFill>
                <a:schemeClr val="accent2"/>
              </a:solidFill>
              <a:effectLst/>
              <a:uLnTx/>
              <a:uFillTx/>
              <a:latin typeface="Arial"/>
              <a:cs typeface="Arial"/>
              <a:sym typeface="Arial"/>
            </a:endParaRPr>
          </a:p>
          <a:p>
            <a:pPr marL="91440" marR="0" lvl="0" indent="-91440" algn="just" defTabSz="914400" rtl="0" eaLnBrk="1" fontAlgn="auto" latinLnBrk="0" hangingPunct="1">
              <a:lnSpc>
                <a:spcPct val="90000"/>
              </a:lnSpc>
              <a:spcBef>
                <a:spcPts val="1400"/>
              </a:spcBef>
              <a:spcAft>
                <a:spcPts val="0"/>
              </a:spcAft>
              <a:buClr>
                <a:srgbClr val="1CADE4"/>
              </a:buClr>
              <a:buSzPct val="100000"/>
              <a:buFont typeface="Noto Sans Symbols"/>
              <a:buNone/>
              <a:tabLst/>
              <a:defRPr/>
            </a:pPr>
            <a:r>
              <a:rPr kumimoji="0" lang="ca-ES" sz="1400" b="1" i="0" u="none" strike="noStrike" kern="0" cap="none" spc="0" normalizeH="0" baseline="0" noProof="0" dirty="0">
                <a:ln>
                  <a:noFill/>
                </a:ln>
                <a:solidFill>
                  <a:srgbClr val="000000"/>
                </a:solidFill>
                <a:effectLst/>
                <a:uLnTx/>
                <a:uFillTx/>
                <a:latin typeface="Calibri"/>
                <a:ea typeface="Calibri"/>
                <a:cs typeface="Calibri"/>
                <a:sym typeface="Calibri"/>
              </a:rPr>
              <a:t>	Domini de tipus específics de maquinaria, equipaments, programes o be coneixements tècnics en un camp determinat adquirits a través de la formació i pràctica professional. (Fan referència al SABER i SABER FER)</a:t>
            </a:r>
            <a:endParaRPr kumimoji="0" lang="ca-ES" sz="1400" b="0" i="0" u="none" strike="noStrike" kern="0" cap="none" spc="0" normalizeH="0" baseline="0" noProof="0" dirty="0">
              <a:ln>
                <a:noFill/>
              </a:ln>
              <a:solidFill>
                <a:srgbClr val="000000"/>
              </a:solidFill>
              <a:effectLst/>
              <a:uLnTx/>
              <a:uFillTx/>
              <a:latin typeface="Arial"/>
              <a:cs typeface="Arial"/>
              <a:sym typeface="Arial"/>
            </a:endParaRPr>
          </a:p>
          <a:p>
            <a:pPr marL="91440" marR="0" lvl="0" indent="-91440" algn="just" defTabSz="914400" rtl="0" eaLnBrk="1" fontAlgn="auto" latinLnBrk="0" hangingPunct="1">
              <a:lnSpc>
                <a:spcPct val="90000"/>
              </a:lnSpc>
              <a:spcBef>
                <a:spcPts val="1400"/>
              </a:spcBef>
              <a:spcAft>
                <a:spcPts val="0"/>
              </a:spcAft>
              <a:buClr>
                <a:srgbClr val="1CADE4"/>
              </a:buClr>
              <a:buSzPct val="100000"/>
              <a:buFont typeface="Noto Sans Symbols"/>
              <a:buNone/>
              <a:tabLst/>
              <a:defRPr/>
            </a:pPr>
            <a:r>
              <a:rPr kumimoji="0" lang="ca-ES" sz="1400" b="0" i="0" u="none" strike="noStrike" kern="0" cap="none" spc="0" normalizeH="0" baseline="0" noProof="0" dirty="0">
                <a:ln>
                  <a:noFill/>
                </a:ln>
                <a:solidFill>
                  <a:srgbClr val="000000"/>
                </a:solidFill>
                <a:effectLst/>
                <a:uLnTx/>
                <a:uFillTx/>
                <a:latin typeface="Calibri"/>
                <a:ea typeface="Calibri"/>
                <a:cs typeface="Calibri"/>
                <a:sym typeface="Calibri"/>
              </a:rPr>
              <a:t>	</a:t>
            </a:r>
            <a:r>
              <a:rPr kumimoji="0" lang="ca-ES" sz="1400" b="0" i="1" u="none" strike="noStrike" kern="0" cap="none" spc="0" normalizeH="0" baseline="0" noProof="0" dirty="0">
                <a:ln>
                  <a:noFill/>
                </a:ln>
                <a:solidFill>
                  <a:srgbClr val="000000"/>
                </a:solidFill>
                <a:effectLst/>
                <a:uLnTx/>
                <a:uFillTx/>
                <a:latin typeface="Calibri"/>
                <a:ea typeface="Calibri"/>
                <a:cs typeface="Calibri"/>
                <a:sym typeface="Calibri"/>
              </a:rPr>
              <a:t>Per exemple: </a:t>
            </a:r>
            <a:r>
              <a:rPr lang="ca-ES" i="1" dirty="0">
                <a:solidFill>
                  <a:schemeClr val="dk1"/>
                </a:solidFill>
                <a:latin typeface="Calibri"/>
                <a:ea typeface="Calibri"/>
                <a:cs typeface="Calibri"/>
                <a:sym typeface="Calibri"/>
              </a:rPr>
              <a:t>R</a:t>
            </a:r>
            <a:r>
              <a:rPr lang="ca-ES" sz="1400" b="0" i="1" u="none" strike="noStrike" cap="none" dirty="0">
                <a:solidFill>
                  <a:schemeClr val="dk1"/>
                </a:solidFill>
                <a:latin typeface="Calibri"/>
                <a:ea typeface="Calibri"/>
                <a:cs typeface="Calibri"/>
                <a:sym typeface="Calibri"/>
              </a:rPr>
              <a:t>esponsable de control de qualitat en l’empresa, domini del </a:t>
            </a:r>
            <a:r>
              <a:rPr lang="ca-ES" i="1" dirty="0" err="1">
                <a:solidFill>
                  <a:schemeClr val="dk1"/>
                </a:solidFill>
                <a:latin typeface="Calibri"/>
                <a:ea typeface="Calibri"/>
                <a:cs typeface="Calibri"/>
                <a:sym typeface="Calibri"/>
              </a:rPr>
              <a:t>WordPress</a:t>
            </a:r>
            <a:r>
              <a:rPr lang="ca-ES" i="1" dirty="0">
                <a:solidFill>
                  <a:schemeClr val="dk1"/>
                </a:solidFill>
                <a:latin typeface="Calibri"/>
                <a:ea typeface="Calibri"/>
                <a:cs typeface="Calibri"/>
                <a:sym typeface="Calibri"/>
              </a:rPr>
              <a:t> per a la creació de pàgines webs, etc. </a:t>
            </a:r>
            <a:endParaRPr sz="1400" b="0" i="0" u="none" strike="noStrike" cap="none" dirty="0">
              <a:solidFill>
                <a:schemeClr val="dk1"/>
              </a:solidFill>
              <a:latin typeface="Calibri"/>
              <a:ea typeface="Calibri"/>
              <a:cs typeface="Calibri"/>
              <a:sym typeface="Calibri"/>
            </a:endParaRPr>
          </a:p>
          <a:p>
            <a:pPr marL="91440" marR="0" lvl="0" indent="-93980" algn="just" rtl="0">
              <a:lnSpc>
                <a:spcPct val="90000"/>
              </a:lnSpc>
              <a:spcBef>
                <a:spcPts val="1400"/>
              </a:spcBef>
              <a:spcAft>
                <a:spcPts val="0"/>
              </a:spcAft>
              <a:buClr>
                <a:schemeClr val="accent1"/>
              </a:buClr>
              <a:buSzPct val="100000"/>
              <a:buFont typeface="Calibri"/>
              <a:buChar char=" "/>
            </a:pPr>
            <a:r>
              <a:rPr lang="ca-ES" sz="1600" b="1" i="0" u="sng" strike="noStrike" cap="none" dirty="0">
                <a:solidFill>
                  <a:schemeClr val="accent2"/>
                </a:solidFill>
                <a:latin typeface="Calibri"/>
                <a:ea typeface="Calibri"/>
                <a:cs typeface="Calibri"/>
                <a:sym typeface="Calibri"/>
              </a:rPr>
              <a:t>COMPETÈNCIES </a:t>
            </a:r>
            <a:r>
              <a:rPr lang="ca-ES" sz="1600" b="1" u="sng" dirty="0">
                <a:solidFill>
                  <a:schemeClr val="accent2"/>
                </a:solidFill>
                <a:latin typeface="Calibri"/>
                <a:ea typeface="Calibri"/>
                <a:cs typeface="Calibri"/>
                <a:sym typeface="Calibri"/>
              </a:rPr>
              <a:t>TRANSVERSALS</a:t>
            </a:r>
            <a:endParaRPr dirty="0">
              <a:solidFill>
                <a:schemeClr val="accent2"/>
              </a:solidFill>
            </a:endParaRPr>
          </a:p>
          <a:p>
            <a:pPr marL="91440" marR="0" lvl="0" indent="-91440" algn="just" rtl="0">
              <a:lnSpc>
                <a:spcPct val="90000"/>
              </a:lnSpc>
              <a:spcBef>
                <a:spcPts val="1400"/>
              </a:spcBef>
              <a:spcAft>
                <a:spcPts val="0"/>
              </a:spcAft>
              <a:buClr>
                <a:schemeClr val="accent1"/>
              </a:buClr>
              <a:buSzPct val="100000"/>
              <a:buFont typeface="Noto Sans Symbols"/>
              <a:buNone/>
            </a:pPr>
            <a:r>
              <a:rPr lang="ca-ES" sz="1400" b="1" i="0" u="none" strike="noStrike" cap="none" dirty="0">
                <a:solidFill>
                  <a:schemeClr val="dk1"/>
                </a:solidFill>
                <a:latin typeface="Calibri"/>
                <a:ea typeface="Calibri"/>
                <a:cs typeface="Calibri"/>
                <a:sym typeface="Calibri"/>
              </a:rPr>
              <a:t>	</a:t>
            </a:r>
            <a:r>
              <a:rPr lang="es-ES" sz="1400" b="1" i="0" u="none" strike="noStrike" cap="none" dirty="0" err="1">
                <a:solidFill>
                  <a:schemeClr val="dk1"/>
                </a:solidFill>
                <a:latin typeface="Calibri"/>
                <a:ea typeface="Calibri"/>
                <a:cs typeface="Calibri"/>
                <a:sym typeface="Calibri"/>
              </a:rPr>
              <a:t>Comportaments</a:t>
            </a:r>
            <a:r>
              <a:rPr lang="es-ES" sz="1400" b="1" i="0" u="none" strike="noStrike" cap="none" dirty="0">
                <a:solidFill>
                  <a:schemeClr val="dk1"/>
                </a:solidFill>
                <a:latin typeface="Calibri"/>
                <a:ea typeface="Calibri"/>
                <a:cs typeface="Calibri"/>
                <a:sym typeface="Calibri"/>
              </a:rPr>
              <a:t> que </a:t>
            </a:r>
            <a:r>
              <a:rPr lang="es-ES" sz="1400" b="1" i="0" u="none" strike="noStrike" cap="none" dirty="0" err="1">
                <a:solidFill>
                  <a:schemeClr val="dk1"/>
                </a:solidFill>
                <a:latin typeface="Calibri"/>
                <a:ea typeface="Calibri"/>
                <a:cs typeface="Calibri"/>
                <a:sym typeface="Calibri"/>
              </a:rPr>
              <a:t>ens</a:t>
            </a:r>
            <a:r>
              <a:rPr lang="es-ES" sz="1400" b="1" i="0" u="none" strike="noStrike" cap="none" dirty="0">
                <a:solidFill>
                  <a:schemeClr val="dk1"/>
                </a:solidFill>
                <a:latin typeface="Calibri"/>
                <a:ea typeface="Calibri"/>
                <a:cs typeface="Calibri"/>
                <a:sym typeface="Calibri"/>
              </a:rPr>
              <a:t> </a:t>
            </a:r>
            <a:r>
              <a:rPr lang="es-ES" sz="1400" b="1" i="0" u="none" strike="noStrike" cap="none" dirty="0" err="1">
                <a:solidFill>
                  <a:schemeClr val="dk1"/>
                </a:solidFill>
                <a:latin typeface="Calibri"/>
                <a:ea typeface="Calibri"/>
                <a:cs typeface="Calibri"/>
                <a:sym typeface="Calibri"/>
              </a:rPr>
              <a:t>permeten</a:t>
            </a:r>
            <a:r>
              <a:rPr lang="es-ES" sz="1400" b="1" i="0" u="none" strike="noStrike" cap="none" dirty="0">
                <a:solidFill>
                  <a:schemeClr val="dk1"/>
                </a:solidFill>
                <a:latin typeface="Calibri"/>
                <a:ea typeface="Calibri"/>
                <a:cs typeface="Calibri"/>
                <a:sym typeface="Calibri"/>
              </a:rPr>
              <a:t> </a:t>
            </a:r>
            <a:r>
              <a:rPr lang="es-ES" sz="1400" b="1" i="0" u="none" strike="noStrike" cap="none" dirty="0" err="1">
                <a:solidFill>
                  <a:schemeClr val="dk1"/>
                </a:solidFill>
                <a:latin typeface="Calibri"/>
                <a:ea typeface="Calibri"/>
                <a:cs typeface="Calibri"/>
                <a:sym typeface="Calibri"/>
              </a:rPr>
              <a:t>traslladar</a:t>
            </a:r>
            <a:r>
              <a:rPr lang="es-ES" sz="1400" b="1" i="0" u="none" strike="noStrike" cap="none" dirty="0">
                <a:solidFill>
                  <a:schemeClr val="dk1"/>
                </a:solidFill>
                <a:latin typeface="Calibri"/>
                <a:ea typeface="Calibri"/>
                <a:cs typeface="Calibri"/>
                <a:sym typeface="Calibri"/>
              </a:rPr>
              <a:t> </a:t>
            </a:r>
            <a:r>
              <a:rPr lang="es-ES" sz="1400" b="1" i="0" u="none" strike="noStrike" cap="none" dirty="0" err="1">
                <a:solidFill>
                  <a:schemeClr val="dk1"/>
                </a:solidFill>
                <a:latin typeface="Calibri"/>
                <a:ea typeface="Calibri"/>
                <a:cs typeface="Calibri"/>
                <a:sym typeface="Calibri"/>
              </a:rPr>
              <a:t>els</a:t>
            </a:r>
            <a:r>
              <a:rPr lang="es-ES" sz="1400" b="1" i="0" u="none" strike="noStrike" cap="none" dirty="0">
                <a:solidFill>
                  <a:schemeClr val="dk1"/>
                </a:solidFill>
                <a:latin typeface="Calibri"/>
                <a:ea typeface="Calibri"/>
                <a:cs typeface="Calibri"/>
                <a:sym typeface="Calibri"/>
              </a:rPr>
              <a:t> </a:t>
            </a:r>
            <a:r>
              <a:rPr lang="es-ES" sz="1400" b="1" i="0" u="none" strike="noStrike" cap="none" dirty="0" err="1">
                <a:solidFill>
                  <a:schemeClr val="dk1"/>
                </a:solidFill>
                <a:latin typeface="Calibri"/>
                <a:ea typeface="Calibri"/>
                <a:cs typeface="Calibri"/>
                <a:sym typeface="Calibri"/>
              </a:rPr>
              <a:t>coneixements</a:t>
            </a:r>
            <a:r>
              <a:rPr lang="es-ES" sz="1400" b="1" i="0" u="none" strike="noStrike" cap="none" dirty="0">
                <a:solidFill>
                  <a:schemeClr val="dk1"/>
                </a:solidFill>
                <a:latin typeface="Calibri"/>
                <a:ea typeface="Calibri"/>
                <a:cs typeface="Calibri"/>
                <a:sym typeface="Calibri"/>
              </a:rPr>
              <a:t> a la </a:t>
            </a:r>
            <a:r>
              <a:rPr lang="es-ES" sz="1400" b="1" i="0" u="none" strike="noStrike" cap="none" dirty="0" err="1">
                <a:solidFill>
                  <a:schemeClr val="dk1"/>
                </a:solidFill>
                <a:latin typeface="Calibri"/>
                <a:ea typeface="Calibri"/>
                <a:cs typeface="Calibri"/>
                <a:sym typeface="Calibri"/>
              </a:rPr>
              <a:t>pràctica</a:t>
            </a:r>
            <a:r>
              <a:rPr lang="es-ES" sz="1400" b="1" i="0" u="none" strike="noStrike" cap="none" dirty="0">
                <a:solidFill>
                  <a:schemeClr val="dk1"/>
                </a:solidFill>
                <a:latin typeface="Calibri"/>
                <a:ea typeface="Calibri"/>
                <a:cs typeface="Calibri"/>
                <a:sym typeface="Calibri"/>
              </a:rPr>
              <a:t> que </a:t>
            </a:r>
            <a:r>
              <a:rPr lang="ca-ES" sz="1400" b="1" i="0" u="none" strike="noStrike" cap="none" dirty="0">
                <a:solidFill>
                  <a:schemeClr val="dk1"/>
                </a:solidFill>
                <a:latin typeface="Calibri"/>
                <a:ea typeface="Calibri"/>
                <a:cs typeface="Calibri"/>
                <a:sym typeface="Calibri"/>
              </a:rPr>
              <a:t>inclouen</a:t>
            </a:r>
            <a:r>
              <a:rPr lang="es-ES" sz="1400" b="1" i="0" u="none" strike="noStrike" cap="none" dirty="0">
                <a:solidFill>
                  <a:schemeClr val="dk1"/>
                </a:solidFill>
                <a:latin typeface="Calibri"/>
                <a:ea typeface="Calibri"/>
                <a:cs typeface="Calibri"/>
                <a:sym typeface="Calibri"/>
              </a:rPr>
              <a:t> </a:t>
            </a:r>
            <a:r>
              <a:rPr lang="es-ES" sz="1400" b="1" i="0" u="none" strike="noStrike" cap="none" dirty="0" err="1">
                <a:solidFill>
                  <a:schemeClr val="dk1"/>
                </a:solidFill>
                <a:latin typeface="Calibri"/>
                <a:ea typeface="Calibri"/>
                <a:cs typeface="Calibri"/>
                <a:sym typeface="Calibri"/>
              </a:rPr>
              <a:t>qualitats</a:t>
            </a:r>
            <a:r>
              <a:rPr lang="es-ES" sz="1400" b="1" i="0" u="none" strike="noStrike" cap="none" dirty="0">
                <a:solidFill>
                  <a:schemeClr val="dk1"/>
                </a:solidFill>
                <a:latin typeface="Calibri"/>
                <a:ea typeface="Calibri"/>
                <a:cs typeface="Calibri"/>
                <a:sym typeface="Calibri"/>
              </a:rPr>
              <a:t> del </a:t>
            </a:r>
            <a:r>
              <a:rPr lang="es-ES" sz="1400" b="1" i="0" u="none" strike="noStrike" cap="none" dirty="0" err="1">
                <a:solidFill>
                  <a:schemeClr val="dk1"/>
                </a:solidFill>
                <a:latin typeface="Calibri"/>
                <a:ea typeface="Calibri"/>
                <a:cs typeface="Calibri"/>
                <a:sym typeface="Calibri"/>
              </a:rPr>
              <a:t>caràcter</a:t>
            </a:r>
            <a:r>
              <a:rPr lang="es-ES" sz="1400" b="1" i="0" u="none" strike="noStrike" cap="none" dirty="0">
                <a:solidFill>
                  <a:schemeClr val="dk1"/>
                </a:solidFill>
                <a:latin typeface="Calibri"/>
                <a:ea typeface="Calibri"/>
                <a:cs typeface="Calibri"/>
                <a:sym typeface="Calibri"/>
              </a:rPr>
              <a:t>, </a:t>
            </a:r>
            <a:r>
              <a:rPr lang="es-ES" sz="1400" b="1" i="0" u="none" strike="noStrike" cap="none" dirty="0" err="1">
                <a:solidFill>
                  <a:schemeClr val="dk1"/>
                </a:solidFill>
                <a:latin typeface="Calibri"/>
                <a:ea typeface="Calibri"/>
                <a:cs typeface="Calibri"/>
                <a:sym typeface="Calibri"/>
              </a:rPr>
              <a:t>maneres</a:t>
            </a:r>
            <a:r>
              <a:rPr lang="es-ES" sz="1400" b="1" i="0" u="none" strike="noStrike" cap="none" dirty="0">
                <a:solidFill>
                  <a:schemeClr val="dk1"/>
                </a:solidFill>
                <a:latin typeface="Calibri"/>
                <a:ea typeface="Calibri"/>
                <a:cs typeface="Calibri"/>
                <a:sym typeface="Calibri"/>
              </a:rPr>
              <a:t> </a:t>
            </a:r>
            <a:r>
              <a:rPr lang="ca-ES" sz="1400" b="1" i="0" u="none" strike="noStrike" cap="none" dirty="0">
                <a:solidFill>
                  <a:schemeClr val="dk1"/>
                </a:solidFill>
                <a:latin typeface="Calibri"/>
                <a:ea typeface="Calibri"/>
                <a:cs typeface="Calibri"/>
                <a:sym typeface="Calibri"/>
              </a:rPr>
              <a:t>d’ésser</a:t>
            </a:r>
            <a:r>
              <a:rPr lang="es-ES" sz="1400" b="1" i="0" u="none" strike="noStrike" cap="none" dirty="0">
                <a:solidFill>
                  <a:schemeClr val="dk1"/>
                </a:solidFill>
                <a:latin typeface="Calibri"/>
                <a:ea typeface="Calibri"/>
                <a:cs typeface="Calibri"/>
                <a:sym typeface="Calibri"/>
              </a:rPr>
              <a:t> i </a:t>
            </a:r>
            <a:r>
              <a:rPr lang="es-ES" sz="1400" b="1" i="0" u="none" strike="noStrike" cap="none" dirty="0" err="1">
                <a:solidFill>
                  <a:schemeClr val="dk1"/>
                </a:solidFill>
                <a:latin typeface="Calibri"/>
                <a:ea typeface="Calibri"/>
                <a:cs typeface="Calibri"/>
                <a:sym typeface="Calibri"/>
              </a:rPr>
              <a:t>d’obrar</a:t>
            </a:r>
            <a:r>
              <a:rPr lang="es-ES" sz="1400" b="1" i="0" u="none" strike="noStrike" cap="none" dirty="0">
                <a:solidFill>
                  <a:schemeClr val="dk1"/>
                </a:solidFill>
                <a:latin typeface="Calibri"/>
                <a:ea typeface="Calibri"/>
                <a:cs typeface="Calibri"/>
                <a:sym typeface="Calibri"/>
              </a:rPr>
              <a:t>. També </a:t>
            </a:r>
            <a:r>
              <a:rPr lang="es-ES" sz="1400" b="1" i="0" u="none" strike="noStrike" cap="none" dirty="0" err="1">
                <a:solidFill>
                  <a:schemeClr val="dk1"/>
                </a:solidFill>
                <a:latin typeface="Calibri"/>
                <a:ea typeface="Calibri"/>
                <a:cs typeface="Calibri"/>
                <a:sym typeface="Calibri"/>
              </a:rPr>
              <a:t>permeten</a:t>
            </a:r>
            <a:r>
              <a:rPr lang="es-ES" sz="1400" b="1" i="0" u="none" strike="noStrike" cap="none" dirty="0">
                <a:solidFill>
                  <a:schemeClr val="dk1"/>
                </a:solidFill>
                <a:latin typeface="Calibri"/>
                <a:ea typeface="Calibri"/>
                <a:cs typeface="Calibri"/>
                <a:sym typeface="Calibri"/>
              </a:rPr>
              <a:t> </a:t>
            </a:r>
            <a:r>
              <a:rPr lang="es-ES" sz="1400" b="1" i="0" u="none" strike="noStrike" cap="none" dirty="0" err="1">
                <a:solidFill>
                  <a:schemeClr val="dk1"/>
                </a:solidFill>
                <a:latin typeface="Calibri"/>
                <a:ea typeface="Calibri"/>
                <a:cs typeface="Calibri"/>
                <a:sym typeface="Calibri"/>
              </a:rPr>
              <a:t>desenvolupar</a:t>
            </a:r>
            <a:r>
              <a:rPr lang="es-ES" sz="1400" b="1" i="0" u="none" strike="noStrike" cap="none" dirty="0">
                <a:solidFill>
                  <a:schemeClr val="dk1"/>
                </a:solidFill>
                <a:latin typeface="Calibri"/>
                <a:ea typeface="Calibri"/>
                <a:cs typeface="Calibri"/>
                <a:sym typeface="Calibri"/>
              </a:rPr>
              <a:t> tasques de manera </a:t>
            </a:r>
            <a:r>
              <a:rPr lang="es-ES" sz="1400" b="1" i="0" u="none" strike="noStrike" cap="none" dirty="0" err="1">
                <a:solidFill>
                  <a:schemeClr val="dk1"/>
                </a:solidFill>
                <a:latin typeface="Calibri"/>
                <a:ea typeface="Calibri"/>
                <a:cs typeface="Calibri"/>
                <a:sym typeface="Calibri"/>
              </a:rPr>
              <a:t>eficient</a:t>
            </a:r>
            <a:r>
              <a:rPr lang="es-ES" sz="1400" b="1" i="0" u="none" strike="noStrike" cap="none" dirty="0">
                <a:solidFill>
                  <a:schemeClr val="dk1"/>
                </a:solidFill>
                <a:latin typeface="Calibri"/>
                <a:ea typeface="Calibri"/>
                <a:cs typeface="Calibri"/>
                <a:sym typeface="Calibri"/>
              </a:rPr>
              <a:t>. (</a:t>
            </a:r>
            <a:r>
              <a:rPr kumimoji="0" lang="ca-ES" sz="1400" b="1" i="0" u="none" strike="noStrike" kern="0" cap="none" spc="0" normalizeH="0" baseline="0" noProof="0" dirty="0">
                <a:ln>
                  <a:noFill/>
                </a:ln>
                <a:solidFill>
                  <a:srgbClr val="000000"/>
                </a:solidFill>
                <a:effectLst/>
                <a:uLnTx/>
                <a:uFillTx/>
                <a:latin typeface="Calibri"/>
                <a:ea typeface="Calibri"/>
                <a:cs typeface="Calibri"/>
                <a:sym typeface="Calibri"/>
              </a:rPr>
              <a:t>Fan referència al </a:t>
            </a:r>
            <a:r>
              <a:rPr lang="es-ES" sz="1400" b="1" i="0" u="none" strike="noStrike" cap="none" dirty="0">
                <a:solidFill>
                  <a:schemeClr val="dk1"/>
                </a:solidFill>
                <a:latin typeface="Calibri"/>
                <a:ea typeface="Calibri"/>
                <a:cs typeface="Calibri"/>
                <a:sym typeface="Calibri"/>
              </a:rPr>
              <a:t>SABER SER, SABER CONVIURE i SABER CONÈIXER)</a:t>
            </a:r>
            <a:endParaRPr dirty="0"/>
          </a:p>
          <a:p>
            <a:pPr marL="91440" marR="0" lvl="0" indent="-91440" algn="just" rtl="0">
              <a:lnSpc>
                <a:spcPct val="90000"/>
              </a:lnSpc>
              <a:spcBef>
                <a:spcPts val="1400"/>
              </a:spcBef>
              <a:spcAft>
                <a:spcPts val="0"/>
              </a:spcAft>
              <a:buClr>
                <a:schemeClr val="accent1"/>
              </a:buClr>
              <a:buSzPct val="100000"/>
              <a:buFont typeface="Noto Sans Symbols"/>
              <a:buNone/>
            </a:pPr>
            <a:r>
              <a:rPr lang="ca-ES" dirty="0">
                <a:solidFill>
                  <a:schemeClr val="dk1"/>
                </a:solidFill>
                <a:latin typeface="Calibri"/>
                <a:ea typeface="Calibri"/>
                <a:cs typeface="Calibri"/>
                <a:sym typeface="Calibri"/>
              </a:rPr>
              <a:t> P</a:t>
            </a:r>
            <a:r>
              <a:rPr lang="ca-ES" sz="1400" b="0" i="1" u="none" strike="noStrike" cap="none" dirty="0">
                <a:solidFill>
                  <a:schemeClr val="dk1"/>
                </a:solidFill>
                <a:latin typeface="Calibri"/>
                <a:ea typeface="Calibri"/>
                <a:cs typeface="Calibri"/>
                <a:sym typeface="Calibri"/>
              </a:rPr>
              <a:t>er exemple: Habilitats socials, treball en equip, resolució de problemes, creativitat, etc.</a:t>
            </a:r>
            <a:endParaRPr sz="1600" b="0" i="1" u="none" strike="noStrike" cap="none" dirty="0">
              <a:solidFill>
                <a:schemeClr val="dk1"/>
              </a:solidFill>
              <a:latin typeface="Calibri"/>
              <a:ea typeface="Calibri"/>
              <a:cs typeface="Calibri"/>
              <a:sym typeface="Calibri"/>
            </a:endParaRPr>
          </a:p>
        </p:txBody>
      </p:sp>
      <p:pic>
        <p:nvPicPr>
          <p:cNvPr id="167" name="Google Shape;167;p3"/>
          <p:cNvPicPr preferRelativeResize="0"/>
          <p:nvPr/>
        </p:nvPicPr>
        <p:blipFill rotWithShape="1">
          <a:blip r:embed="rId3">
            <a:alphaModFix/>
          </a:blip>
          <a:srcRect/>
          <a:stretch/>
        </p:blipFill>
        <p:spPr>
          <a:xfrm>
            <a:off x="9334447" y="-29604"/>
            <a:ext cx="2444046" cy="806228"/>
          </a:xfrm>
          <a:prstGeom prst="rect">
            <a:avLst/>
          </a:prstGeom>
          <a:noFill/>
          <a:ln>
            <a:noFill/>
          </a:ln>
        </p:spPr>
      </p:pic>
      <p:pic>
        <p:nvPicPr>
          <p:cNvPr id="168" name="Google Shape;168;p3"/>
          <p:cNvPicPr preferRelativeResize="0"/>
          <p:nvPr/>
        </p:nvPicPr>
        <p:blipFill rotWithShape="1">
          <a:blip r:embed="rId4">
            <a:alphaModFix/>
          </a:blip>
          <a:srcRect/>
          <a:stretch/>
        </p:blipFill>
        <p:spPr>
          <a:xfrm>
            <a:off x="1056059" y="236750"/>
            <a:ext cx="2356173" cy="415796"/>
          </a:xfrm>
          <a:prstGeom prst="rect">
            <a:avLst/>
          </a:prstGeom>
          <a:noFill/>
          <a:ln>
            <a:noFill/>
          </a:ln>
        </p:spPr>
      </p:pic>
      <p:grpSp>
        <p:nvGrpSpPr>
          <p:cNvPr id="2" name="Grupo 1">
            <a:extLst>
              <a:ext uri="{FF2B5EF4-FFF2-40B4-BE49-F238E27FC236}">
                <a16:creationId xmlns:a16="http://schemas.microsoft.com/office/drawing/2014/main" id="{CDF42F7F-2E6F-0A41-CB82-D710E99D4BA3}"/>
              </a:ext>
            </a:extLst>
          </p:cNvPr>
          <p:cNvGrpSpPr/>
          <p:nvPr/>
        </p:nvGrpSpPr>
        <p:grpSpPr>
          <a:xfrm>
            <a:off x="302623" y="6303814"/>
            <a:ext cx="11586754" cy="655298"/>
            <a:chOff x="302623" y="6257921"/>
            <a:chExt cx="11586754" cy="655298"/>
          </a:xfrm>
        </p:grpSpPr>
        <p:pic>
          <p:nvPicPr>
            <p:cNvPr id="3" name="Picture 3" descr="Logotip Generalitat">
              <a:extLst>
                <a:ext uri="{FF2B5EF4-FFF2-40B4-BE49-F238E27FC236}">
                  <a16:creationId xmlns:a16="http://schemas.microsoft.com/office/drawing/2014/main" id="{7E021431-11A9-1F91-439A-F91AB1BB9E97}"/>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705122" y="6319402"/>
              <a:ext cx="1276578" cy="328263"/>
            </a:xfrm>
            <a:prstGeom prst="rect">
              <a:avLst/>
            </a:prstGeom>
            <a:noFill/>
            <a:ln>
              <a:noFill/>
            </a:ln>
          </p:spPr>
        </p:pic>
        <p:pic>
          <p:nvPicPr>
            <p:cNvPr id="4" name="Picture 6" descr="Logotip Ministerio de Educación y Formación Profesional">
              <a:extLst>
                <a:ext uri="{FF2B5EF4-FFF2-40B4-BE49-F238E27FC236}">
                  <a16:creationId xmlns:a16="http://schemas.microsoft.com/office/drawing/2014/main" id="{E24FFE7B-FCEB-7120-1AF9-164C09F85DD5}"/>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5515410" y="6257921"/>
              <a:ext cx="1084978" cy="3897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5" descr="Logotip Ministerio de Trabajo y Economía Social">
              <a:extLst>
                <a:ext uri="{FF2B5EF4-FFF2-40B4-BE49-F238E27FC236}">
                  <a16:creationId xmlns:a16="http://schemas.microsoft.com/office/drawing/2014/main" id="{D9151893-A76B-C02F-0C6C-2895FE821928}"/>
                </a:ext>
              </a:extLst>
            </p:cNvPr>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10067511" y="6277068"/>
              <a:ext cx="1273333" cy="370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Cuadro de texto 47">
              <a:extLst>
                <a:ext uri="{FF2B5EF4-FFF2-40B4-BE49-F238E27FC236}">
                  <a16:creationId xmlns:a16="http://schemas.microsoft.com/office/drawing/2014/main" id="{67ED4BCC-196D-E68B-9D37-0E2B7167516B}"/>
                </a:ext>
              </a:extLst>
            </p:cNvPr>
            <p:cNvSpPr txBox="1"/>
            <p:nvPr/>
          </p:nvSpPr>
          <p:spPr>
            <a:xfrm>
              <a:off x="302623" y="6628518"/>
              <a:ext cx="11586754" cy="284701"/>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r>
                <a:rPr lang="ca-ES" sz="1000" b="1" i="1" dirty="0">
                  <a:effectLst/>
                  <a:latin typeface="Calibri" panose="020F0502020204030204" pitchFamily="34" charset="0"/>
                  <a:ea typeface="Calibri" panose="020F0502020204030204" pitchFamily="34" charset="0"/>
                </a:rPr>
                <a:t>Aquesta actuació està impulsada i subvencionada pel Servei Públic d’Ocupació de Catalunya – SOC – amb Fons rebuts del Ministeri d’Educació i Formació Professional i del Servei Públic d’Ocupació Estatal (SEPE</a:t>
              </a:r>
              <a:r>
                <a:rPr lang="ca-ES" sz="1000" b="1" dirty="0">
                  <a:effectLst/>
                  <a:latin typeface="Calibri" panose="020F0502020204030204" pitchFamily="34" charset="0"/>
                  <a:ea typeface="Calibri" panose="020F0502020204030204" pitchFamily="34" charset="0"/>
                </a:rPr>
                <a:t>)  </a:t>
              </a:r>
              <a:endParaRPr lang="es-ES" b="1" dirty="0">
                <a:effectLst/>
                <a:latin typeface="Calibri" panose="020F0502020204030204" pitchFamily="34" charset="0"/>
                <a:ea typeface="Calibri" panose="020F0502020204030204" pitchFamily="34" charset="0"/>
              </a:endParaRPr>
            </a:p>
            <a:p>
              <a:r>
                <a:rPr lang="ca-ES" sz="700" i="1" dirty="0">
                  <a:effectLst/>
                  <a:latin typeface="Calibri" panose="020F0502020204030204" pitchFamily="34" charset="0"/>
                  <a:ea typeface="Calibri" panose="020F0502020204030204" pitchFamily="34" charset="0"/>
                </a:rPr>
                <a:t> </a:t>
              </a:r>
              <a:endParaRPr lang="es-ES" sz="1100" dirty="0">
                <a:effectLst/>
                <a:latin typeface="Calibri" panose="020F0502020204030204" pitchFamily="34" charset="0"/>
                <a:ea typeface="Calibri" panose="020F0502020204030204" pitchFamily="34" charset="0"/>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g20a00fda898_0_0"/>
          <p:cNvSpPr txBox="1">
            <a:spLocks noGrp="1"/>
          </p:cNvSpPr>
          <p:nvPr>
            <p:ph type="sldNum" idx="12"/>
          </p:nvPr>
        </p:nvSpPr>
        <p:spPr>
          <a:xfrm>
            <a:off x="9900458" y="6459785"/>
            <a:ext cx="13119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ca-ES"/>
              <a:t>11</a:t>
            </a:fld>
            <a:endParaRPr/>
          </a:p>
        </p:txBody>
      </p:sp>
      <p:cxnSp>
        <p:nvCxnSpPr>
          <p:cNvPr id="176" name="Google Shape;176;g20a00fda898_0_0"/>
          <p:cNvCxnSpPr/>
          <p:nvPr/>
        </p:nvCxnSpPr>
        <p:spPr>
          <a:xfrm>
            <a:off x="1524000" y="795339"/>
            <a:ext cx="9144000" cy="1500"/>
          </a:xfrm>
          <a:prstGeom prst="straightConnector1">
            <a:avLst/>
          </a:prstGeom>
          <a:noFill/>
          <a:ln w="12700" cap="flat" cmpd="sng">
            <a:solidFill>
              <a:schemeClr val="accent1"/>
            </a:solidFill>
            <a:prstDash val="solid"/>
            <a:round/>
            <a:headEnd type="none" w="sm" len="sm"/>
            <a:tailEnd type="none" w="sm" len="sm"/>
          </a:ln>
        </p:spPr>
      </p:cxnSp>
      <p:pic>
        <p:nvPicPr>
          <p:cNvPr id="177" name="Google Shape;177;g20a00fda898_0_0"/>
          <p:cNvPicPr preferRelativeResize="0"/>
          <p:nvPr/>
        </p:nvPicPr>
        <p:blipFill rotWithShape="1">
          <a:blip r:embed="rId3">
            <a:alphaModFix/>
          </a:blip>
          <a:srcRect/>
          <a:stretch/>
        </p:blipFill>
        <p:spPr>
          <a:xfrm>
            <a:off x="9334447" y="-29604"/>
            <a:ext cx="2444046" cy="806228"/>
          </a:xfrm>
          <a:prstGeom prst="rect">
            <a:avLst/>
          </a:prstGeom>
          <a:noFill/>
          <a:ln>
            <a:noFill/>
          </a:ln>
        </p:spPr>
      </p:pic>
      <p:pic>
        <p:nvPicPr>
          <p:cNvPr id="178" name="Google Shape;178;g20a00fda898_0_0"/>
          <p:cNvPicPr preferRelativeResize="0"/>
          <p:nvPr/>
        </p:nvPicPr>
        <p:blipFill rotWithShape="1">
          <a:blip r:embed="rId4">
            <a:alphaModFix/>
          </a:blip>
          <a:srcRect/>
          <a:stretch/>
        </p:blipFill>
        <p:spPr>
          <a:xfrm>
            <a:off x="1056059" y="236750"/>
            <a:ext cx="2356173" cy="415796"/>
          </a:xfrm>
          <a:prstGeom prst="rect">
            <a:avLst/>
          </a:prstGeom>
          <a:noFill/>
          <a:ln>
            <a:noFill/>
          </a:ln>
        </p:spPr>
      </p:pic>
      <p:pic>
        <p:nvPicPr>
          <p:cNvPr id="181" name="Google Shape;181;g20a00fda898_0_0"/>
          <p:cNvPicPr preferRelativeResize="0"/>
          <p:nvPr/>
        </p:nvPicPr>
        <p:blipFill rotWithShape="1">
          <a:blip r:embed="rId5">
            <a:alphaModFix/>
          </a:blip>
          <a:srcRect/>
          <a:stretch/>
        </p:blipFill>
        <p:spPr>
          <a:xfrm>
            <a:off x="1263363" y="983200"/>
            <a:ext cx="9122535" cy="5197176"/>
          </a:xfrm>
          <a:prstGeom prst="rect">
            <a:avLst/>
          </a:prstGeom>
          <a:noFill/>
          <a:ln>
            <a:noFill/>
          </a:ln>
        </p:spPr>
      </p:pic>
      <p:sp>
        <p:nvSpPr>
          <p:cNvPr id="182" name="Google Shape;182;g20a00fda898_0_0"/>
          <p:cNvSpPr txBox="1"/>
          <p:nvPr/>
        </p:nvSpPr>
        <p:spPr>
          <a:xfrm>
            <a:off x="3615450" y="256850"/>
            <a:ext cx="6285000" cy="540000"/>
          </a:xfrm>
          <a:prstGeom prst="rect">
            <a:avLst/>
          </a:prstGeom>
          <a:noFill/>
          <a:ln>
            <a:noFill/>
          </a:ln>
        </p:spPr>
        <p:txBody>
          <a:bodyPr spcFirstLastPara="1" wrap="square" lIns="91425" tIns="45700" rIns="91425" bIns="45700" anchor="t" anchorCtr="0">
            <a:normAutofit/>
          </a:bodyPr>
          <a:lstStyle/>
          <a:p>
            <a:pPr marL="0" marR="0" lvl="0" indent="0" algn="l" rtl="0">
              <a:lnSpc>
                <a:spcPct val="85000"/>
              </a:lnSpc>
              <a:spcBef>
                <a:spcPts val="0"/>
              </a:spcBef>
              <a:spcAft>
                <a:spcPts val="0"/>
              </a:spcAft>
              <a:buClr>
                <a:schemeClr val="dk2"/>
              </a:buClr>
              <a:buSzPts val="3600"/>
              <a:buFont typeface="Calibri"/>
              <a:buNone/>
            </a:pPr>
            <a:r>
              <a:rPr lang="ca-ES" sz="2400" b="1" i="0" u="sng" strike="noStrike" cap="none">
                <a:solidFill>
                  <a:schemeClr val="dk2"/>
                </a:solidFill>
                <a:latin typeface="Calibri"/>
                <a:ea typeface="Calibri"/>
                <a:cs typeface="Calibri"/>
                <a:sym typeface="Calibri"/>
              </a:rPr>
              <a:t>Tipus de competències: Segons el model</a:t>
            </a:r>
            <a:r>
              <a:rPr lang="ca-ES" sz="2400" b="1" u="sng">
                <a:solidFill>
                  <a:schemeClr val="dk2"/>
                </a:solidFill>
                <a:latin typeface="Calibri"/>
                <a:ea typeface="Calibri"/>
                <a:cs typeface="Calibri"/>
                <a:sym typeface="Calibri"/>
              </a:rPr>
              <a:t> ISFOL</a:t>
            </a:r>
            <a:endParaRPr sz="2200" b="1" i="0" u="sng" strike="noStrike" cap="none">
              <a:solidFill>
                <a:schemeClr val="dk2"/>
              </a:solidFill>
              <a:latin typeface="Calibri"/>
              <a:ea typeface="Calibri"/>
              <a:cs typeface="Calibri"/>
              <a:sym typeface="Calibri"/>
            </a:endParaRPr>
          </a:p>
        </p:txBody>
      </p:sp>
      <p:grpSp>
        <p:nvGrpSpPr>
          <p:cNvPr id="2" name="Grupo 1">
            <a:extLst>
              <a:ext uri="{FF2B5EF4-FFF2-40B4-BE49-F238E27FC236}">
                <a16:creationId xmlns:a16="http://schemas.microsoft.com/office/drawing/2014/main" id="{D9314A1E-F0BE-5517-5B0A-059EE54C2ECD}"/>
              </a:ext>
            </a:extLst>
          </p:cNvPr>
          <p:cNvGrpSpPr/>
          <p:nvPr/>
        </p:nvGrpSpPr>
        <p:grpSpPr>
          <a:xfrm>
            <a:off x="302623" y="6303814"/>
            <a:ext cx="11586754" cy="655298"/>
            <a:chOff x="302623" y="6257921"/>
            <a:chExt cx="11586754" cy="655298"/>
          </a:xfrm>
        </p:grpSpPr>
        <p:pic>
          <p:nvPicPr>
            <p:cNvPr id="3" name="Picture 3" descr="Logotip Generalitat">
              <a:extLst>
                <a:ext uri="{FF2B5EF4-FFF2-40B4-BE49-F238E27FC236}">
                  <a16:creationId xmlns:a16="http://schemas.microsoft.com/office/drawing/2014/main" id="{6D1FAC70-4FD5-DA65-DB9B-4B46DF2AA9E3}"/>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705122" y="6319402"/>
              <a:ext cx="1276578" cy="328263"/>
            </a:xfrm>
            <a:prstGeom prst="rect">
              <a:avLst/>
            </a:prstGeom>
            <a:noFill/>
            <a:ln>
              <a:noFill/>
            </a:ln>
          </p:spPr>
        </p:pic>
        <p:pic>
          <p:nvPicPr>
            <p:cNvPr id="4" name="Picture 6" descr="Logotip Ministerio de Educación y Formación Profesional">
              <a:extLst>
                <a:ext uri="{FF2B5EF4-FFF2-40B4-BE49-F238E27FC236}">
                  <a16:creationId xmlns:a16="http://schemas.microsoft.com/office/drawing/2014/main" id="{88F76F8C-02F9-D21A-EE85-ECC49621F020}"/>
                </a:ext>
              </a:extLst>
            </p:cNvPr>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5515410" y="6257921"/>
              <a:ext cx="1084978" cy="3897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5" descr="Logotip Ministerio de Trabajo y Economía Social">
              <a:extLst>
                <a:ext uri="{FF2B5EF4-FFF2-40B4-BE49-F238E27FC236}">
                  <a16:creationId xmlns:a16="http://schemas.microsoft.com/office/drawing/2014/main" id="{508CDD5A-9553-77BD-B8CA-878CBC2C20A0}"/>
                </a:ext>
              </a:extLst>
            </p:cNvPr>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10067511" y="6277068"/>
              <a:ext cx="1273333" cy="370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Cuadro de texto 47">
              <a:extLst>
                <a:ext uri="{FF2B5EF4-FFF2-40B4-BE49-F238E27FC236}">
                  <a16:creationId xmlns:a16="http://schemas.microsoft.com/office/drawing/2014/main" id="{B97209D5-5F7B-73F8-6C50-49247C0CE144}"/>
                </a:ext>
              </a:extLst>
            </p:cNvPr>
            <p:cNvSpPr txBox="1"/>
            <p:nvPr/>
          </p:nvSpPr>
          <p:spPr>
            <a:xfrm>
              <a:off x="302623" y="6628518"/>
              <a:ext cx="11586754" cy="284701"/>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r>
                <a:rPr lang="ca-ES" sz="1000" b="1" i="1" dirty="0">
                  <a:effectLst/>
                  <a:latin typeface="Calibri" panose="020F0502020204030204" pitchFamily="34" charset="0"/>
                  <a:ea typeface="Calibri" panose="020F0502020204030204" pitchFamily="34" charset="0"/>
                </a:rPr>
                <a:t>Aquesta actuació està impulsada i subvencionada pel Servei Públic d’Ocupació de Catalunya – SOC – amb Fons rebuts del Ministeri d’Educació i Formació Professional i del Servei Públic d’Ocupació Estatal (SEPE</a:t>
              </a:r>
              <a:r>
                <a:rPr lang="ca-ES" sz="1000" b="1" dirty="0">
                  <a:effectLst/>
                  <a:latin typeface="Calibri" panose="020F0502020204030204" pitchFamily="34" charset="0"/>
                  <a:ea typeface="Calibri" panose="020F0502020204030204" pitchFamily="34" charset="0"/>
                </a:rPr>
                <a:t>)  </a:t>
              </a:r>
              <a:endParaRPr lang="es-ES" b="1" dirty="0">
                <a:effectLst/>
                <a:latin typeface="Calibri" panose="020F0502020204030204" pitchFamily="34" charset="0"/>
                <a:ea typeface="Calibri" panose="020F0502020204030204" pitchFamily="34" charset="0"/>
              </a:endParaRPr>
            </a:p>
            <a:p>
              <a:r>
                <a:rPr lang="ca-ES" sz="700" i="1" dirty="0">
                  <a:effectLst/>
                  <a:latin typeface="Calibri" panose="020F0502020204030204" pitchFamily="34" charset="0"/>
                  <a:ea typeface="Calibri" panose="020F0502020204030204" pitchFamily="34" charset="0"/>
                </a:rPr>
                <a:t> </a:t>
              </a:r>
              <a:endParaRPr lang="es-ES" sz="1100" dirty="0">
                <a:effectLst/>
                <a:latin typeface="Calibri" panose="020F0502020204030204" pitchFamily="34" charset="0"/>
                <a:ea typeface="Calibri" panose="020F0502020204030204" pitchFamily="34" charset="0"/>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g20a00fda898_0_12"/>
          <p:cNvSpPr txBox="1">
            <a:spLocks noGrp="1"/>
          </p:cNvSpPr>
          <p:nvPr>
            <p:ph type="sldNum" idx="12"/>
          </p:nvPr>
        </p:nvSpPr>
        <p:spPr>
          <a:xfrm>
            <a:off x="9900458" y="6459785"/>
            <a:ext cx="13119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ca-ES"/>
              <a:t>12</a:t>
            </a:fld>
            <a:endParaRPr/>
          </a:p>
        </p:txBody>
      </p:sp>
      <p:cxnSp>
        <p:nvCxnSpPr>
          <p:cNvPr id="188" name="Google Shape;188;g20a00fda898_0_12"/>
          <p:cNvCxnSpPr/>
          <p:nvPr/>
        </p:nvCxnSpPr>
        <p:spPr>
          <a:xfrm>
            <a:off x="1524000" y="795339"/>
            <a:ext cx="9144000" cy="1500"/>
          </a:xfrm>
          <a:prstGeom prst="straightConnector1">
            <a:avLst/>
          </a:prstGeom>
          <a:noFill/>
          <a:ln w="12700" cap="flat" cmpd="sng">
            <a:solidFill>
              <a:schemeClr val="accent1"/>
            </a:solidFill>
            <a:prstDash val="solid"/>
            <a:round/>
            <a:headEnd type="none" w="sm" len="sm"/>
            <a:tailEnd type="none" w="sm" len="sm"/>
          </a:ln>
        </p:spPr>
      </p:cxnSp>
      <p:pic>
        <p:nvPicPr>
          <p:cNvPr id="189" name="Google Shape;189;g20a00fda898_0_12"/>
          <p:cNvPicPr preferRelativeResize="0"/>
          <p:nvPr/>
        </p:nvPicPr>
        <p:blipFill rotWithShape="1">
          <a:blip r:embed="rId3">
            <a:alphaModFix/>
          </a:blip>
          <a:srcRect/>
          <a:stretch/>
        </p:blipFill>
        <p:spPr>
          <a:xfrm>
            <a:off x="9334447" y="-29604"/>
            <a:ext cx="2444046" cy="806228"/>
          </a:xfrm>
          <a:prstGeom prst="rect">
            <a:avLst/>
          </a:prstGeom>
          <a:noFill/>
          <a:ln>
            <a:noFill/>
          </a:ln>
        </p:spPr>
      </p:pic>
      <p:pic>
        <p:nvPicPr>
          <p:cNvPr id="190" name="Google Shape;190;g20a00fda898_0_12"/>
          <p:cNvPicPr preferRelativeResize="0"/>
          <p:nvPr/>
        </p:nvPicPr>
        <p:blipFill rotWithShape="1">
          <a:blip r:embed="rId4">
            <a:alphaModFix/>
          </a:blip>
          <a:srcRect/>
          <a:stretch/>
        </p:blipFill>
        <p:spPr>
          <a:xfrm>
            <a:off x="1056059" y="236750"/>
            <a:ext cx="2356173" cy="415796"/>
          </a:xfrm>
          <a:prstGeom prst="rect">
            <a:avLst/>
          </a:prstGeom>
          <a:noFill/>
          <a:ln>
            <a:noFill/>
          </a:ln>
        </p:spPr>
      </p:pic>
      <p:pic>
        <p:nvPicPr>
          <p:cNvPr id="193" name="Google Shape;193;g20a00fda898_0_12"/>
          <p:cNvPicPr preferRelativeResize="0"/>
          <p:nvPr/>
        </p:nvPicPr>
        <p:blipFill rotWithShape="1">
          <a:blip r:embed="rId5">
            <a:alphaModFix/>
          </a:blip>
          <a:srcRect/>
          <a:stretch/>
        </p:blipFill>
        <p:spPr>
          <a:xfrm>
            <a:off x="1923135" y="1026550"/>
            <a:ext cx="8145697" cy="5110473"/>
          </a:xfrm>
          <a:prstGeom prst="rect">
            <a:avLst/>
          </a:prstGeom>
          <a:noFill/>
          <a:ln>
            <a:noFill/>
          </a:ln>
        </p:spPr>
      </p:pic>
      <p:sp>
        <p:nvSpPr>
          <p:cNvPr id="194" name="Google Shape;194;g20a00fda898_0_12"/>
          <p:cNvSpPr txBox="1"/>
          <p:nvPr/>
        </p:nvSpPr>
        <p:spPr>
          <a:xfrm>
            <a:off x="3615450" y="256850"/>
            <a:ext cx="6285000" cy="540000"/>
          </a:xfrm>
          <a:prstGeom prst="rect">
            <a:avLst/>
          </a:prstGeom>
          <a:noFill/>
          <a:ln>
            <a:noFill/>
          </a:ln>
        </p:spPr>
        <p:txBody>
          <a:bodyPr spcFirstLastPara="1" wrap="square" lIns="91425" tIns="45700" rIns="91425" bIns="45700" anchor="t" anchorCtr="0">
            <a:normAutofit/>
          </a:bodyPr>
          <a:lstStyle/>
          <a:p>
            <a:pPr marL="0" marR="0" lvl="0" indent="0" algn="l" rtl="0">
              <a:lnSpc>
                <a:spcPct val="85000"/>
              </a:lnSpc>
              <a:spcBef>
                <a:spcPts val="0"/>
              </a:spcBef>
              <a:spcAft>
                <a:spcPts val="0"/>
              </a:spcAft>
              <a:buClr>
                <a:schemeClr val="dk2"/>
              </a:buClr>
              <a:buSzPts val="3600"/>
              <a:buFont typeface="Calibri"/>
              <a:buNone/>
            </a:pPr>
            <a:r>
              <a:rPr lang="ca-ES" sz="2400" b="1" i="0" u="sng" strike="noStrike" cap="none">
                <a:solidFill>
                  <a:schemeClr val="dk2"/>
                </a:solidFill>
                <a:latin typeface="Calibri"/>
                <a:ea typeface="Calibri"/>
                <a:cs typeface="Calibri"/>
                <a:sym typeface="Calibri"/>
              </a:rPr>
              <a:t>Tipus de competències: Segons el model</a:t>
            </a:r>
            <a:r>
              <a:rPr lang="ca-ES" sz="2400" b="1" u="sng">
                <a:solidFill>
                  <a:schemeClr val="dk2"/>
                </a:solidFill>
                <a:latin typeface="Calibri"/>
                <a:ea typeface="Calibri"/>
                <a:cs typeface="Calibri"/>
                <a:sym typeface="Calibri"/>
              </a:rPr>
              <a:t> ISFOL</a:t>
            </a:r>
            <a:endParaRPr sz="2200" b="1" i="0" u="sng" strike="noStrike" cap="none">
              <a:solidFill>
                <a:schemeClr val="dk2"/>
              </a:solidFill>
              <a:latin typeface="Calibri"/>
              <a:ea typeface="Calibri"/>
              <a:cs typeface="Calibri"/>
              <a:sym typeface="Calibri"/>
            </a:endParaRPr>
          </a:p>
        </p:txBody>
      </p:sp>
      <p:grpSp>
        <p:nvGrpSpPr>
          <p:cNvPr id="2" name="Grupo 1">
            <a:extLst>
              <a:ext uri="{FF2B5EF4-FFF2-40B4-BE49-F238E27FC236}">
                <a16:creationId xmlns:a16="http://schemas.microsoft.com/office/drawing/2014/main" id="{06D82732-0CBD-240C-6936-741492824461}"/>
              </a:ext>
            </a:extLst>
          </p:cNvPr>
          <p:cNvGrpSpPr/>
          <p:nvPr/>
        </p:nvGrpSpPr>
        <p:grpSpPr>
          <a:xfrm>
            <a:off x="302623" y="6303814"/>
            <a:ext cx="11586754" cy="655298"/>
            <a:chOff x="302623" y="6257921"/>
            <a:chExt cx="11586754" cy="655298"/>
          </a:xfrm>
        </p:grpSpPr>
        <p:pic>
          <p:nvPicPr>
            <p:cNvPr id="3" name="Picture 3" descr="Logotip Generalitat">
              <a:extLst>
                <a:ext uri="{FF2B5EF4-FFF2-40B4-BE49-F238E27FC236}">
                  <a16:creationId xmlns:a16="http://schemas.microsoft.com/office/drawing/2014/main" id="{FA3A6153-6FFD-50F7-DE90-8AFD347072C9}"/>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705122" y="6319402"/>
              <a:ext cx="1276578" cy="328263"/>
            </a:xfrm>
            <a:prstGeom prst="rect">
              <a:avLst/>
            </a:prstGeom>
            <a:noFill/>
            <a:ln>
              <a:noFill/>
            </a:ln>
          </p:spPr>
        </p:pic>
        <p:pic>
          <p:nvPicPr>
            <p:cNvPr id="4" name="Picture 6" descr="Logotip Ministerio de Educación y Formación Profesional">
              <a:extLst>
                <a:ext uri="{FF2B5EF4-FFF2-40B4-BE49-F238E27FC236}">
                  <a16:creationId xmlns:a16="http://schemas.microsoft.com/office/drawing/2014/main" id="{375A1A75-ED2E-92FF-D302-E2FDEFBB8E9B}"/>
                </a:ext>
              </a:extLst>
            </p:cNvPr>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5515410" y="6257921"/>
              <a:ext cx="1084978" cy="3897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5" descr="Logotip Ministerio de Trabajo y Economía Social">
              <a:extLst>
                <a:ext uri="{FF2B5EF4-FFF2-40B4-BE49-F238E27FC236}">
                  <a16:creationId xmlns:a16="http://schemas.microsoft.com/office/drawing/2014/main" id="{15025D6C-599A-4F75-DCA7-81E609C57BD5}"/>
                </a:ext>
              </a:extLst>
            </p:cNvPr>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10067511" y="6277068"/>
              <a:ext cx="1273333" cy="370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Cuadro de texto 47">
              <a:extLst>
                <a:ext uri="{FF2B5EF4-FFF2-40B4-BE49-F238E27FC236}">
                  <a16:creationId xmlns:a16="http://schemas.microsoft.com/office/drawing/2014/main" id="{395DE9FA-1F7F-FE65-75C4-1CD6B26CED5B}"/>
                </a:ext>
              </a:extLst>
            </p:cNvPr>
            <p:cNvSpPr txBox="1"/>
            <p:nvPr/>
          </p:nvSpPr>
          <p:spPr>
            <a:xfrm>
              <a:off x="302623" y="6628518"/>
              <a:ext cx="11586754" cy="284701"/>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r>
                <a:rPr lang="ca-ES" sz="1000" b="1" i="1" dirty="0">
                  <a:effectLst/>
                  <a:latin typeface="Calibri" panose="020F0502020204030204" pitchFamily="34" charset="0"/>
                  <a:ea typeface="Calibri" panose="020F0502020204030204" pitchFamily="34" charset="0"/>
                </a:rPr>
                <a:t>Aquesta actuació està impulsada i subvencionada pel Servei Públic d’Ocupació de Catalunya – SOC – amb Fons rebuts del Ministeri d’Educació i Formació Professional i del Servei Públic d’Ocupació Estatal (SEPE</a:t>
              </a:r>
              <a:r>
                <a:rPr lang="ca-ES" sz="1000" b="1" dirty="0">
                  <a:effectLst/>
                  <a:latin typeface="Calibri" panose="020F0502020204030204" pitchFamily="34" charset="0"/>
                  <a:ea typeface="Calibri" panose="020F0502020204030204" pitchFamily="34" charset="0"/>
                </a:rPr>
                <a:t>)  </a:t>
              </a:r>
              <a:endParaRPr lang="es-ES" b="1" dirty="0">
                <a:effectLst/>
                <a:latin typeface="Calibri" panose="020F0502020204030204" pitchFamily="34" charset="0"/>
                <a:ea typeface="Calibri" panose="020F0502020204030204" pitchFamily="34" charset="0"/>
              </a:endParaRPr>
            </a:p>
            <a:p>
              <a:r>
                <a:rPr lang="ca-ES" sz="700" i="1" dirty="0">
                  <a:effectLst/>
                  <a:latin typeface="Calibri" panose="020F0502020204030204" pitchFamily="34" charset="0"/>
                  <a:ea typeface="Calibri" panose="020F0502020204030204" pitchFamily="34" charset="0"/>
                </a:rPr>
                <a:t> </a:t>
              </a:r>
              <a:endParaRPr lang="es-ES" sz="1100" dirty="0">
                <a:effectLst/>
                <a:latin typeface="Calibri" panose="020F0502020204030204" pitchFamily="34" charset="0"/>
                <a:ea typeface="Calibri" panose="020F0502020204030204" pitchFamily="34" charset="0"/>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g22cf60b0e81_0_0"/>
          <p:cNvSpPr txBox="1">
            <a:spLocks noGrp="1"/>
          </p:cNvSpPr>
          <p:nvPr>
            <p:ph type="sldNum" idx="12"/>
          </p:nvPr>
        </p:nvSpPr>
        <p:spPr>
          <a:xfrm>
            <a:off x="9900458" y="6459785"/>
            <a:ext cx="13119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ca-ES"/>
              <a:t>13</a:t>
            </a:fld>
            <a:endParaRPr/>
          </a:p>
        </p:txBody>
      </p:sp>
      <p:sp>
        <p:nvSpPr>
          <p:cNvPr id="215" name="Google Shape;215;g22cf60b0e81_0_0"/>
          <p:cNvSpPr txBox="1"/>
          <p:nvPr/>
        </p:nvSpPr>
        <p:spPr>
          <a:xfrm>
            <a:off x="2430450" y="228750"/>
            <a:ext cx="7773000" cy="3693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ca-ES" sz="1800" b="1">
                <a:solidFill>
                  <a:schemeClr val="dk2"/>
                </a:solidFill>
                <a:latin typeface="Calibri"/>
                <a:ea typeface="Calibri"/>
                <a:cs typeface="Calibri"/>
                <a:sym typeface="Calibri"/>
              </a:rPr>
              <a:t>C</a:t>
            </a:r>
            <a:r>
              <a:rPr lang="ca-ES" sz="1800" b="1" i="0" u="none" strike="noStrike" cap="none">
                <a:solidFill>
                  <a:schemeClr val="dk2"/>
                </a:solidFill>
                <a:latin typeface="Calibri"/>
                <a:ea typeface="Calibri"/>
                <a:cs typeface="Calibri"/>
                <a:sym typeface="Calibri"/>
              </a:rPr>
              <a:t>ompetències personals i professionals: Les més valorades </a:t>
            </a:r>
            <a:r>
              <a:rPr lang="ca-ES" sz="1800" b="1">
                <a:solidFill>
                  <a:schemeClr val="dk2"/>
                </a:solidFill>
                <a:latin typeface="Calibri"/>
                <a:ea typeface="Calibri"/>
                <a:cs typeface="Calibri"/>
                <a:sym typeface="Calibri"/>
              </a:rPr>
              <a:t>en l’àmbit</a:t>
            </a:r>
            <a:r>
              <a:rPr lang="ca-ES" sz="1800" b="1" i="0" u="none" strike="noStrike" cap="none">
                <a:solidFill>
                  <a:schemeClr val="dk2"/>
                </a:solidFill>
                <a:latin typeface="Calibri"/>
                <a:ea typeface="Calibri"/>
                <a:cs typeface="Calibri"/>
                <a:sym typeface="Calibri"/>
              </a:rPr>
              <a:t> </a:t>
            </a:r>
            <a:r>
              <a:rPr lang="ca-ES" sz="1800" b="1">
                <a:solidFill>
                  <a:schemeClr val="dk2"/>
                </a:solidFill>
                <a:latin typeface="Calibri"/>
                <a:ea typeface="Calibri"/>
                <a:cs typeface="Calibri"/>
                <a:sym typeface="Calibri"/>
              </a:rPr>
              <a:t>laboral</a:t>
            </a:r>
            <a:endParaRPr sz="1800" b="1" i="0" u="none" strike="noStrike" cap="none">
              <a:solidFill>
                <a:schemeClr val="dk2"/>
              </a:solidFill>
              <a:latin typeface="Calibri"/>
              <a:ea typeface="Calibri"/>
              <a:cs typeface="Calibri"/>
              <a:sym typeface="Calibri"/>
            </a:endParaRPr>
          </a:p>
        </p:txBody>
      </p:sp>
      <p:sp>
        <p:nvSpPr>
          <p:cNvPr id="216" name="Google Shape;216;g22cf60b0e81_0_0"/>
          <p:cNvSpPr txBox="1"/>
          <p:nvPr/>
        </p:nvSpPr>
        <p:spPr>
          <a:xfrm>
            <a:off x="704650" y="1421850"/>
            <a:ext cx="10405200" cy="4965000"/>
          </a:xfrm>
          <a:prstGeom prst="rect">
            <a:avLst/>
          </a:prstGeom>
          <a:noFill/>
          <a:ln>
            <a:noFill/>
          </a:ln>
        </p:spPr>
        <p:txBody>
          <a:bodyPr spcFirstLastPara="1" wrap="square" lIns="91425" tIns="45700" rIns="91425" bIns="45700" anchor="t" anchorCtr="0">
            <a:noAutofit/>
          </a:bodyPr>
          <a:lstStyle/>
          <a:p>
            <a:pPr marL="457200" lvl="0" indent="-317500" algn="just" rtl="0">
              <a:lnSpc>
                <a:spcPct val="90000"/>
              </a:lnSpc>
              <a:spcBef>
                <a:spcPts val="0"/>
              </a:spcBef>
              <a:spcAft>
                <a:spcPts val="0"/>
              </a:spcAft>
              <a:buClr>
                <a:schemeClr val="accent2"/>
              </a:buClr>
              <a:buSzPts val="1400"/>
              <a:buFont typeface="Calibri"/>
              <a:buChar char="●"/>
            </a:pPr>
            <a:r>
              <a:rPr lang="ca-ES" b="1">
                <a:solidFill>
                  <a:schemeClr val="dk1"/>
                </a:solidFill>
                <a:latin typeface="Calibri"/>
                <a:ea typeface="Calibri"/>
                <a:cs typeface="Calibri"/>
                <a:sym typeface="Calibri"/>
              </a:rPr>
              <a:t>Iniciativa</a:t>
            </a:r>
            <a:r>
              <a:rPr lang="ca-ES">
                <a:solidFill>
                  <a:schemeClr val="dk1"/>
                </a:solidFill>
                <a:latin typeface="Calibri"/>
                <a:ea typeface="Calibri"/>
                <a:cs typeface="Calibri"/>
                <a:sym typeface="Calibri"/>
              </a:rPr>
              <a:t>: Entesa com l'energia, la força, el coratge, i la dedicació, per dur a terme, per iniciativa pròpia les accions necessàries per fer realitat les idees, propostes, oportunitats i projectes empresarials. </a:t>
            </a:r>
            <a:endParaRPr>
              <a:solidFill>
                <a:schemeClr val="dk1"/>
              </a:solidFill>
              <a:latin typeface="Calibri"/>
              <a:ea typeface="Calibri"/>
              <a:cs typeface="Calibri"/>
              <a:sym typeface="Calibri"/>
            </a:endParaRPr>
          </a:p>
          <a:p>
            <a:pPr marL="457200" lvl="0" indent="-317500" algn="just" rtl="0">
              <a:lnSpc>
                <a:spcPct val="90000"/>
              </a:lnSpc>
              <a:spcBef>
                <a:spcPts val="1400"/>
              </a:spcBef>
              <a:spcAft>
                <a:spcPts val="0"/>
              </a:spcAft>
              <a:buClr>
                <a:schemeClr val="accent2"/>
              </a:buClr>
              <a:buSzPts val="1400"/>
              <a:buFont typeface="Calibri"/>
              <a:buChar char="●"/>
            </a:pPr>
            <a:r>
              <a:rPr lang="ca-ES" b="1">
                <a:solidFill>
                  <a:schemeClr val="dk1"/>
                </a:solidFill>
                <a:latin typeface="Calibri"/>
                <a:ea typeface="Calibri"/>
                <a:cs typeface="Calibri"/>
                <a:sym typeface="Calibri"/>
              </a:rPr>
              <a:t>Orientació a l'assoliment</a:t>
            </a:r>
            <a:r>
              <a:rPr lang="ca-ES">
                <a:solidFill>
                  <a:schemeClr val="dk1"/>
                </a:solidFill>
                <a:latin typeface="Calibri"/>
                <a:ea typeface="Calibri"/>
                <a:cs typeface="Calibri"/>
                <a:sym typeface="Calibri"/>
              </a:rPr>
              <a:t>: És la preocupació per realitzar bé el treball o sobrepassar un estàndard. Els estàndards poden ser el propi rendiment en el passat (esforçar-se per superar-lo), una mesura objectiva (orientació a resultats), superar els altres (competitivitat), metes personals que un mateix s'ha marcat o coses que ningú ha realitzat abans (innovació) . El realitzar una cosa única i excepcional també indica Orientació a l'Assoliment.</a:t>
            </a:r>
            <a:endParaRPr>
              <a:solidFill>
                <a:schemeClr val="dk1"/>
              </a:solidFill>
              <a:latin typeface="Calibri"/>
              <a:ea typeface="Calibri"/>
              <a:cs typeface="Calibri"/>
              <a:sym typeface="Calibri"/>
            </a:endParaRPr>
          </a:p>
          <a:p>
            <a:pPr marL="457200" lvl="0" indent="-317500" algn="just" rtl="0">
              <a:lnSpc>
                <a:spcPct val="90000"/>
              </a:lnSpc>
              <a:spcBef>
                <a:spcPts val="1400"/>
              </a:spcBef>
              <a:spcAft>
                <a:spcPts val="0"/>
              </a:spcAft>
              <a:buClr>
                <a:schemeClr val="accent2"/>
              </a:buClr>
              <a:buSzPts val="1400"/>
              <a:buFont typeface="Calibri"/>
              <a:buChar char="●"/>
            </a:pPr>
            <a:r>
              <a:rPr lang="ca-ES" b="1">
                <a:solidFill>
                  <a:schemeClr val="dk1"/>
                </a:solidFill>
                <a:latin typeface="Calibri"/>
                <a:ea typeface="Calibri"/>
                <a:cs typeface="Calibri"/>
                <a:sym typeface="Calibri"/>
              </a:rPr>
              <a:t>Planificació i organització</a:t>
            </a:r>
            <a:r>
              <a:rPr lang="ca-ES">
                <a:solidFill>
                  <a:schemeClr val="dk1"/>
                </a:solidFill>
                <a:latin typeface="Calibri"/>
                <a:ea typeface="Calibri"/>
                <a:cs typeface="Calibri"/>
                <a:sym typeface="Calibri"/>
              </a:rPr>
              <a:t>: És la capacitat per a organitzar, prioritzar tasques en funció de la importància i urgència, a més d’establir línies d'actuació, optimitzant recursos disponibles que garanteixin el compliment dels resultats esperats mitjançant una gestió eficaç del seu propi treball i el dels seus col·laboradors. Implica programar, planificar i organitzar tasques amb anticipació tenint en compte terminis, objectius, optimització del temps i el seguiment de l’execució de tot plegat. </a:t>
            </a:r>
            <a:endParaRPr>
              <a:solidFill>
                <a:schemeClr val="dk1"/>
              </a:solidFill>
              <a:latin typeface="Calibri"/>
              <a:ea typeface="Calibri"/>
              <a:cs typeface="Calibri"/>
              <a:sym typeface="Calibri"/>
            </a:endParaRPr>
          </a:p>
          <a:p>
            <a:pPr marL="457200" lvl="0" indent="-317500" algn="just" rtl="0">
              <a:lnSpc>
                <a:spcPct val="90000"/>
              </a:lnSpc>
              <a:spcBef>
                <a:spcPts val="1400"/>
              </a:spcBef>
              <a:spcAft>
                <a:spcPts val="0"/>
              </a:spcAft>
              <a:buClr>
                <a:schemeClr val="dk1"/>
              </a:buClr>
              <a:buSzPts val="1400"/>
              <a:buFont typeface="Calibri"/>
              <a:buChar char="●"/>
            </a:pPr>
            <a:r>
              <a:rPr lang="ca-ES" b="1">
                <a:solidFill>
                  <a:schemeClr val="dk1"/>
                </a:solidFill>
                <a:latin typeface="Calibri"/>
                <a:ea typeface="Calibri"/>
                <a:cs typeface="Calibri"/>
                <a:sym typeface="Calibri"/>
              </a:rPr>
              <a:t>Preocupació per l'ordre i la qualitat</a:t>
            </a:r>
            <a:r>
              <a:rPr lang="ca-ES">
                <a:solidFill>
                  <a:schemeClr val="dk1"/>
                </a:solidFill>
                <a:latin typeface="Calibri"/>
                <a:ea typeface="Calibri"/>
                <a:cs typeface="Calibri"/>
                <a:sym typeface="Calibri"/>
              </a:rPr>
              <a:t>: És la preocupació contínua per controlar el treball i la informació. També implica la insistència en la claredat de les responsabilitats i funcions assignades.  </a:t>
            </a:r>
            <a:endParaRPr>
              <a:solidFill>
                <a:schemeClr val="dk1"/>
              </a:solidFill>
              <a:latin typeface="Calibri"/>
              <a:ea typeface="Calibri"/>
              <a:cs typeface="Calibri"/>
              <a:sym typeface="Calibri"/>
            </a:endParaRPr>
          </a:p>
          <a:p>
            <a:pPr marL="457200" lvl="0" indent="-317500" algn="just" rtl="0">
              <a:lnSpc>
                <a:spcPct val="90000"/>
              </a:lnSpc>
              <a:spcBef>
                <a:spcPts val="1400"/>
              </a:spcBef>
              <a:spcAft>
                <a:spcPts val="0"/>
              </a:spcAft>
              <a:buClr>
                <a:schemeClr val="dk1"/>
              </a:buClr>
              <a:buSzPts val="1400"/>
              <a:buFont typeface="Calibri"/>
              <a:buChar char="●"/>
            </a:pPr>
            <a:r>
              <a:rPr lang="ca-ES" b="1">
                <a:solidFill>
                  <a:schemeClr val="dk1"/>
                </a:solidFill>
                <a:latin typeface="Calibri"/>
                <a:ea typeface="Calibri"/>
                <a:cs typeface="Calibri"/>
                <a:sym typeface="Calibri"/>
              </a:rPr>
              <a:t>Orientació al mercat</a:t>
            </a:r>
            <a:r>
              <a:rPr lang="ca-ES">
                <a:solidFill>
                  <a:schemeClr val="dk1"/>
                </a:solidFill>
                <a:latin typeface="Calibri"/>
                <a:ea typeface="Calibri"/>
                <a:cs typeface="Calibri"/>
                <a:sym typeface="Calibri"/>
              </a:rPr>
              <a:t>: És considerar permanentment les condicions del mercat en totes les decisions que es prenen en les activitats empresarials. </a:t>
            </a:r>
            <a:endParaRPr>
              <a:solidFill>
                <a:schemeClr val="dk1"/>
              </a:solidFill>
              <a:latin typeface="Calibri"/>
              <a:ea typeface="Calibri"/>
              <a:cs typeface="Calibri"/>
              <a:sym typeface="Calibri"/>
            </a:endParaRPr>
          </a:p>
          <a:p>
            <a:pPr marL="457200" lvl="0" indent="0" algn="just" rtl="0">
              <a:lnSpc>
                <a:spcPct val="90000"/>
              </a:lnSpc>
              <a:spcBef>
                <a:spcPts val="0"/>
              </a:spcBef>
              <a:spcAft>
                <a:spcPts val="0"/>
              </a:spcAft>
              <a:buNone/>
            </a:pPr>
            <a:endParaRPr b="1">
              <a:solidFill>
                <a:schemeClr val="dk1"/>
              </a:solidFill>
              <a:latin typeface="Calibri"/>
              <a:ea typeface="Calibri"/>
              <a:cs typeface="Calibri"/>
              <a:sym typeface="Calibri"/>
            </a:endParaRPr>
          </a:p>
          <a:p>
            <a:pPr marL="457200" lvl="0" indent="-317500" algn="just" rtl="0">
              <a:lnSpc>
                <a:spcPct val="90000"/>
              </a:lnSpc>
              <a:spcBef>
                <a:spcPts val="0"/>
              </a:spcBef>
              <a:spcAft>
                <a:spcPts val="0"/>
              </a:spcAft>
              <a:buClr>
                <a:schemeClr val="dk1"/>
              </a:buClr>
              <a:buSzPts val="1400"/>
              <a:buFont typeface="Calibri"/>
              <a:buChar char="●"/>
            </a:pPr>
            <a:r>
              <a:rPr lang="ca-ES" b="1">
                <a:solidFill>
                  <a:schemeClr val="dk1"/>
                </a:solidFill>
                <a:latin typeface="Calibri"/>
                <a:ea typeface="Calibri"/>
                <a:cs typeface="Calibri"/>
                <a:sym typeface="Calibri"/>
              </a:rPr>
              <a:t>Presa de decisions: </a:t>
            </a:r>
            <a:r>
              <a:rPr lang="ca-ES">
                <a:solidFill>
                  <a:schemeClr val="dk1"/>
                </a:solidFill>
                <a:latin typeface="Calibri"/>
                <a:ea typeface="Calibri"/>
                <a:cs typeface="Calibri"/>
                <a:sym typeface="Calibri"/>
              </a:rPr>
              <a:t>És analitzar les diverses alternatives que tinc per determinar els millors camins a seguir, assumint la responsabilitat dels resultats assolits</a:t>
            </a:r>
            <a:endParaRPr>
              <a:solidFill>
                <a:schemeClr val="dk1"/>
              </a:solidFill>
              <a:latin typeface="Calibri"/>
              <a:ea typeface="Calibri"/>
              <a:cs typeface="Calibri"/>
              <a:sym typeface="Calibri"/>
            </a:endParaRPr>
          </a:p>
          <a:p>
            <a:pPr marL="457200" lvl="0" indent="0" algn="just" rtl="0">
              <a:spcBef>
                <a:spcPts val="0"/>
              </a:spcBef>
              <a:spcAft>
                <a:spcPts val="0"/>
              </a:spcAft>
              <a:buNone/>
            </a:pPr>
            <a:endParaRPr b="1">
              <a:solidFill>
                <a:schemeClr val="dk1"/>
              </a:solidFill>
              <a:latin typeface="Calibri"/>
              <a:ea typeface="Calibri"/>
              <a:cs typeface="Calibri"/>
              <a:sym typeface="Calibri"/>
            </a:endParaRPr>
          </a:p>
          <a:p>
            <a:pPr marL="457200" lvl="0" indent="-317500" algn="just" rtl="0">
              <a:spcBef>
                <a:spcPts val="0"/>
              </a:spcBef>
              <a:spcAft>
                <a:spcPts val="0"/>
              </a:spcAft>
              <a:buClr>
                <a:schemeClr val="dk1"/>
              </a:buClr>
              <a:buSzPts val="1400"/>
              <a:buFont typeface="Calibri"/>
              <a:buChar char="●"/>
            </a:pPr>
            <a:r>
              <a:rPr lang="ca-ES" b="1">
                <a:solidFill>
                  <a:schemeClr val="dk1"/>
                </a:solidFill>
                <a:latin typeface="Calibri"/>
                <a:ea typeface="Calibri"/>
                <a:cs typeface="Calibri"/>
                <a:sym typeface="Calibri"/>
              </a:rPr>
              <a:t>Resolució de problemes</a:t>
            </a:r>
            <a:r>
              <a:rPr lang="ca-ES" sz="1000">
                <a:solidFill>
                  <a:srgbClr val="333333"/>
                </a:solidFill>
                <a:highlight>
                  <a:srgbClr val="FFFFFF"/>
                </a:highlight>
              </a:rPr>
              <a:t>:</a:t>
            </a:r>
            <a:r>
              <a:rPr lang="ca-ES">
                <a:solidFill>
                  <a:schemeClr val="dk1"/>
                </a:solidFill>
                <a:latin typeface="Calibri"/>
                <a:ea typeface="Calibri"/>
                <a:cs typeface="Calibri"/>
                <a:sym typeface="Calibri"/>
              </a:rPr>
              <a:t> Capacitat per a enfrontar-se i donar resposta a una situació determinada mitjançant l'organització i/o aplicació d'una estratègia o seqüència operativa (identificació del problema, diagnòstic, formulació de solucions i avaluació) definida o no per a trobar la solució..</a:t>
            </a:r>
            <a:endParaRPr>
              <a:solidFill>
                <a:schemeClr val="dk1"/>
              </a:solidFill>
              <a:latin typeface="Calibri"/>
              <a:ea typeface="Calibri"/>
              <a:cs typeface="Calibri"/>
              <a:sym typeface="Calibri"/>
            </a:endParaRPr>
          </a:p>
          <a:p>
            <a:pPr marL="0" marR="0" lvl="0" indent="0" algn="just" rtl="0">
              <a:lnSpc>
                <a:spcPct val="90000"/>
              </a:lnSpc>
              <a:spcBef>
                <a:spcPts val="1400"/>
              </a:spcBef>
              <a:spcAft>
                <a:spcPts val="0"/>
              </a:spcAft>
              <a:buNone/>
            </a:pPr>
            <a:endParaRPr sz="1400" b="0" i="0" u="none" strike="noStrike" cap="none">
              <a:solidFill>
                <a:schemeClr val="dk1"/>
              </a:solidFill>
              <a:latin typeface="Calibri"/>
              <a:ea typeface="Calibri"/>
              <a:cs typeface="Calibri"/>
              <a:sym typeface="Calibri"/>
            </a:endParaRPr>
          </a:p>
        </p:txBody>
      </p:sp>
      <p:cxnSp>
        <p:nvCxnSpPr>
          <p:cNvPr id="217" name="Google Shape;217;g22cf60b0e81_0_0"/>
          <p:cNvCxnSpPr/>
          <p:nvPr/>
        </p:nvCxnSpPr>
        <p:spPr>
          <a:xfrm>
            <a:off x="1524000" y="642939"/>
            <a:ext cx="9144000" cy="1500"/>
          </a:xfrm>
          <a:prstGeom prst="straightConnector1">
            <a:avLst/>
          </a:prstGeom>
          <a:noFill/>
          <a:ln w="12700" cap="flat" cmpd="sng">
            <a:solidFill>
              <a:schemeClr val="accent1"/>
            </a:solidFill>
            <a:prstDash val="solid"/>
            <a:round/>
            <a:headEnd type="none" w="sm" len="sm"/>
            <a:tailEnd type="none" w="sm" len="sm"/>
          </a:ln>
        </p:spPr>
      </p:cxnSp>
      <p:pic>
        <p:nvPicPr>
          <p:cNvPr id="218" name="Google Shape;218;g22cf60b0e81_0_0"/>
          <p:cNvPicPr preferRelativeResize="0"/>
          <p:nvPr/>
        </p:nvPicPr>
        <p:blipFill rotWithShape="1">
          <a:blip r:embed="rId3">
            <a:alphaModFix/>
          </a:blip>
          <a:srcRect/>
          <a:stretch/>
        </p:blipFill>
        <p:spPr>
          <a:xfrm>
            <a:off x="10109750" y="228749"/>
            <a:ext cx="2082243" cy="686875"/>
          </a:xfrm>
          <a:prstGeom prst="rect">
            <a:avLst/>
          </a:prstGeom>
          <a:noFill/>
          <a:ln>
            <a:noFill/>
          </a:ln>
        </p:spPr>
      </p:pic>
      <p:pic>
        <p:nvPicPr>
          <p:cNvPr id="219" name="Google Shape;219;g22cf60b0e81_0_0"/>
          <p:cNvPicPr preferRelativeResize="0"/>
          <p:nvPr/>
        </p:nvPicPr>
        <p:blipFill rotWithShape="1">
          <a:blip r:embed="rId4">
            <a:alphaModFix/>
          </a:blip>
          <a:srcRect/>
          <a:stretch/>
        </p:blipFill>
        <p:spPr>
          <a:xfrm>
            <a:off x="180584" y="338413"/>
            <a:ext cx="2356173" cy="415796"/>
          </a:xfrm>
          <a:prstGeom prst="rect">
            <a:avLst/>
          </a:prstGeom>
          <a:noFill/>
          <a:ln>
            <a:noFill/>
          </a:ln>
        </p:spPr>
      </p:pic>
      <p:sp>
        <p:nvSpPr>
          <p:cNvPr id="222" name="Google Shape;222;g22cf60b0e81_0_0"/>
          <p:cNvSpPr txBox="1"/>
          <p:nvPr/>
        </p:nvSpPr>
        <p:spPr>
          <a:xfrm>
            <a:off x="1070264" y="903364"/>
            <a:ext cx="52983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ca-ES" sz="1800" b="1">
                <a:solidFill>
                  <a:schemeClr val="dk2"/>
                </a:solidFill>
                <a:latin typeface="Calibri"/>
                <a:ea typeface="Calibri"/>
                <a:cs typeface="Calibri"/>
                <a:sym typeface="Calibri"/>
              </a:rPr>
              <a:t>Nivell 1 de desenvolupament: ASSOLIMENT</a:t>
            </a:r>
            <a:endParaRPr sz="1800" b="1" i="0" u="none" strike="noStrike" cap="none">
              <a:solidFill>
                <a:schemeClr val="dk2"/>
              </a:solidFill>
              <a:latin typeface="Calibri"/>
              <a:ea typeface="Calibri"/>
              <a:cs typeface="Calibri"/>
              <a:sym typeface="Calibri"/>
            </a:endParaRPr>
          </a:p>
        </p:txBody>
      </p:sp>
      <p:grpSp>
        <p:nvGrpSpPr>
          <p:cNvPr id="2" name="Grupo 1">
            <a:extLst>
              <a:ext uri="{FF2B5EF4-FFF2-40B4-BE49-F238E27FC236}">
                <a16:creationId xmlns:a16="http://schemas.microsoft.com/office/drawing/2014/main" id="{3B419280-A2F9-C613-5234-85ABC0A9FA87}"/>
              </a:ext>
            </a:extLst>
          </p:cNvPr>
          <p:cNvGrpSpPr/>
          <p:nvPr/>
        </p:nvGrpSpPr>
        <p:grpSpPr>
          <a:xfrm>
            <a:off x="302623" y="6303814"/>
            <a:ext cx="11586754" cy="655298"/>
            <a:chOff x="302623" y="6257921"/>
            <a:chExt cx="11586754" cy="655298"/>
          </a:xfrm>
        </p:grpSpPr>
        <p:pic>
          <p:nvPicPr>
            <p:cNvPr id="3" name="Picture 3" descr="Logotip Generalitat">
              <a:extLst>
                <a:ext uri="{FF2B5EF4-FFF2-40B4-BE49-F238E27FC236}">
                  <a16:creationId xmlns:a16="http://schemas.microsoft.com/office/drawing/2014/main" id="{08C90358-8372-23AC-55C0-E72137A97375}"/>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705122" y="6319402"/>
              <a:ext cx="1276578" cy="328263"/>
            </a:xfrm>
            <a:prstGeom prst="rect">
              <a:avLst/>
            </a:prstGeom>
            <a:noFill/>
            <a:ln>
              <a:noFill/>
            </a:ln>
          </p:spPr>
        </p:pic>
        <p:pic>
          <p:nvPicPr>
            <p:cNvPr id="4" name="Picture 6" descr="Logotip Ministerio de Educación y Formación Profesional">
              <a:extLst>
                <a:ext uri="{FF2B5EF4-FFF2-40B4-BE49-F238E27FC236}">
                  <a16:creationId xmlns:a16="http://schemas.microsoft.com/office/drawing/2014/main" id="{115032ED-A647-07FE-1FB9-3373CA2B5A9A}"/>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5515410" y="6257921"/>
              <a:ext cx="1084978" cy="3897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5" descr="Logotip Ministerio de Trabajo y Economía Social">
              <a:extLst>
                <a:ext uri="{FF2B5EF4-FFF2-40B4-BE49-F238E27FC236}">
                  <a16:creationId xmlns:a16="http://schemas.microsoft.com/office/drawing/2014/main" id="{090D3974-BD55-A9A2-17C7-8FE03617264A}"/>
                </a:ext>
              </a:extLst>
            </p:cNvPr>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10067511" y="6277068"/>
              <a:ext cx="1273333" cy="370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Cuadro de texto 47">
              <a:extLst>
                <a:ext uri="{FF2B5EF4-FFF2-40B4-BE49-F238E27FC236}">
                  <a16:creationId xmlns:a16="http://schemas.microsoft.com/office/drawing/2014/main" id="{0C6D398B-5B5D-84BA-4AFB-39824A19BF4A}"/>
                </a:ext>
              </a:extLst>
            </p:cNvPr>
            <p:cNvSpPr txBox="1"/>
            <p:nvPr/>
          </p:nvSpPr>
          <p:spPr>
            <a:xfrm>
              <a:off x="302623" y="6628518"/>
              <a:ext cx="11586754" cy="284701"/>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r>
                <a:rPr lang="ca-ES" sz="1000" b="1" i="1" dirty="0">
                  <a:effectLst/>
                  <a:latin typeface="Calibri" panose="020F0502020204030204" pitchFamily="34" charset="0"/>
                  <a:ea typeface="Calibri" panose="020F0502020204030204" pitchFamily="34" charset="0"/>
                </a:rPr>
                <a:t>Aquesta actuació està impulsada i subvencionada pel Servei Públic d’Ocupació de Catalunya – SOC – amb Fons rebuts del Ministeri d’Educació i Formació Professional i del Servei Públic d’Ocupació Estatal (SEPE</a:t>
              </a:r>
              <a:r>
                <a:rPr lang="ca-ES" sz="1000" b="1" dirty="0">
                  <a:effectLst/>
                  <a:latin typeface="Calibri" panose="020F0502020204030204" pitchFamily="34" charset="0"/>
                  <a:ea typeface="Calibri" panose="020F0502020204030204" pitchFamily="34" charset="0"/>
                </a:rPr>
                <a:t>)  </a:t>
              </a:r>
              <a:endParaRPr lang="es-ES" b="1" dirty="0">
                <a:effectLst/>
                <a:latin typeface="Calibri" panose="020F0502020204030204" pitchFamily="34" charset="0"/>
                <a:ea typeface="Calibri" panose="020F0502020204030204" pitchFamily="34" charset="0"/>
              </a:endParaRPr>
            </a:p>
            <a:p>
              <a:r>
                <a:rPr lang="ca-ES" sz="700" i="1" dirty="0">
                  <a:effectLst/>
                  <a:latin typeface="Calibri" panose="020F0502020204030204" pitchFamily="34" charset="0"/>
                  <a:ea typeface="Calibri" panose="020F0502020204030204" pitchFamily="34" charset="0"/>
                </a:rPr>
                <a:t> </a:t>
              </a:r>
              <a:endParaRPr lang="es-ES" sz="1100" dirty="0">
                <a:effectLst/>
                <a:latin typeface="Calibri" panose="020F0502020204030204" pitchFamily="34" charset="0"/>
                <a:ea typeface="Calibri" panose="020F0502020204030204" pitchFamily="34" charset="0"/>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g20a00fda898_0_26"/>
          <p:cNvSpPr txBox="1">
            <a:spLocks noGrp="1"/>
          </p:cNvSpPr>
          <p:nvPr>
            <p:ph type="sldNum" idx="12"/>
          </p:nvPr>
        </p:nvSpPr>
        <p:spPr>
          <a:xfrm>
            <a:off x="9900458" y="6459785"/>
            <a:ext cx="13119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ca-ES"/>
              <a:t>14</a:t>
            </a:fld>
            <a:endParaRPr/>
          </a:p>
        </p:txBody>
      </p:sp>
      <p:sp>
        <p:nvSpPr>
          <p:cNvPr id="228" name="Google Shape;228;g20a00fda898_0_26"/>
          <p:cNvSpPr txBox="1"/>
          <p:nvPr/>
        </p:nvSpPr>
        <p:spPr>
          <a:xfrm>
            <a:off x="2430450" y="228750"/>
            <a:ext cx="7773000" cy="3693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ca-ES" sz="1800" b="1">
                <a:solidFill>
                  <a:schemeClr val="dk2"/>
                </a:solidFill>
                <a:latin typeface="Calibri"/>
                <a:ea typeface="Calibri"/>
                <a:cs typeface="Calibri"/>
                <a:sym typeface="Calibri"/>
              </a:rPr>
              <a:t>C</a:t>
            </a:r>
            <a:r>
              <a:rPr lang="ca-ES" sz="1800" b="1" i="0" u="none" strike="noStrike" cap="none">
                <a:solidFill>
                  <a:schemeClr val="dk2"/>
                </a:solidFill>
                <a:latin typeface="Calibri"/>
                <a:ea typeface="Calibri"/>
                <a:cs typeface="Calibri"/>
                <a:sym typeface="Calibri"/>
              </a:rPr>
              <a:t>ompetències personals i professionals: Les més valorades </a:t>
            </a:r>
            <a:r>
              <a:rPr lang="ca-ES" sz="1800" b="1">
                <a:solidFill>
                  <a:schemeClr val="dk2"/>
                </a:solidFill>
                <a:latin typeface="Calibri"/>
                <a:ea typeface="Calibri"/>
                <a:cs typeface="Calibri"/>
                <a:sym typeface="Calibri"/>
              </a:rPr>
              <a:t>en l’àmbit</a:t>
            </a:r>
            <a:r>
              <a:rPr lang="ca-ES" sz="1800" b="1" i="0" u="none" strike="noStrike" cap="none">
                <a:solidFill>
                  <a:schemeClr val="dk2"/>
                </a:solidFill>
                <a:latin typeface="Calibri"/>
                <a:ea typeface="Calibri"/>
                <a:cs typeface="Calibri"/>
                <a:sym typeface="Calibri"/>
              </a:rPr>
              <a:t> </a:t>
            </a:r>
            <a:r>
              <a:rPr lang="ca-ES" sz="1800" b="1">
                <a:solidFill>
                  <a:schemeClr val="dk2"/>
                </a:solidFill>
                <a:latin typeface="Calibri"/>
                <a:ea typeface="Calibri"/>
                <a:cs typeface="Calibri"/>
                <a:sym typeface="Calibri"/>
              </a:rPr>
              <a:t>laboral</a:t>
            </a:r>
            <a:endParaRPr sz="1800" b="1" i="0" u="none" strike="noStrike" cap="none">
              <a:solidFill>
                <a:schemeClr val="dk2"/>
              </a:solidFill>
              <a:latin typeface="Calibri"/>
              <a:ea typeface="Calibri"/>
              <a:cs typeface="Calibri"/>
              <a:sym typeface="Calibri"/>
            </a:endParaRPr>
          </a:p>
        </p:txBody>
      </p:sp>
      <p:cxnSp>
        <p:nvCxnSpPr>
          <p:cNvPr id="229" name="Google Shape;229;g20a00fda898_0_26"/>
          <p:cNvCxnSpPr/>
          <p:nvPr/>
        </p:nvCxnSpPr>
        <p:spPr>
          <a:xfrm>
            <a:off x="1524000" y="642939"/>
            <a:ext cx="9144000" cy="1500"/>
          </a:xfrm>
          <a:prstGeom prst="straightConnector1">
            <a:avLst/>
          </a:prstGeom>
          <a:noFill/>
          <a:ln w="12700" cap="flat" cmpd="sng">
            <a:solidFill>
              <a:schemeClr val="accent1"/>
            </a:solidFill>
            <a:prstDash val="solid"/>
            <a:round/>
            <a:headEnd type="none" w="sm" len="sm"/>
            <a:tailEnd type="none" w="sm" len="sm"/>
          </a:ln>
        </p:spPr>
      </p:cxnSp>
      <p:pic>
        <p:nvPicPr>
          <p:cNvPr id="230" name="Google Shape;230;g20a00fda898_0_26"/>
          <p:cNvPicPr preferRelativeResize="0"/>
          <p:nvPr/>
        </p:nvPicPr>
        <p:blipFill rotWithShape="1">
          <a:blip r:embed="rId3">
            <a:alphaModFix/>
          </a:blip>
          <a:srcRect/>
          <a:stretch/>
        </p:blipFill>
        <p:spPr>
          <a:xfrm>
            <a:off x="10109750" y="228749"/>
            <a:ext cx="2082243" cy="686875"/>
          </a:xfrm>
          <a:prstGeom prst="rect">
            <a:avLst/>
          </a:prstGeom>
          <a:noFill/>
          <a:ln>
            <a:noFill/>
          </a:ln>
        </p:spPr>
      </p:pic>
      <p:pic>
        <p:nvPicPr>
          <p:cNvPr id="231" name="Google Shape;231;g20a00fda898_0_26"/>
          <p:cNvPicPr preferRelativeResize="0"/>
          <p:nvPr/>
        </p:nvPicPr>
        <p:blipFill rotWithShape="1">
          <a:blip r:embed="rId4">
            <a:alphaModFix/>
          </a:blip>
          <a:srcRect/>
          <a:stretch/>
        </p:blipFill>
        <p:spPr>
          <a:xfrm>
            <a:off x="180584" y="338413"/>
            <a:ext cx="2356173" cy="415796"/>
          </a:xfrm>
          <a:prstGeom prst="rect">
            <a:avLst/>
          </a:prstGeom>
          <a:noFill/>
          <a:ln>
            <a:noFill/>
          </a:ln>
        </p:spPr>
      </p:pic>
      <p:sp>
        <p:nvSpPr>
          <p:cNvPr id="234" name="Google Shape;234;g20a00fda898_0_26"/>
          <p:cNvSpPr txBox="1"/>
          <p:nvPr/>
        </p:nvSpPr>
        <p:spPr>
          <a:xfrm>
            <a:off x="1070264" y="903364"/>
            <a:ext cx="52983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ca-ES" sz="1800" b="1">
                <a:solidFill>
                  <a:schemeClr val="dk2"/>
                </a:solidFill>
                <a:latin typeface="Calibri"/>
                <a:ea typeface="Calibri"/>
                <a:cs typeface="Calibri"/>
                <a:sym typeface="Calibri"/>
              </a:rPr>
              <a:t>Nivell 2 de desenvolupament: GESTIÓ DE L’EQUIP</a:t>
            </a:r>
            <a:endParaRPr sz="1800" b="1" i="0" u="none" strike="noStrike" cap="none">
              <a:solidFill>
                <a:schemeClr val="dk2"/>
              </a:solidFill>
              <a:latin typeface="Calibri"/>
              <a:ea typeface="Calibri"/>
              <a:cs typeface="Calibri"/>
              <a:sym typeface="Calibri"/>
            </a:endParaRPr>
          </a:p>
        </p:txBody>
      </p:sp>
      <p:sp>
        <p:nvSpPr>
          <p:cNvPr id="235" name="Google Shape;235;g20a00fda898_0_26"/>
          <p:cNvSpPr txBox="1"/>
          <p:nvPr/>
        </p:nvSpPr>
        <p:spPr>
          <a:xfrm>
            <a:off x="704650" y="1421850"/>
            <a:ext cx="10405200" cy="4363800"/>
          </a:xfrm>
          <a:prstGeom prst="rect">
            <a:avLst/>
          </a:prstGeom>
          <a:noFill/>
          <a:ln>
            <a:noFill/>
          </a:ln>
        </p:spPr>
        <p:txBody>
          <a:bodyPr spcFirstLastPara="1" wrap="square" lIns="91425" tIns="45700" rIns="91425" bIns="45700" anchor="t" anchorCtr="0">
            <a:noAutofit/>
          </a:bodyPr>
          <a:lstStyle/>
          <a:p>
            <a:pPr marL="457200" lvl="0" indent="-317500" algn="just" rtl="0">
              <a:lnSpc>
                <a:spcPct val="90000"/>
              </a:lnSpc>
              <a:spcBef>
                <a:spcPts val="1400"/>
              </a:spcBef>
              <a:spcAft>
                <a:spcPts val="0"/>
              </a:spcAft>
              <a:buClr>
                <a:schemeClr val="dk1"/>
              </a:buClr>
              <a:buSzPts val="1400"/>
              <a:buFont typeface="Calibri"/>
              <a:buAutoNum type="arabicPeriod"/>
            </a:pPr>
            <a:r>
              <a:rPr lang="ca-ES" b="1">
                <a:solidFill>
                  <a:schemeClr val="dk1"/>
                </a:solidFill>
                <a:latin typeface="Calibri"/>
                <a:ea typeface="Calibri"/>
                <a:cs typeface="Calibri"/>
                <a:sym typeface="Calibri"/>
              </a:rPr>
              <a:t>Direcció de persones: </a:t>
            </a:r>
            <a:r>
              <a:rPr lang="ca-ES">
                <a:solidFill>
                  <a:schemeClr val="dk1"/>
                </a:solidFill>
                <a:latin typeface="Calibri"/>
                <a:ea typeface="Calibri"/>
                <a:cs typeface="Calibri"/>
                <a:sym typeface="Calibri"/>
              </a:rPr>
              <a:t>Implica la intenció de fer que altres persones actuïn segons els nostres desitjos utilitzant apropiada i adequadament el poder personal o l'autoritat que el lloc ens confereix. Inclou el "dir als altres el que han de fer". </a:t>
            </a:r>
            <a:endParaRPr>
              <a:solidFill>
                <a:schemeClr val="dk1"/>
              </a:solidFill>
              <a:latin typeface="Calibri"/>
              <a:ea typeface="Calibri"/>
              <a:cs typeface="Calibri"/>
              <a:sym typeface="Calibri"/>
            </a:endParaRPr>
          </a:p>
          <a:p>
            <a:pPr marL="457200" lvl="0" indent="-317500" algn="just" rtl="0">
              <a:lnSpc>
                <a:spcPct val="90000"/>
              </a:lnSpc>
              <a:spcBef>
                <a:spcPts val="1400"/>
              </a:spcBef>
              <a:spcAft>
                <a:spcPts val="0"/>
              </a:spcAft>
              <a:buClr>
                <a:schemeClr val="dk1"/>
              </a:buClr>
              <a:buSzPts val="1400"/>
              <a:buFont typeface="Calibri"/>
              <a:buAutoNum type="arabicPeriod"/>
            </a:pPr>
            <a:r>
              <a:rPr lang="ca-ES" b="1">
                <a:solidFill>
                  <a:schemeClr val="dk1"/>
                </a:solidFill>
                <a:latin typeface="Calibri"/>
                <a:ea typeface="Calibri"/>
                <a:cs typeface="Calibri"/>
                <a:sym typeface="Calibri"/>
              </a:rPr>
              <a:t>Lideratge</a:t>
            </a:r>
            <a:r>
              <a:rPr lang="ca-ES">
                <a:solidFill>
                  <a:schemeClr val="dk1"/>
                </a:solidFill>
                <a:latin typeface="Calibri"/>
                <a:ea typeface="Calibri"/>
                <a:cs typeface="Calibri"/>
                <a:sym typeface="Calibri"/>
              </a:rPr>
              <a:t>: Suposa la intenció d'assumir el rol de líder d'un grup o equip de treball. Implica el desig de guiar als altres. El lideratge acostuma a estar, però no ho està sempre, associat a posicions que tenen autoritat formal. L'equip ha de considerar-se en sentit ampli com qualsevol grup en què la persona assumeix el paper de líder.</a:t>
            </a:r>
            <a:endParaRPr>
              <a:solidFill>
                <a:schemeClr val="dk1"/>
              </a:solidFill>
              <a:latin typeface="Calibri"/>
              <a:ea typeface="Calibri"/>
              <a:cs typeface="Calibri"/>
              <a:sym typeface="Calibri"/>
            </a:endParaRPr>
          </a:p>
          <a:p>
            <a:pPr marL="457200" lvl="0" indent="-317500" algn="just" rtl="0">
              <a:lnSpc>
                <a:spcPct val="90000"/>
              </a:lnSpc>
              <a:spcBef>
                <a:spcPts val="1400"/>
              </a:spcBef>
              <a:spcAft>
                <a:spcPts val="0"/>
              </a:spcAft>
              <a:buClr>
                <a:schemeClr val="dk1"/>
              </a:buClr>
              <a:buSzPts val="1400"/>
              <a:buFont typeface="Calibri"/>
              <a:buAutoNum type="arabicPeriod"/>
            </a:pPr>
            <a:r>
              <a:rPr lang="ca-ES" b="1">
                <a:solidFill>
                  <a:schemeClr val="dk1"/>
                </a:solidFill>
                <a:latin typeface="Calibri"/>
                <a:ea typeface="Calibri"/>
                <a:cs typeface="Calibri"/>
                <a:sym typeface="Calibri"/>
              </a:rPr>
              <a:t>Treball en equip i cooperació</a:t>
            </a:r>
            <a:r>
              <a:rPr lang="ca-ES">
                <a:solidFill>
                  <a:schemeClr val="dk1"/>
                </a:solidFill>
                <a:latin typeface="Calibri"/>
                <a:ea typeface="Calibri"/>
                <a:cs typeface="Calibri"/>
                <a:sym typeface="Calibri"/>
              </a:rPr>
              <a:t>: Implica la intenció de col·laboració i cooperació amb altres, formar part d'un grup, treballar junts, com a oposat a fer-ho individual o competitivament. Perquè aquesta competència sigui efectiva, la intenció ha de ser genuïna i s'ha de pertànyer a un equip. "Equip", com en el cas de 'lideratge', es defineix de forma àmplia com un grup de persones que treballa en processos, tasques o objectius compartits.</a:t>
            </a:r>
            <a:endParaRPr>
              <a:solidFill>
                <a:schemeClr val="dk1"/>
              </a:solidFill>
              <a:latin typeface="Calibri"/>
              <a:ea typeface="Calibri"/>
              <a:cs typeface="Calibri"/>
              <a:sym typeface="Calibri"/>
            </a:endParaRPr>
          </a:p>
          <a:p>
            <a:pPr marL="457200" lvl="0" indent="-317500" algn="just" rtl="0">
              <a:lnSpc>
                <a:spcPct val="90000"/>
              </a:lnSpc>
              <a:spcBef>
                <a:spcPts val="1400"/>
              </a:spcBef>
              <a:spcAft>
                <a:spcPts val="0"/>
              </a:spcAft>
              <a:buClr>
                <a:schemeClr val="dk1"/>
              </a:buClr>
              <a:buSzPts val="1400"/>
              <a:buFont typeface="Calibri"/>
              <a:buAutoNum type="arabicPeriod"/>
            </a:pPr>
            <a:r>
              <a:rPr lang="ca-ES" b="1">
                <a:solidFill>
                  <a:schemeClr val="dk1"/>
                </a:solidFill>
                <a:latin typeface="Calibri"/>
                <a:ea typeface="Calibri"/>
                <a:cs typeface="Calibri"/>
                <a:sym typeface="Calibri"/>
              </a:rPr>
              <a:t>Desenvolupament de persones: </a:t>
            </a:r>
            <a:r>
              <a:rPr lang="ca-ES">
                <a:solidFill>
                  <a:schemeClr val="dk1"/>
                </a:solidFill>
                <a:latin typeface="Calibri"/>
                <a:ea typeface="Calibri"/>
                <a:cs typeface="Calibri"/>
                <a:sym typeface="Calibri"/>
              </a:rPr>
              <a:t>Implica un esforç constant per millorar l'aprenentatge o el desenvolupament dels altres a partir d'un apropiat anàlisi de les seves necessitats i de l'organització. Se centra en l'interès per desenvolupar a les persones, no en el de proporcionar formació. </a:t>
            </a:r>
            <a:endParaRPr>
              <a:solidFill>
                <a:schemeClr val="dk1"/>
              </a:solidFill>
              <a:latin typeface="Calibri"/>
              <a:ea typeface="Calibri"/>
              <a:cs typeface="Calibri"/>
              <a:sym typeface="Calibri"/>
            </a:endParaRPr>
          </a:p>
          <a:p>
            <a:pPr marL="0" marR="0" lvl="0" indent="0" algn="just" rtl="0">
              <a:lnSpc>
                <a:spcPct val="90000"/>
              </a:lnSpc>
              <a:spcBef>
                <a:spcPts val="1400"/>
              </a:spcBef>
              <a:spcAft>
                <a:spcPts val="0"/>
              </a:spcAft>
              <a:buNone/>
            </a:pPr>
            <a:endParaRPr sz="1400" b="0" i="0" u="none" strike="noStrike" cap="none">
              <a:solidFill>
                <a:schemeClr val="dk1"/>
              </a:solidFill>
              <a:latin typeface="Calibri"/>
              <a:ea typeface="Calibri"/>
              <a:cs typeface="Calibri"/>
              <a:sym typeface="Calibri"/>
            </a:endParaRPr>
          </a:p>
        </p:txBody>
      </p:sp>
      <p:grpSp>
        <p:nvGrpSpPr>
          <p:cNvPr id="2" name="Grupo 1">
            <a:extLst>
              <a:ext uri="{FF2B5EF4-FFF2-40B4-BE49-F238E27FC236}">
                <a16:creationId xmlns:a16="http://schemas.microsoft.com/office/drawing/2014/main" id="{04FDC2D6-5299-CFF0-D551-3B5424C792E9}"/>
              </a:ext>
            </a:extLst>
          </p:cNvPr>
          <p:cNvGrpSpPr/>
          <p:nvPr/>
        </p:nvGrpSpPr>
        <p:grpSpPr>
          <a:xfrm>
            <a:off x="302623" y="6303814"/>
            <a:ext cx="11586754" cy="655298"/>
            <a:chOff x="302623" y="6257921"/>
            <a:chExt cx="11586754" cy="655298"/>
          </a:xfrm>
        </p:grpSpPr>
        <p:pic>
          <p:nvPicPr>
            <p:cNvPr id="3" name="Picture 3" descr="Logotip Generalitat">
              <a:extLst>
                <a:ext uri="{FF2B5EF4-FFF2-40B4-BE49-F238E27FC236}">
                  <a16:creationId xmlns:a16="http://schemas.microsoft.com/office/drawing/2014/main" id="{73490A52-002C-3C09-3B80-1398391C6AB5}"/>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705122" y="6319402"/>
              <a:ext cx="1276578" cy="328263"/>
            </a:xfrm>
            <a:prstGeom prst="rect">
              <a:avLst/>
            </a:prstGeom>
            <a:noFill/>
            <a:ln>
              <a:noFill/>
            </a:ln>
          </p:spPr>
        </p:pic>
        <p:pic>
          <p:nvPicPr>
            <p:cNvPr id="4" name="Picture 6" descr="Logotip Ministerio de Educación y Formación Profesional">
              <a:extLst>
                <a:ext uri="{FF2B5EF4-FFF2-40B4-BE49-F238E27FC236}">
                  <a16:creationId xmlns:a16="http://schemas.microsoft.com/office/drawing/2014/main" id="{51EE6EAD-5391-A48E-812F-A20C15E9ADD3}"/>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5515410" y="6257921"/>
              <a:ext cx="1084978" cy="3897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5" descr="Logotip Ministerio de Trabajo y Economía Social">
              <a:extLst>
                <a:ext uri="{FF2B5EF4-FFF2-40B4-BE49-F238E27FC236}">
                  <a16:creationId xmlns:a16="http://schemas.microsoft.com/office/drawing/2014/main" id="{504671D2-3DEC-8E3A-AD3D-555D24E74453}"/>
                </a:ext>
              </a:extLst>
            </p:cNvPr>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10067511" y="6277068"/>
              <a:ext cx="1273333" cy="370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Cuadro de texto 47">
              <a:extLst>
                <a:ext uri="{FF2B5EF4-FFF2-40B4-BE49-F238E27FC236}">
                  <a16:creationId xmlns:a16="http://schemas.microsoft.com/office/drawing/2014/main" id="{E840F33D-2932-DCE6-ADC1-B3B894E7D3AA}"/>
                </a:ext>
              </a:extLst>
            </p:cNvPr>
            <p:cNvSpPr txBox="1"/>
            <p:nvPr/>
          </p:nvSpPr>
          <p:spPr>
            <a:xfrm>
              <a:off x="302623" y="6628518"/>
              <a:ext cx="11586754" cy="284701"/>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r>
                <a:rPr lang="ca-ES" sz="1000" b="1" i="1" dirty="0">
                  <a:effectLst/>
                  <a:latin typeface="Calibri" panose="020F0502020204030204" pitchFamily="34" charset="0"/>
                  <a:ea typeface="Calibri" panose="020F0502020204030204" pitchFamily="34" charset="0"/>
                </a:rPr>
                <a:t>Aquesta actuació està impulsada i subvencionada pel Servei Públic d’Ocupació de Catalunya – SOC – amb Fons rebuts del Ministeri d’Educació i Formació Professional i del Servei Públic d’Ocupació Estatal (SEPE</a:t>
              </a:r>
              <a:r>
                <a:rPr lang="ca-ES" sz="1000" b="1" dirty="0">
                  <a:effectLst/>
                  <a:latin typeface="Calibri" panose="020F0502020204030204" pitchFamily="34" charset="0"/>
                  <a:ea typeface="Calibri" panose="020F0502020204030204" pitchFamily="34" charset="0"/>
                </a:rPr>
                <a:t>)  </a:t>
              </a:r>
              <a:endParaRPr lang="es-ES" b="1" dirty="0">
                <a:effectLst/>
                <a:latin typeface="Calibri" panose="020F0502020204030204" pitchFamily="34" charset="0"/>
                <a:ea typeface="Calibri" panose="020F0502020204030204" pitchFamily="34" charset="0"/>
              </a:endParaRPr>
            </a:p>
            <a:p>
              <a:r>
                <a:rPr lang="ca-ES" sz="700" i="1" dirty="0">
                  <a:effectLst/>
                  <a:latin typeface="Calibri" panose="020F0502020204030204" pitchFamily="34" charset="0"/>
                  <a:ea typeface="Calibri" panose="020F0502020204030204" pitchFamily="34" charset="0"/>
                </a:rPr>
                <a:t> </a:t>
              </a:r>
              <a:endParaRPr lang="es-ES" sz="1100" dirty="0">
                <a:effectLst/>
                <a:latin typeface="Calibri" panose="020F0502020204030204" pitchFamily="34" charset="0"/>
                <a:ea typeface="Calibri" panose="020F0502020204030204" pitchFamily="34" charset="0"/>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g20a00fda898_0_39"/>
          <p:cNvSpPr txBox="1">
            <a:spLocks noGrp="1"/>
          </p:cNvSpPr>
          <p:nvPr>
            <p:ph type="sldNum" idx="12"/>
          </p:nvPr>
        </p:nvSpPr>
        <p:spPr>
          <a:xfrm>
            <a:off x="9900458" y="6459785"/>
            <a:ext cx="13119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ca-ES"/>
              <a:t>15</a:t>
            </a:fld>
            <a:endParaRPr/>
          </a:p>
        </p:txBody>
      </p:sp>
      <p:sp>
        <p:nvSpPr>
          <p:cNvPr id="241" name="Google Shape;241;g20a00fda898_0_39"/>
          <p:cNvSpPr txBox="1"/>
          <p:nvPr/>
        </p:nvSpPr>
        <p:spPr>
          <a:xfrm>
            <a:off x="2430450" y="228750"/>
            <a:ext cx="7773000" cy="3693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ca-ES" sz="1800" b="1">
                <a:solidFill>
                  <a:schemeClr val="dk2"/>
                </a:solidFill>
                <a:latin typeface="Calibri"/>
                <a:ea typeface="Calibri"/>
                <a:cs typeface="Calibri"/>
                <a:sym typeface="Calibri"/>
              </a:rPr>
              <a:t>C</a:t>
            </a:r>
            <a:r>
              <a:rPr lang="ca-ES" sz="1800" b="1" i="0" u="none" strike="noStrike" cap="none">
                <a:solidFill>
                  <a:schemeClr val="dk2"/>
                </a:solidFill>
                <a:latin typeface="Calibri"/>
                <a:ea typeface="Calibri"/>
                <a:cs typeface="Calibri"/>
                <a:sym typeface="Calibri"/>
              </a:rPr>
              <a:t>ompetències personals i professionals: Les més valorades </a:t>
            </a:r>
            <a:r>
              <a:rPr lang="ca-ES" sz="1800" b="1">
                <a:solidFill>
                  <a:schemeClr val="dk2"/>
                </a:solidFill>
                <a:latin typeface="Calibri"/>
                <a:ea typeface="Calibri"/>
                <a:cs typeface="Calibri"/>
                <a:sym typeface="Calibri"/>
              </a:rPr>
              <a:t>en l’àmbit</a:t>
            </a:r>
            <a:r>
              <a:rPr lang="ca-ES" sz="1800" b="1" i="0" u="none" strike="noStrike" cap="none">
                <a:solidFill>
                  <a:schemeClr val="dk2"/>
                </a:solidFill>
                <a:latin typeface="Calibri"/>
                <a:ea typeface="Calibri"/>
                <a:cs typeface="Calibri"/>
                <a:sym typeface="Calibri"/>
              </a:rPr>
              <a:t> </a:t>
            </a:r>
            <a:r>
              <a:rPr lang="ca-ES" sz="1800" b="1">
                <a:solidFill>
                  <a:schemeClr val="dk2"/>
                </a:solidFill>
                <a:latin typeface="Calibri"/>
                <a:ea typeface="Calibri"/>
                <a:cs typeface="Calibri"/>
                <a:sym typeface="Calibri"/>
              </a:rPr>
              <a:t>laboral</a:t>
            </a:r>
            <a:endParaRPr sz="1800" b="1" i="0" u="none" strike="noStrike" cap="none">
              <a:solidFill>
                <a:schemeClr val="dk2"/>
              </a:solidFill>
              <a:latin typeface="Calibri"/>
              <a:ea typeface="Calibri"/>
              <a:cs typeface="Calibri"/>
              <a:sym typeface="Calibri"/>
            </a:endParaRPr>
          </a:p>
        </p:txBody>
      </p:sp>
      <p:cxnSp>
        <p:nvCxnSpPr>
          <p:cNvPr id="242" name="Google Shape;242;g20a00fda898_0_39"/>
          <p:cNvCxnSpPr/>
          <p:nvPr/>
        </p:nvCxnSpPr>
        <p:spPr>
          <a:xfrm>
            <a:off x="1524000" y="642939"/>
            <a:ext cx="9144000" cy="1500"/>
          </a:xfrm>
          <a:prstGeom prst="straightConnector1">
            <a:avLst/>
          </a:prstGeom>
          <a:noFill/>
          <a:ln w="12700" cap="flat" cmpd="sng">
            <a:solidFill>
              <a:schemeClr val="accent1"/>
            </a:solidFill>
            <a:prstDash val="solid"/>
            <a:round/>
            <a:headEnd type="none" w="sm" len="sm"/>
            <a:tailEnd type="none" w="sm" len="sm"/>
          </a:ln>
        </p:spPr>
      </p:cxnSp>
      <p:pic>
        <p:nvPicPr>
          <p:cNvPr id="243" name="Google Shape;243;g20a00fda898_0_39"/>
          <p:cNvPicPr preferRelativeResize="0"/>
          <p:nvPr/>
        </p:nvPicPr>
        <p:blipFill rotWithShape="1">
          <a:blip r:embed="rId3">
            <a:alphaModFix/>
          </a:blip>
          <a:srcRect/>
          <a:stretch/>
        </p:blipFill>
        <p:spPr>
          <a:xfrm>
            <a:off x="10109750" y="228749"/>
            <a:ext cx="2082243" cy="686875"/>
          </a:xfrm>
          <a:prstGeom prst="rect">
            <a:avLst/>
          </a:prstGeom>
          <a:noFill/>
          <a:ln>
            <a:noFill/>
          </a:ln>
        </p:spPr>
      </p:pic>
      <p:pic>
        <p:nvPicPr>
          <p:cNvPr id="244" name="Google Shape;244;g20a00fda898_0_39"/>
          <p:cNvPicPr preferRelativeResize="0"/>
          <p:nvPr/>
        </p:nvPicPr>
        <p:blipFill rotWithShape="1">
          <a:blip r:embed="rId4">
            <a:alphaModFix/>
          </a:blip>
          <a:srcRect/>
          <a:stretch/>
        </p:blipFill>
        <p:spPr>
          <a:xfrm>
            <a:off x="180584" y="338413"/>
            <a:ext cx="2356173" cy="415796"/>
          </a:xfrm>
          <a:prstGeom prst="rect">
            <a:avLst/>
          </a:prstGeom>
          <a:noFill/>
          <a:ln>
            <a:noFill/>
          </a:ln>
        </p:spPr>
      </p:pic>
      <p:sp>
        <p:nvSpPr>
          <p:cNvPr id="247" name="Google Shape;247;g20a00fda898_0_39"/>
          <p:cNvSpPr txBox="1"/>
          <p:nvPr/>
        </p:nvSpPr>
        <p:spPr>
          <a:xfrm>
            <a:off x="1070264" y="903364"/>
            <a:ext cx="52983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ca-ES" sz="1800" b="1">
                <a:solidFill>
                  <a:schemeClr val="dk2"/>
                </a:solidFill>
                <a:latin typeface="Calibri"/>
                <a:ea typeface="Calibri"/>
                <a:cs typeface="Calibri"/>
                <a:sym typeface="Calibri"/>
              </a:rPr>
              <a:t>Nivell 3 de desenvolupament: GESTIÓ PERSONAL</a:t>
            </a:r>
            <a:endParaRPr sz="1800" b="1" i="0" u="none" strike="noStrike" cap="none">
              <a:solidFill>
                <a:schemeClr val="dk2"/>
              </a:solidFill>
              <a:latin typeface="Calibri"/>
              <a:ea typeface="Calibri"/>
              <a:cs typeface="Calibri"/>
              <a:sym typeface="Calibri"/>
            </a:endParaRPr>
          </a:p>
        </p:txBody>
      </p:sp>
      <p:sp>
        <p:nvSpPr>
          <p:cNvPr id="248" name="Google Shape;248;g20a00fda898_0_39"/>
          <p:cNvSpPr txBox="1"/>
          <p:nvPr/>
        </p:nvSpPr>
        <p:spPr>
          <a:xfrm>
            <a:off x="704650" y="1421850"/>
            <a:ext cx="10405200" cy="4643400"/>
          </a:xfrm>
          <a:prstGeom prst="rect">
            <a:avLst/>
          </a:prstGeom>
          <a:noFill/>
          <a:ln>
            <a:noFill/>
          </a:ln>
        </p:spPr>
        <p:txBody>
          <a:bodyPr spcFirstLastPara="1" wrap="square" lIns="91425" tIns="45700" rIns="91425" bIns="45700" anchor="t" anchorCtr="0">
            <a:noAutofit/>
          </a:bodyPr>
          <a:lstStyle/>
          <a:p>
            <a:pPr marL="457200" lvl="0" indent="-317500" algn="just" rtl="0">
              <a:lnSpc>
                <a:spcPct val="90000"/>
              </a:lnSpc>
              <a:spcBef>
                <a:spcPts val="0"/>
              </a:spcBef>
              <a:spcAft>
                <a:spcPts val="0"/>
              </a:spcAft>
              <a:buClr>
                <a:schemeClr val="dk1"/>
              </a:buClr>
              <a:buSzPts val="1400"/>
              <a:buFont typeface="Calibri"/>
              <a:buAutoNum type="arabicPeriod"/>
            </a:pPr>
            <a:r>
              <a:rPr lang="ca-ES" b="1">
                <a:solidFill>
                  <a:schemeClr val="dk1"/>
                </a:solidFill>
                <a:latin typeface="Calibri"/>
                <a:ea typeface="Calibri"/>
                <a:cs typeface="Calibri"/>
                <a:sym typeface="Calibri"/>
              </a:rPr>
              <a:t>Autoconfiança: </a:t>
            </a:r>
            <a:r>
              <a:rPr lang="ca-ES">
                <a:solidFill>
                  <a:schemeClr val="dk1"/>
                </a:solidFill>
                <a:latin typeface="Calibri"/>
                <a:ea typeface="Calibri"/>
                <a:cs typeface="Calibri"/>
                <a:sym typeface="Calibri"/>
              </a:rPr>
              <a:t>És el convenciment que un és capaç de realitzar amb èxit una tasca o escollir l'enfocament adequat per realitzar un treball o resoldre un problema. Inclou el mostrar confiança en les pròpies capacitats (per exemple, davant noves dificultats) decisions i opinions. </a:t>
            </a:r>
            <a:endParaRPr>
              <a:solidFill>
                <a:schemeClr val="dk1"/>
              </a:solidFill>
              <a:latin typeface="Calibri"/>
              <a:ea typeface="Calibri"/>
              <a:cs typeface="Calibri"/>
              <a:sym typeface="Calibri"/>
            </a:endParaRPr>
          </a:p>
          <a:p>
            <a:pPr marL="457200" lvl="0" indent="-317500" algn="just" rtl="0">
              <a:lnSpc>
                <a:spcPct val="90000"/>
              </a:lnSpc>
              <a:spcBef>
                <a:spcPts val="1400"/>
              </a:spcBef>
              <a:spcAft>
                <a:spcPts val="0"/>
              </a:spcAft>
              <a:buClr>
                <a:schemeClr val="dk1"/>
              </a:buClr>
              <a:buSzPts val="1400"/>
              <a:buFont typeface="Calibri"/>
              <a:buAutoNum type="arabicPeriod"/>
            </a:pPr>
            <a:r>
              <a:rPr lang="ca-ES" b="1">
                <a:solidFill>
                  <a:schemeClr val="dk1"/>
                </a:solidFill>
                <a:latin typeface="Calibri"/>
                <a:ea typeface="Calibri"/>
                <a:cs typeface="Calibri"/>
                <a:sym typeface="Calibri"/>
              </a:rPr>
              <a:t>Autocontrol: </a:t>
            </a:r>
            <a:r>
              <a:rPr lang="ca-ES">
                <a:solidFill>
                  <a:schemeClr val="dk1"/>
                </a:solidFill>
                <a:latin typeface="Calibri"/>
                <a:ea typeface="Calibri"/>
                <a:cs typeface="Calibri"/>
                <a:sym typeface="Calibri"/>
              </a:rPr>
              <a:t>L'autocontrol emocional és la capacitat que ens permet controlar a nosaltres mateixos les nostres emocions i no que aquestes ens controlin a nosaltres, traient-nos la possibilitat de triar el que volem sentir a cada moment de la nostra vida. </a:t>
            </a:r>
            <a:endParaRPr>
              <a:solidFill>
                <a:schemeClr val="dk1"/>
              </a:solidFill>
              <a:latin typeface="Calibri"/>
              <a:ea typeface="Calibri"/>
              <a:cs typeface="Calibri"/>
              <a:sym typeface="Calibri"/>
            </a:endParaRPr>
          </a:p>
          <a:p>
            <a:pPr marL="457200" lvl="0" indent="-317500" algn="just" rtl="0">
              <a:lnSpc>
                <a:spcPct val="90000"/>
              </a:lnSpc>
              <a:spcBef>
                <a:spcPts val="1400"/>
              </a:spcBef>
              <a:spcAft>
                <a:spcPts val="0"/>
              </a:spcAft>
              <a:buClr>
                <a:schemeClr val="dk1"/>
              </a:buClr>
              <a:buSzPts val="1400"/>
              <a:buFont typeface="Calibri"/>
              <a:buAutoNum type="arabicPeriod"/>
            </a:pPr>
            <a:r>
              <a:rPr lang="ca-ES" b="1">
                <a:solidFill>
                  <a:schemeClr val="dk1"/>
                </a:solidFill>
                <a:latin typeface="Calibri"/>
                <a:ea typeface="Calibri"/>
                <a:cs typeface="Calibri"/>
                <a:sym typeface="Calibri"/>
              </a:rPr>
              <a:t>Proactivitat</a:t>
            </a:r>
            <a:r>
              <a:rPr lang="ca-ES">
                <a:solidFill>
                  <a:schemeClr val="dk1"/>
                </a:solidFill>
                <a:latin typeface="Calibri"/>
                <a:ea typeface="Calibri"/>
                <a:cs typeface="Calibri"/>
                <a:sym typeface="Calibri"/>
              </a:rPr>
              <a:t>: És l'habilitat de prendre el control activament i decidir que fer en cada moment anticipant-se als esdeveniments.</a:t>
            </a:r>
            <a:endParaRPr>
              <a:solidFill>
                <a:schemeClr val="dk1"/>
              </a:solidFill>
              <a:latin typeface="Calibri"/>
              <a:ea typeface="Calibri"/>
              <a:cs typeface="Calibri"/>
              <a:sym typeface="Calibri"/>
            </a:endParaRPr>
          </a:p>
          <a:p>
            <a:pPr marL="457200" lvl="0" indent="-317500" algn="just" rtl="0">
              <a:lnSpc>
                <a:spcPct val="90000"/>
              </a:lnSpc>
              <a:spcBef>
                <a:spcPts val="1400"/>
              </a:spcBef>
              <a:spcAft>
                <a:spcPts val="0"/>
              </a:spcAft>
              <a:buClr>
                <a:schemeClr val="dk1"/>
              </a:buClr>
              <a:buSzPts val="1400"/>
              <a:buFont typeface="Calibri"/>
              <a:buAutoNum type="arabicPeriod"/>
            </a:pPr>
            <a:r>
              <a:rPr lang="ca-ES" b="1">
                <a:solidFill>
                  <a:schemeClr val="dk1"/>
                </a:solidFill>
                <a:latin typeface="Calibri"/>
                <a:ea typeface="Calibri"/>
                <a:cs typeface="Calibri"/>
                <a:sym typeface="Calibri"/>
              </a:rPr>
              <a:t>Compromís amb la companyia: </a:t>
            </a:r>
            <a:r>
              <a:rPr lang="ca-ES">
                <a:solidFill>
                  <a:schemeClr val="dk1"/>
                </a:solidFill>
                <a:latin typeface="Calibri"/>
                <a:ea typeface="Calibri"/>
                <a:cs typeface="Calibri"/>
                <a:sym typeface="Calibri"/>
              </a:rPr>
              <a:t>És la capacitat per ajustar el comportament propi amb els principis de l'organització. Assumir una obligació o promesa amb la companyia. </a:t>
            </a:r>
            <a:endParaRPr>
              <a:solidFill>
                <a:schemeClr val="dk1"/>
              </a:solidFill>
              <a:latin typeface="Calibri"/>
              <a:ea typeface="Calibri"/>
              <a:cs typeface="Calibri"/>
              <a:sym typeface="Calibri"/>
            </a:endParaRPr>
          </a:p>
          <a:p>
            <a:pPr marL="457200" lvl="0" indent="-317500" algn="just" rtl="0">
              <a:lnSpc>
                <a:spcPct val="90000"/>
              </a:lnSpc>
              <a:spcBef>
                <a:spcPts val="1400"/>
              </a:spcBef>
              <a:spcAft>
                <a:spcPts val="0"/>
              </a:spcAft>
              <a:buClr>
                <a:schemeClr val="dk1"/>
              </a:buClr>
              <a:buSzPts val="1400"/>
              <a:buFont typeface="Calibri"/>
              <a:buAutoNum type="arabicPeriod"/>
            </a:pPr>
            <a:r>
              <a:rPr lang="ca-ES" b="1">
                <a:solidFill>
                  <a:schemeClr val="dk1"/>
                </a:solidFill>
                <a:latin typeface="Calibri"/>
                <a:ea typeface="Calibri"/>
                <a:cs typeface="Calibri"/>
                <a:sym typeface="Calibri"/>
              </a:rPr>
              <a:t>Flexibilitat i gestió del canvi: </a:t>
            </a:r>
            <a:r>
              <a:rPr lang="ca-ES">
                <a:solidFill>
                  <a:schemeClr val="dk1"/>
                </a:solidFill>
                <a:latin typeface="Calibri"/>
                <a:ea typeface="Calibri"/>
                <a:cs typeface="Calibri"/>
                <a:sym typeface="Calibri"/>
              </a:rPr>
              <a:t>És l'habilitat d'adaptar-se i treballar eficaçment en diferents i variades situacions i amb persones o grups diversos. Suposa entendre i valorar postures diferents o punts de vista trobats, o bé adaptar el propi enfocament a mesura que la situació ho requereixi, o bé canviar o acceptar sense problemes els canvis en la pròpia organització o en les responsabilitats del lloc. </a:t>
            </a:r>
            <a:endParaRPr>
              <a:solidFill>
                <a:schemeClr val="dk1"/>
              </a:solidFill>
              <a:latin typeface="Calibri"/>
              <a:ea typeface="Calibri"/>
              <a:cs typeface="Calibri"/>
              <a:sym typeface="Calibri"/>
            </a:endParaRPr>
          </a:p>
          <a:p>
            <a:pPr marL="457200" lvl="0" indent="-317500" algn="just" rtl="0">
              <a:lnSpc>
                <a:spcPct val="90000"/>
              </a:lnSpc>
              <a:spcBef>
                <a:spcPts val="1400"/>
              </a:spcBef>
              <a:spcAft>
                <a:spcPts val="0"/>
              </a:spcAft>
              <a:buClr>
                <a:schemeClr val="dk1"/>
              </a:buClr>
              <a:buSzPts val="1400"/>
              <a:buFont typeface="Calibri"/>
              <a:buAutoNum type="arabicPeriod"/>
            </a:pPr>
            <a:r>
              <a:rPr lang="ca-ES" b="1">
                <a:solidFill>
                  <a:schemeClr val="dk1"/>
                </a:solidFill>
                <a:latin typeface="Calibri"/>
                <a:ea typeface="Calibri"/>
                <a:cs typeface="Calibri"/>
                <a:sym typeface="Calibri"/>
              </a:rPr>
              <a:t>Gestió de l’estrès i tolerància a la pressió</a:t>
            </a:r>
            <a:r>
              <a:rPr lang="ca-ES">
                <a:solidFill>
                  <a:schemeClr val="dk1"/>
                </a:solidFill>
                <a:latin typeface="Calibri"/>
                <a:ea typeface="Calibri"/>
                <a:cs typeface="Calibri"/>
                <a:sym typeface="Calibri"/>
              </a:rPr>
              <a:t>: Es tracta de l'habilitat per seguir actuant amb eficàcia en situacions de pressió de temps i de desacord, oposició i diversitat. És la capacitat per treballar i respondre amb alt acompliment en situacions de molta exigència.</a:t>
            </a:r>
            <a:endParaRPr>
              <a:solidFill>
                <a:schemeClr val="dk1"/>
              </a:solidFill>
              <a:latin typeface="Calibri"/>
              <a:ea typeface="Calibri"/>
              <a:cs typeface="Calibri"/>
              <a:sym typeface="Calibri"/>
            </a:endParaRPr>
          </a:p>
          <a:p>
            <a:pPr marL="457200" lvl="0" indent="0" algn="just" rtl="0">
              <a:spcBef>
                <a:spcPts val="0"/>
              </a:spcBef>
              <a:spcAft>
                <a:spcPts val="0"/>
              </a:spcAft>
              <a:buNone/>
            </a:pPr>
            <a:endParaRPr b="1">
              <a:solidFill>
                <a:schemeClr val="dk1"/>
              </a:solidFill>
              <a:latin typeface="Calibri"/>
              <a:ea typeface="Calibri"/>
              <a:cs typeface="Calibri"/>
              <a:sym typeface="Calibri"/>
            </a:endParaRPr>
          </a:p>
          <a:p>
            <a:pPr marL="457200" lvl="0" indent="-317500" algn="just" rtl="0">
              <a:spcBef>
                <a:spcPts val="0"/>
              </a:spcBef>
              <a:spcAft>
                <a:spcPts val="0"/>
              </a:spcAft>
              <a:buClr>
                <a:schemeClr val="dk1"/>
              </a:buClr>
              <a:buSzPts val="1400"/>
              <a:buFont typeface="Calibri"/>
              <a:buAutoNum type="arabicPeriod"/>
            </a:pPr>
            <a:r>
              <a:rPr lang="ca-ES" b="1">
                <a:solidFill>
                  <a:schemeClr val="dk1"/>
                </a:solidFill>
                <a:latin typeface="Calibri"/>
                <a:ea typeface="Calibri"/>
                <a:cs typeface="Calibri"/>
                <a:sym typeface="Calibri"/>
              </a:rPr>
              <a:t>Intel·ligència emocional:</a:t>
            </a:r>
            <a:r>
              <a:rPr lang="ca-ES">
                <a:solidFill>
                  <a:schemeClr val="dk1"/>
                </a:solidFill>
                <a:latin typeface="Calibri"/>
                <a:ea typeface="Calibri"/>
                <a:cs typeface="Calibri"/>
                <a:sym typeface="Calibri"/>
              </a:rPr>
              <a:t> Habilitat d'autocontrol i gestió de les pròpies emocions i, a un nivell de domini més elevat, en la capacitat per a percebre, interpretar i canalitzar les emocions dels altres mitjançant l'empatia i l'habilitat per a gestionar conflictes. Els líders amb intel·ligència emocional són capaces d'afavorir el benestar en l'entorn laboral, la qual cosa en última instància repercuteix positivament en el rendiment i la productivitat de l'equip.</a:t>
            </a:r>
            <a:endParaRPr>
              <a:solidFill>
                <a:schemeClr val="dk1"/>
              </a:solidFill>
              <a:latin typeface="Calibri"/>
              <a:ea typeface="Calibri"/>
              <a:cs typeface="Calibri"/>
              <a:sym typeface="Calibri"/>
            </a:endParaRPr>
          </a:p>
          <a:p>
            <a:pPr marL="0" marR="0" lvl="0" indent="0" algn="just" rtl="0">
              <a:lnSpc>
                <a:spcPct val="90000"/>
              </a:lnSpc>
              <a:spcBef>
                <a:spcPts val="1400"/>
              </a:spcBef>
              <a:spcAft>
                <a:spcPts val="0"/>
              </a:spcAft>
              <a:buNone/>
            </a:pPr>
            <a:endParaRPr sz="1400" b="0" i="0" u="none" strike="noStrike" cap="none">
              <a:solidFill>
                <a:schemeClr val="dk1"/>
              </a:solidFill>
              <a:latin typeface="Calibri"/>
              <a:ea typeface="Calibri"/>
              <a:cs typeface="Calibri"/>
              <a:sym typeface="Calibri"/>
            </a:endParaRPr>
          </a:p>
        </p:txBody>
      </p:sp>
      <p:grpSp>
        <p:nvGrpSpPr>
          <p:cNvPr id="2" name="Grupo 1">
            <a:extLst>
              <a:ext uri="{FF2B5EF4-FFF2-40B4-BE49-F238E27FC236}">
                <a16:creationId xmlns:a16="http://schemas.microsoft.com/office/drawing/2014/main" id="{DEFFC912-92C7-BF9F-88E5-8257565C654D}"/>
              </a:ext>
            </a:extLst>
          </p:cNvPr>
          <p:cNvGrpSpPr/>
          <p:nvPr/>
        </p:nvGrpSpPr>
        <p:grpSpPr>
          <a:xfrm>
            <a:off x="302623" y="6303814"/>
            <a:ext cx="11586754" cy="655298"/>
            <a:chOff x="302623" y="6257921"/>
            <a:chExt cx="11586754" cy="655298"/>
          </a:xfrm>
        </p:grpSpPr>
        <p:pic>
          <p:nvPicPr>
            <p:cNvPr id="3" name="Picture 3" descr="Logotip Generalitat">
              <a:extLst>
                <a:ext uri="{FF2B5EF4-FFF2-40B4-BE49-F238E27FC236}">
                  <a16:creationId xmlns:a16="http://schemas.microsoft.com/office/drawing/2014/main" id="{A9E5B8F8-1025-18A5-E491-AB422A572F7F}"/>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705122" y="6319402"/>
              <a:ext cx="1276578" cy="328263"/>
            </a:xfrm>
            <a:prstGeom prst="rect">
              <a:avLst/>
            </a:prstGeom>
            <a:noFill/>
            <a:ln>
              <a:noFill/>
            </a:ln>
          </p:spPr>
        </p:pic>
        <p:pic>
          <p:nvPicPr>
            <p:cNvPr id="4" name="Picture 6" descr="Logotip Ministerio de Educación y Formación Profesional">
              <a:extLst>
                <a:ext uri="{FF2B5EF4-FFF2-40B4-BE49-F238E27FC236}">
                  <a16:creationId xmlns:a16="http://schemas.microsoft.com/office/drawing/2014/main" id="{9C1D546E-9460-832C-F5A9-4F8A3E60D7B0}"/>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5515410" y="6257921"/>
              <a:ext cx="1084978" cy="3897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5" descr="Logotip Ministerio de Trabajo y Economía Social">
              <a:extLst>
                <a:ext uri="{FF2B5EF4-FFF2-40B4-BE49-F238E27FC236}">
                  <a16:creationId xmlns:a16="http://schemas.microsoft.com/office/drawing/2014/main" id="{A7FEDF8B-310B-D019-3EFB-875632A9B92D}"/>
                </a:ext>
              </a:extLst>
            </p:cNvPr>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10067511" y="6277068"/>
              <a:ext cx="1273333" cy="370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Cuadro de texto 47">
              <a:extLst>
                <a:ext uri="{FF2B5EF4-FFF2-40B4-BE49-F238E27FC236}">
                  <a16:creationId xmlns:a16="http://schemas.microsoft.com/office/drawing/2014/main" id="{6E83F89D-1BB0-343A-516E-C9FDFB8BE334}"/>
                </a:ext>
              </a:extLst>
            </p:cNvPr>
            <p:cNvSpPr txBox="1"/>
            <p:nvPr/>
          </p:nvSpPr>
          <p:spPr>
            <a:xfrm>
              <a:off x="302623" y="6628518"/>
              <a:ext cx="11586754" cy="284701"/>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r>
                <a:rPr lang="ca-ES" sz="1000" b="1" i="1" dirty="0">
                  <a:effectLst/>
                  <a:latin typeface="Calibri" panose="020F0502020204030204" pitchFamily="34" charset="0"/>
                  <a:ea typeface="Calibri" panose="020F0502020204030204" pitchFamily="34" charset="0"/>
                </a:rPr>
                <a:t>Aquesta actuació està impulsada i subvencionada pel Servei Públic d’Ocupació de Catalunya – SOC – amb Fons rebuts del Ministeri d’Educació i Formació Professional i del Servei Públic d’Ocupació Estatal (SEPE</a:t>
              </a:r>
              <a:r>
                <a:rPr lang="ca-ES" sz="1000" b="1" dirty="0">
                  <a:effectLst/>
                  <a:latin typeface="Calibri" panose="020F0502020204030204" pitchFamily="34" charset="0"/>
                  <a:ea typeface="Calibri" panose="020F0502020204030204" pitchFamily="34" charset="0"/>
                </a:rPr>
                <a:t>)  </a:t>
              </a:r>
              <a:endParaRPr lang="es-ES" b="1" dirty="0">
                <a:effectLst/>
                <a:latin typeface="Calibri" panose="020F0502020204030204" pitchFamily="34" charset="0"/>
                <a:ea typeface="Calibri" panose="020F0502020204030204" pitchFamily="34" charset="0"/>
              </a:endParaRPr>
            </a:p>
            <a:p>
              <a:r>
                <a:rPr lang="ca-ES" sz="700" i="1" dirty="0">
                  <a:effectLst/>
                  <a:latin typeface="Calibri" panose="020F0502020204030204" pitchFamily="34" charset="0"/>
                  <a:ea typeface="Calibri" panose="020F0502020204030204" pitchFamily="34" charset="0"/>
                </a:rPr>
                <a:t> </a:t>
              </a:r>
              <a:endParaRPr lang="es-ES" sz="1100" dirty="0">
                <a:effectLst/>
                <a:latin typeface="Calibri" panose="020F0502020204030204" pitchFamily="34" charset="0"/>
                <a:ea typeface="Calibri" panose="020F0502020204030204" pitchFamily="34" charset="0"/>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g20a00fda898_0_51"/>
          <p:cNvSpPr txBox="1">
            <a:spLocks noGrp="1"/>
          </p:cNvSpPr>
          <p:nvPr>
            <p:ph type="sldNum" idx="12"/>
          </p:nvPr>
        </p:nvSpPr>
        <p:spPr>
          <a:xfrm>
            <a:off x="9900458" y="6459785"/>
            <a:ext cx="13119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ca-ES"/>
              <a:t>16</a:t>
            </a:fld>
            <a:endParaRPr/>
          </a:p>
        </p:txBody>
      </p:sp>
      <p:sp>
        <p:nvSpPr>
          <p:cNvPr id="254" name="Google Shape;254;g20a00fda898_0_51"/>
          <p:cNvSpPr txBox="1"/>
          <p:nvPr/>
        </p:nvSpPr>
        <p:spPr>
          <a:xfrm>
            <a:off x="2430450" y="228750"/>
            <a:ext cx="7773000" cy="3693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ca-ES" sz="1800" b="1">
                <a:solidFill>
                  <a:schemeClr val="dk2"/>
                </a:solidFill>
                <a:latin typeface="Calibri"/>
                <a:ea typeface="Calibri"/>
                <a:cs typeface="Calibri"/>
                <a:sym typeface="Calibri"/>
              </a:rPr>
              <a:t>C</a:t>
            </a:r>
            <a:r>
              <a:rPr lang="ca-ES" sz="1800" b="1" i="0" u="none" strike="noStrike" cap="none">
                <a:solidFill>
                  <a:schemeClr val="dk2"/>
                </a:solidFill>
                <a:latin typeface="Calibri"/>
                <a:ea typeface="Calibri"/>
                <a:cs typeface="Calibri"/>
                <a:sym typeface="Calibri"/>
              </a:rPr>
              <a:t>ompetències personals i professionals: Les més valorades </a:t>
            </a:r>
            <a:r>
              <a:rPr lang="ca-ES" sz="1800" b="1">
                <a:solidFill>
                  <a:schemeClr val="dk2"/>
                </a:solidFill>
                <a:latin typeface="Calibri"/>
                <a:ea typeface="Calibri"/>
                <a:cs typeface="Calibri"/>
                <a:sym typeface="Calibri"/>
              </a:rPr>
              <a:t>en l’àmbit</a:t>
            </a:r>
            <a:r>
              <a:rPr lang="ca-ES" sz="1800" b="1" i="0" u="none" strike="noStrike" cap="none">
                <a:solidFill>
                  <a:schemeClr val="dk2"/>
                </a:solidFill>
                <a:latin typeface="Calibri"/>
                <a:ea typeface="Calibri"/>
                <a:cs typeface="Calibri"/>
                <a:sym typeface="Calibri"/>
              </a:rPr>
              <a:t> </a:t>
            </a:r>
            <a:r>
              <a:rPr lang="ca-ES" sz="1800" b="1">
                <a:solidFill>
                  <a:schemeClr val="dk2"/>
                </a:solidFill>
                <a:latin typeface="Calibri"/>
                <a:ea typeface="Calibri"/>
                <a:cs typeface="Calibri"/>
                <a:sym typeface="Calibri"/>
              </a:rPr>
              <a:t>laboral</a:t>
            </a:r>
            <a:endParaRPr sz="1800" b="1" i="0" u="none" strike="noStrike" cap="none">
              <a:solidFill>
                <a:schemeClr val="dk2"/>
              </a:solidFill>
              <a:latin typeface="Calibri"/>
              <a:ea typeface="Calibri"/>
              <a:cs typeface="Calibri"/>
              <a:sym typeface="Calibri"/>
            </a:endParaRPr>
          </a:p>
        </p:txBody>
      </p:sp>
      <p:cxnSp>
        <p:nvCxnSpPr>
          <p:cNvPr id="255" name="Google Shape;255;g20a00fda898_0_51"/>
          <p:cNvCxnSpPr/>
          <p:nvPr/>
        </p:nvCxnSpPr>
        <p:spPr>
          <a:xfrm>
            <a:off x="1524000" y="642939"/>
            <a:ext cx="9144000" cy="1500"/>
          </a:xfrm>
          <a:prstGeom prst="straightConnector1">
            <a:avLst/>
          </a:prstGeom>
          <a:noFill/>
          <a:ln w="12700" cap="flat" cmpd="sng">
            <a:solidFill>
              <a:schemeClr val="accent1"/>
            </a:solidFill>
            <a:prstDash val="solid"/>
            <a:round/>
            <a:headEnd type="none" w="sm" len="sm"/>
            <a:tailEnd type="none" w="sm" len="sm"/>
          </a:ln>
        </p:spPr>
      </p:cxnSp>
      <p:pic>
        <p:nvPicPr>
          <p:cNvPr id="256" name="Google Shape;256;g20a00fda898_0_51"/>
          <p:cNvPicPr preferRelativeResize="0"/>
          <p:nvPr/>
        </p:nvPicPr>
        <p:blipFill rotWithShape="1">
          <a:blip r:embed="rId3">
            <a:alphaModFix/>
          </a:blip>
          <a:srcRect/>
          <a:stretch/>
        </p:blipFill>
        <p:spPr>
          <a:xfrm>
            <a:off x="10109750" y="228749"/>
            <a:ext cx="2082243" cy="686875"/>
          </a:xfrm>
          <a:prstGeom prst="rect">
            <a:avLst/>
          </a:prstGeom>
          <a:noFill/>
          <a:ln>
            <a:noFill/>
          </a:ln>
        </p:spPr>
      </p:pic>
      <p:pic>
        <p:nvPicPr>
          <p:cNvPr id="257" name="Google Shape;257;g20a00fda898_0_51"/>
          <p:cNvPicPr preferRelativeResize="0"/>
          <p:nvPr/>
        </p:nvPicPr>
        <p:blipFill rotWithShape="1">
          <a:blip r:embed="rId4">
            <a:alphaModFix/>
          </a:blip>
          <a:srcRect/>
          <a:stretch/>
        </p:blipFill>
        <p:spPr>
          <a:xfrm>
            <a:off x="180584" y="338413"/>
            <a:ext cx="2356173" cy="415796"/>
          </a:xfrm>
          <a:prstGeom prst="rect">
            <a:avLst/>
          </a:prstGeom>
          <a:noFill/>
          <a:ln>
            <a:noFill/>
          </a:ln>
        </p:spPr>
      </p:pic>
      <p:sp>
        <p:nvSpPr>
          <p:cNvPr id="260" name="Google Shape;260;g20a00fda898_0_51"/>
          <p:cNvSpPr txBox="1"/>
          <p:nvPr/>
        </p:nvSpPr>
        <p:spPr>
          <a:xfrm>
            <a:off x="1070284" y="903375"/>
            <a:ext cx="94611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ca-ES" sz="1800" b="1">
                <a:solidFill>
                  <a:schemeClr val="dk2"/>
                </a:solidFill>
                <a:latin typeface="Calibri"/>
                <a:ea typeface="Calibri"/>
                <a:cs typeface="Calibri"/>
                <a:sym typeface="Calibri"/>
              </a:rPr>
              <a:t>Nivell 4 de desenvolupament: HABILITATS SOCIALS, COMUNICATIVES I D’INFLUÈNCIA</a:t>
            </a:r>
            <a:endParaRPr sz="1800" b="1" i="0" u="none" strike="noStrike" cap="none">
              <a:solidFill>
                <a:schemeClr val="dk2"/>
              </a:solidFill>
              <a:latin typeface="Calibri"/>
              <a:ea typeface="Calibri"/>
              <a:cs typeface="Calibri"/>
              <a:sym typeface="Calibri"/>
            </a:endParaRPr>
          </a:p>
        </p:txBody>
      </p:sp>
      <p:sp>
        <p:nvSpPr>
          <p:cNvPr id="261" name="Google Shape;261;g20a00fda898_0_51"/>
          <p:cNvSpPr txBox="1"/>
          <p:nvPr/>
        </p:nvSpPr>
        <p:spPr>
          <a:xfrm>
            <a:off x="704650" y="1421850"/>
            <a:ext cx="10405200" cy="4363800"/>
          </a:xfrm>
          <a:prstGeom prst="rect">
            <a:avLst/>
          </a:prstGeom>
          <a:noFill/>
          <a:ln>
            <a:noFill/>
          </a:ln>
        </p:spPr>
        <p:txBody>
          <a:bodyPr spcFirstLastPara="1" wrap="square" lIns="91425" tIns="45700" rIns="91425" bIns="45700" anchor="t" anchorCtr="0">
            <a:noAutofit/>
          </a:bodyPr>
          <a:lstStyle/>
          <a:p>
            <a:pPr marL="457200" lvl="0" indent="-317500" algn="just" rtl="0">
              <a:lnSpc>
                <a:spcPct val="90000"/>
              </a:lnSpc>
              <a:spcBef>
                <a:spcPts val="0"/>
              </a:spcBef>
              <a:spcAft>
                <a:spcPts val="0"/>
              </a:spcAft>
              <a:buClr>
                <a:schemeClr val="dk1"/>
              </a:buClr>
              <a:buSzPts val="1400"/>
              <a:buFont typeface="Calibri"/>
              <a:buAutoNum type="arabicPeriod"/>
            </a:pPr>
            <a:r>
              <a:rPr lang="ca-ES" b="1">
                <a:solidFill>
                  <a:schemeClr val="dk1"/>
                </a:solidFill>
                <a:latin typeface="Calibri"/>
                <a:ea typeface="Calibri"/>
                <a:cs typeface="Calibri"/>
                <a:sym typeface="Calibri"/>
              </a:rPr>
              <a:t>Comunicació: </a:t>
            </a:r>
            <a:r>
              <a:rPr lang="ca-ES">
                <a:solidFill>
                  <a:schemeClr val="dk1"/>
                </a:solidFill>
                <a:latin typeface="Calibri"/>
                <a:ea typeface="Calibri"/>
                <a:cs typeface="Calibri"/>
                <a:sym typeface="Calibri"/>
              </a:rPr>
              <a:t>És l'habilitat per expressar allò que es pensa d'una manera clara i senzilla. Aquesta habilitat comprèn la capacitat per escoltar els altres, processar informació i comunicar-se efectivament. És la capacitat d'escoltar, fer preguntes, expressar conceptes i idees de forma efectiva, integrant-se i comprenent la dinàmica d'una conversa o acte comunicatiu. </a:t>
            </a:r>
            <a:endParaRPr>
              <a:solidFill>
                <a:schemeClr val="dk1"/>
              </a:solidFill>
              <a:latin typeface="Calibri"/>
              <a:ea typeface="Calibri"/>
              <a:cs typeface="Calibri"/>
              <a:sym typeface="Calibri"/>
            </a:endParaRPr>
          </a:p>
          <a:p>
            <a:pPr marL="457200" lvl="0" indent="-317500" algn="just" rtl="0">
              <a:lnSpc>
                <a:spcPct val="90000"/>
              </a:lnSpc>
              <a:spcBef>
                <a:spcPts val="1400"/>
              </a:spcBef>
              <a:spcAft>
                <a:spcPts val="0"/>
              </a:spcAft>
              <a:buClr>
                <a:schemeClr val="dk1"/>
              </a:buClr>
              <a:buSzPts val="1400"/>
              <a:buFont typeface="Calibri"/>
              <a:buAutoNum type="arabicPeriod"/>
            </a:pPr>
            <a:r>
              <a:rPr lang="ca-ES" b="1">
                <a:solidFill>
                  <a:schemeClr val="dk1"/>
                </a:solidFill>
                <a:latin typeface="Calibri"/>
                <a:ea typeface="Calibri"/>
                <a:cs typeface="Calibri"/>
                <a:sym typeface="Calibri"/>
              </a:rPr>
              <a:t>Assertivitat: </a:t>
            </a:r>
            <a:r>
              <a:rPr lang="ca-ES">
                <a:solidFill>
                  <a:schemeClr val="dk1"/>
                </a:solidFill>
                <a:latin typeface="Calibri"/>
                <a:ea typeface="Calibri"/>
                <a:cs typeface="Calibri"/>
                <a:sym typeface="Calibri"/>
              </a:rPr>
              <a:t>Emprar l'assertivitat és saber demanar, saber negar-se, negociar i ser flexible per poder aconseguir el que es vol, respectant els drets de l'altre i expressant els nostres sentiments de forma clara. </a:t>
            </a:r>
            <a:endParaRPr>
              <a:solidFill>
                <a:schemeClr val="dk1"/>
              </a:solidFill>
              <a:latin typeface="Calibri"/>
              <a:ea typeface="Calibri"/>
              <a:cs typeface="Calibri"/>
              <a:sym typeface="Calibri"/>
            </a:endParaRPr>
          </a:p>
          <a:p>
            <a:pPr marL="457200" lvl="0" indent="-317500" algn="just" rtl="0">
              <a:lnSpc>
                <a:spcPct val="90000"/>
              </a:lnSpc>
              <a:spcBef>
                <a:spcPts val="1400"/>
              </a:spcBef>
              <a:spcAft>
                <a:spcPts val="0"/>
              </a:spcAft>
              <a:buClr>
                <a:schemeClr val="dk1"/>
              </a:buClr>
              <a:buSzPts val="1400"/>
              <a:buFont typeface="Calibri"/>
              <a:buAutoNum type="arabicPeriod"/>
            </a:pPr>
            <a:r>
              <a:rPr lang="ca-ES" b="1">
                <a:solidFill>
                  <a:schemeClr val="dk1"/>
                </a:solidFill>
                <a:latin typeface="Calibri"/>
                <a:ea typeface="Calibri"/>
                <a:cs typeface="Calibri"/>
                <a:sym typeface="Calibri"/>
              </a:rPr>
              <a:t>Comprensió interpersonal i empatía: </a:t>
            </a:r>
            <a:r>
              <a:rPr lang="ca-ES">
                <a:solidFill>
                  <a:schemeClr val="dk1"/>
                </a:solidFill>
                <a:latin typeface="Calibri"/>
                <a:ea typeface="Calibri"/>
                <a:cs typeface="Calibri"/>
                <a:sym typeface="Calibri"/>
              </a:rPr>
              <a:t>Implica voler entendre els altres. És l'habilitat per escoltar, entendre correctament els pensaments, sentiments o preocupacions dels altres encara que no s'expressin verbalment o s'expressin parcialment. Aquesta competència mesura la creixent complexitat i profunditat que suposa entendre els altres; pot també incloure la sensibilitat intercultural i social. Aquesta última aplica la idea que el progrés i el benestar s'han de construir respectant l'ésser humà i la naturalesa; que aquest ha de beneficiar a tots els actors socials, i que tots hem de complir la nostra tasca dins d'un marc ètic i d'un procés de consciència social.</a:t>
            </a:r>
            <a:endParaRPr>
              <a:solidFill>
                <a:schemeClr val="dk1"/>
              </a:solidFill>
              <a:latin typeface="Calibri"/>
              <a:ea typeface="Calibri"/>
              <a:cs typeface="Calibri"/>
              <a:sym typeface="Calibri"/>
            </a:endParaRPr>
          </a:p>
          <a:p>
            <a:pPr marL="457200" lvl="0" indent="-317500" algn="just" rtl="0">
              <a:lnSpc>
                <a:spcPct val="90000"/>
              </a:lnSpc>
              <a:spcBef>
                <a:spcPts val="1400"/>
              </a:spcBef>
              <a:spcAft>
                <a:spcPts val="0"/>
              </a:spcAft>
              <a:buClr>
                <a:schemeClr val="dk1"/>
              </a:buClr>
              <a:buSzPts val="1400"/>
              <a:buFont typeface="Calibri"/>
              <a:buAutoNum type="arabicPeriod"/>
            </a:pPr>
            <a:r>
              <a:rPr lang="ca-ES" b="1">
                <a:solidFill>
                  <a:schemeClr val="dk1"/>
                </a:solidFill>
                <a:latin typeface="Calibri"/>
                <a:ea typeface="Calibri"/>
                <a:cs typeface="Calibri"/>
                <a:sym typeface="Calibri"/>
              </a:rPr>
              <a:t>Escolta activa: </a:t>
            </a:r>
            <a:r>
              <a:rPr lang="ca-ES">
                <a:solidFill>
                  <a:schemeClr val="dk1"/>
                </a:solidFill>
                <a:latin typeface="Calibri"/>
                <a:ea typeface="Calibri"/>
                <a:cs typeface="Calibri"/>
                <a:sym typeface="Calibri"/>
              </a:rPr>
              <a:t>L'escolta activa es refereix a l'habilitat d'escoltar no només el que la persona està expressant directament, sinó també els sentiments, idees o pensaments subjacents al que s'està dient. Comprendre a nivell contingut (el que vol dir) com a nivell de sentiment (com ho diu).</a:t>
            </a:r>
            <a:endParaRPr>
              <a:solidFill>
                <a:schemeClr val="dk1"/>
              </a:solidFill>
              <a:latin typeface="Calibri"/>
              <a:ea typeface="Calibri"/>
              <a:cs typeface="Calibri"/>
              <a:sym typeface="Calibri"/>
            </a:endParaRPr>
          </a:p>
          <a:p>
            <a:pPr marL="457200" lvl="0" indent="-317500" algn="just" rtl="0">
              <a:lnSpc>
                <a:spcPct val="90000"/>
              </a:lnSpc>
              <a:spcBef>
                <a:spcPts val="1400"/>
              </a:spcBef>
              <a:spcAft>
                <a:spcPts val="0"/>
              </a:spcAft>
              <a:buClr>
                <a:schemeClr val="dk1"/>
              </a:buClr>
              <a:buSzPts val="1400"/>
              <a:buFont typeface="Calibri"/>
              <a:buAutoNum type="arabicPeriod"/>
            </a:pPr>
            <a:r>
              <a:rPr lang="ca-ES" b="1">
                <a:solidFill>
                  <a:schemeClr val="dk1"/>
                </a:solidFill>
                <a:latin typeface="Calibri"/>
                <a:ea typeface="Calibri"/>
                <a:cs typeface="Calibri"/>
                <a:sym typeface="Calibri"/>
              </a:rPr>
              <a:t>Resolució de conflictes</a:t>
            </a:r>
            <a:r>
              <a:rPr lang="ca-ES">
                <a:solidFill>
                  <a:schemeClr val="dk1"/>
                </a:solidFill>
                <a:latin typeface="Calibri"/>
                <a:ea typeface="Calibri"/>
                <a:cs typeface="Calibri"/>
                <a:sym typeface="Calibri"/>
              </a:rPr>
              <a:t>: Capacitat per identificar un conflicte, prendre mesures lògiques per trobar una solució desitjada i fer un seguiment de la implementació de la solució o acords consensuats entre les parts. Implica desenvolupar habilitats com l'empatia, l'assertivitat i la negociació.</a:t>
            </a:r>
            <a:endParaRPr>
              <a:solidFill>
                <a:schemeClr val="dk1"/>
              </a:solidFill>
              <a:latin typeface="Calibri"/>
              <a:ea typeface="Calibri"/>
              <a:cs typeface="Calibri"/>
              <a:sym typeface="Calibri"/>
            </a:endParaRPr>
          </a:p>
          <a:p>
            <a:pPr marL="0" marR="0" lvl="0" indent="0" algn="just" rtl="0">
              <a:lnSpc>
                <a:spcPct val="90000"/>
              </a:lnSpc>
              <a:spcBef>
                <a:spcPts val="1400"/>
              </a:spcBef>
              <a:spcAft>
                <a:spcPts val="0"/>
              </a:spcAft>
              <a:buNone/>
            </a:pPr>
            <a:endParaRPr sz="1400" b="0" i="0" u="none" strike="noStrike" cap="none">
              <a:solidFill>
                <a:schemeClr val="dk1"/>
              </a:solidFill>
              <a:latin typeface="Calibri"/>
              <a:ea typeface="Calibri"/>
              <a:cs typeface="Calibri"/>
              <a:sym typeface="Calibri"/>
            </a:endParaRPr>
          </a:p>
        </p:txBody>
      </p:sp>
      <p:grpSp>
        <p:nvGrpSpPr>
          <p:cNvPr id="2" name="Grupo 1">
            <a:extLst>
              <a:ext uri="{FF2B5EF4-FFF2-40B4-BE49-F238E27FC236}">
                <a16:creationId xmlns:a16="http://schemas.microsoft.com/office/drawing/2014/main" id="{25393961-3209-60D3-3B78-88793ED91589}"/>
              </a:ext>
            </a:extLst>
          </p:cNvPr>
          <p:cNvGrpSpPr/>
          <p:nvPr/>
        </p:nvGrpSpPr>
        <p:grpSpPr>
          <a:xfrm>
            <a:off x="302623" y="6303814"/>
            <a:ext cx="11586754" cy="655298"/>
            <a:chOff x="302623" y="6257921"/>
            <a:chExt cx="11586754" cy="655298"/>
          </a:xfrm>
        </p:grpSpPr>
        <p:pic>
          <p:nvPicPr>
            <p:cNvPr id="3" name="Picture 3" descr="Logotip Generalitat">
              <a:extLst>
                <a:ext uri="{FF2B5EF4-FFF2-40B4-BE49-F238E27FC236}">
                  <a16:creationId xmlns:a16="http://schemas.microsoft.com/office/drawing/2014/main" id="{93ECD75D-6EB6-08BA-9CA1-CE01239B889F}"/>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705122" y="6319402"/>
              <a:ext cx="1276578" cy="328263"/>
            </a:xfrm>
            <a:prstGeom prst="rect">
              <a:avLst/>
            </a:prstGeom>
            <a:noFill/>
            <a:ln>
              <a:noFill/>
            </a:ln>
          </p:spPr>
        </p:pic>
        <p:pic>
          <p:nvPicPr>
            <p:cNvPr id="4" name="Picture 6" descr="Logotip Ministerio de Educación y Formación Profesional">
              <a:extLst>
                <a:ext uri="{FF2B5EF4-FFF2-40B4-BE49-F238E27FC236}">
                  <a16:creationId xmlns:a16="http://schemas.microsoft.com/office/drawing/2014/main" id="{A4DC33BD-00C7-8918-63EE-9F609E08C483}"/>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5515410" y="6257921"/>
              <a:ext cx="1084978" cy="3897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5" descr="Logotip Ministerio de Trabajo y Economía Social">
              <a:extLst>
                <a:ext uri="{FF2B5EF4-FFF2-40B4-BE49-F238E27FC236}">
                  <a16:creationId xmlns:a16="http://schemas.microsoft.com/office/drawing/2014/main" id="{9BC505C9-6450-2991-FBCC-8513B18A33C4}"/>
                </a:ext>
              </a:extLst>
            </p:cNvPr>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10067511" y="6277068"/>
              <a:ext cx="1273333" cy="370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Cuadro de texto 47">
              <a:extLst>
                <a:ext uri="{FF2B5EF4-FFF2-40B4-BE49-F238E27FC236}">
                  <a16:creationId xmlns:a16="http://schemas.microsoft.com/office/drawing/2014/main" id="{423BF3AC-AA8A-4A8C-DB5E-766EFB9B2DCC}"/>
                </a:ext>
              </a:extLst>
            </p:cNvPr>
            <p:cNvSpPr txBox="1"/>
            <p:nvPr/>
          </p:nvSpPr>
          <p:spPr>
            <a:xfrm>
              <a:off x="302623" y="6628518"/>
              <a:ext cx="11586754" cy="284701"/>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r>
                <a:rPr lang="ca-ES" sz="1000" b="1" i="1" dirty="0">
                  <a:effectLst/>
                  <a:latin typeface="Calibri" panose="020F0502020204030204" pitchFamily="34" charset="0"/>
                  <a:ea typeface="Calibri" panose="020F0502020204030204" pitchFamily="34" charset="0"/>
                </a:rPr>
                <a:t>Aquesta actuació està impulsada i subvencionada pel Servei Públic d’Ocupació de Catalunya – SOC – amb Fons rebuts del Ministeri d’Educació i Formació Professional i del Servei Públic d’Ocupació Estatal (SEPE</a:t>
              </a:r>
              <a:r>
                <a:rPr lang="ca-ES" sz="1000" b="1" dirty="0">
                  <a:effectLst/>
                  <a:latin typeface="Calibri" panose="020F0502020204030204" pitchFamily="34" charset="0"/>
                  <a:ea typeface="Calibri" panose="020F0502020204030204" pitchFamily="34" charset="0"/>
                </a:rPr>
                <a:t>)  </a:t>
              </a:r>
              <a:endParaRPr lang="es-ES" b="1" dirty="0">
                <a:effectLst/>
                <a:latin typeface="Calibri" panose="020F0502020204030204" pitchFamily="34" charset="0"/>
                <a:ea typeface="Calibri" panose="020F0502020204030204" pitchFamily="34" charset="0"/>
              </a:endParaRPr>
            </a:p>
            <a:p>
              <a:r>
                <a:rPr lang="ca-ES" sz="700" i="1" dirty="0">
                  <a:effectLst/>
                  <a:latin typeface="Calibri" panose="020F0502020204030204" pitchFamily="34" charset="0"/>
                  <a:ea typeface="Calibri" panose="020F0502020204030204" pitchFamily="34" charset="0"/>
                </a:rPr>
                <a:t> </a:t>
              </a:r>
              <a:endParaRPr lang="es-ES" sz="1100" dirty="0">
                <a:effectLst/>
                <a:latin typeface="Calibri" panose="020F0502020204030204" pitchFamily="34" charset="0"/>
                <a:ea typeface="Calibri" panose="020F0502020204030204" pitchFamily="34" charset="0"/>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Google Shape;266;g20a00fda898_0_64"/>
          <p:cNvSpPr txBox="1">
            <a:spLocks noGrp="1"/>
          </p:cNvSpPr>
          <p:nvPr>
            <p:ph type="sldNum" idx="12"/>
          </p:nvPr>
        </p:nvSpPr>
        <p:spPr>
          <a:xfrm>
            <a:off x="9900458" y="6459785"/>
            <a:ext cx="13119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ca-ES"/>
              <a:t>17</a:t>
            </a:fld>
            <a:endParaRPr/>
          </a:p>
        </p:txBody>
      </p:sp>
      <p:sp>
        <p:nvSpPr>
          <p:cNvPr id="267" name="Google Shape;267;g20a00fda898_0_64"/>
          <p:cNvSpPr txBox="1"/>
          <p:nvPr/>
        </p:nvSpPr>
        <p:spPr>
          <a:xfrm>
            <a:off x="2430450" y="228750"/>
            <a:ext cx="7773000" cy="3693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ca-ES" sz="1800" b="1">
                <a:solidFill>
                  <a:schemeClr val="dk2"/>
                </a:solidFill>
                <a:latin typeface="Calibri"/>
                <a:ea typeface="Calibri"/>
                <a:cs typeface="Calibri"/>
                <a:sym typeface="Calibri"/>
              </a:rPr>
              <a:t>C</a:t>
            </a:r>
            <a:r>
              <a:rPr lang="ca-ES" sz="1800" b="1" i="0" u="none" strike="noStrike" cap="none">
                <a:solidFill>
                  <a:schemeClr val="dk2"/>
                </a:solidFill>
                <a:latin typeface="Calibri"/>
                <a:ea typeface="Calibri"/>
                <a:cs typeface="Calibri"/>
                <a:sym typeface="Calibri"/>
              </a:rPr>
              <a:t>ompetències personals i professionals: Les més valorades </a:t>
            </a:r>
            <a:r>
              <a:rPr lang="ca-ES" sz="1800" b="1">
                <a:solidFill>
                  <a:schemeClr val="dk2"/>
                </a:solidFill>
                <a:latin typeface="Calibri"/>
                <a:ea typeface="Calibri"/>
                <a:cs typeface="Calibri"/>
                <a:sym typeface="Calibri"/>
              </a:rPr>
              <a:t>en l’àmbit</a:t>
            </a:r>
            <a:r>
              <a:rPr lang="ca-ES" sz="1800" b="1" i="0" u="none" strike="noStrike" cap="none">
                <a:solidFill>
                  <a:schemeClr val="dk2"/>
                </a:solidFill>
                <a:latin typeface="Calibri"/>
                <a:ea typeface="Calibri"/>
                <a:cs typeface="Calibri"/>
                <a:sym typeface="Calibri"/>
              </a:rPr>
              <a:t> </a:t>
            </a:r>
            <a:r>
              <a:rPr lang="ca-ES" sz="1800" b="1">
                <a:solidFill>
                  <a:schemeClr val="dk2"/>
                </a:solidFill>
                <a:latin typeface="Calibri"/>
                <a:ea typeface="Calibri"/>
                <a:cs typeface="Calibri"/>
                <a:sym typeface="Calibri"/>
              </a:rPr>
              <a:t>laboral</a:t>
            </a:r>
            <a:endParaRPr sz="1800" b="1" i="0" u="none" strike="noStrike" cap="none">
              <a:solidFill>
                <a:schemeClr val="dk2"/>
              </a:solidFill>
              <a:latin typeface="Calibri"/>
              <a:ea typeface="Calibri"/>
              <a:cs typeface="Calibri"/>
              <a:sym typeface="Calibri"/>
            </a:endParaRPr>
          </a:p>
        </p:txBody>
      </p:sp>
      <p:cxnSp>
        <p:nvCxnSpPr>
          <p:cNvPr id="268" name="Google Shape;268;g20a00fda898_0_64"/>
          <p:cNvCxnSpPr/>
          <p:nvPr/>
        </p:nvCxnSpPr>
        <p:spPr>
          <a:xfrm>
            <a:off x="1524000" y="642939"/>
            <a:ext cx="9144000" cy="1500"/>
          </a:xfrm>
          <a:prstGeom prst="straightConnector1">
            <a:avLst/>
          </a:prstGeom>
          <a:noFill/>
          <a:ln w="12700" cap="flat" cmpd="sng">
            <a:solidFill>
              <a:schemeClr val="accent1"/>
            </a:solidFill>
            <a:prstDash val="solid"/>
            <a:round/>
            <a:headEnd type="none" w="sm" len="sm"/>
            <a:tailEnd type="none" w="sm" len="sm"/>
          </a:ln>
        </p:spPr>
      </p:cxnSp>
      <p:pic>
        <p:nvPicPr>
          <p:cNvPr id="269" name="Google Shape;269;g20a00fda898_0_64"/>
          <p:cNvPicPr preferRelativeResize="0"/>
          <p:nvPr/>
        </p:nvPicPr>
        <p:blipFill rotWithShape="1">
          <a:blip r:embed="rId3">
            <a:alphaModFix/>
          </a:blip>
          <a:srcRect/>
          <a:stretch/>
        </p:blipFill>
        <p:spPr>
          <a:xfrm>
            <a:off x="10109750" y="228749"/>
            <a:ext cx="2082243" cy="686875"/>
          </a:xfrm>
          <a:prstGeom prst="rect">
            <a:avLst/>
          </a:prstGeom>
          <a:noFill/>
          <a:ln>
            <a:noFill/>
          </a:ln>
        </p:spPr>
      </p:pic>
      <p:pic>
        <p:nvPicPr>
          <p:cNvPr id="270" name="Google Shape;270;g20a00fda898_0_64"/>
          <p:cNvPicPr preferRelativeResize="0"/>
          <p:nvPr/>
        </p:nvPicPr>
        <p:blipFill rotWithShape="1">
          <a:blip r:embed="rId4">
            <a:alphaModFix/>
          </a:blip>
          <a:srcRect/>
          <a:stretch/>
        </p:blipFill>
        <p:spPr>
          <a:xfrm>
            <a:off x="180584" y="338413"/>
            <a:ext cx="2356173" cy="415796"/>
          </a:xfrm>
          <a:prstGeom prst="rect">
            <a:avLst/>
          </a:prstGeom>
          <a:noFill/>
          <a:ln>
            <a:noFill/>
          </a:ln>
        </p:spPr>
      </p:pic>
      <p:sp>
        <p:nvSpPr>
          <p:cNvPr id="273" name="Google Shape;273;g20a00fda898_0_64"/>
          <p:cNvSpPr txBox="1"/>
          <p:nvPr/>
        </p:nvSpPr>
        <p:spPr>
          <a:xfrm>
            <a:off x="1070284" y="903375"/>
            <a:ext cx="94611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ca-ES" sz="1800" b="1">
                <a:solidFill>
                  <a:schemeClr val="dk2"/>
                </a:solidFill>
                <a:latin typeface="Calibri"/>
                <a:ea typeface="Calibri"/>
                <a:cs typeface="Calibri"/>
                <a:sym typeface="Calibri"/>
              </a:rPr>
              <a:t>Nivell 4 de desenvolupament: HABILITATS SOCIALS, COMUNICATIVES I D’INFLUÈNCIA</a:t>
            </a:r>
            <a:endParaRPr sz="1800" b="1" i="0" u="none" strike="noStrike" cap="none">
              <a:solidFill>
                <a:schemeClr val="dk2"/>
              </a:solidFill>
              <a:latin typeface="Calibri"/>
              <a:ea typeface="Calibri"/>
              <a:cs typeface="Calibri"/>
              <a:sym typeface="Calibri"/>
            </a:endParaRPr>
          </a:p>
        </p:txBody>
      </p:sp>
      <p:sp>
        <p:nvSpPr>
          <p:cNvPr id="274" name="Google Shape;274;g20a00fda898_0_64"/>
          <p:cNvSpPr txBox="1"/>
          <p:nvPr/>
        </p:nvSpPr>
        <p:spPr>
          <a:xfrm>
            <a:off x="704650" y="1421850"/>
            <a:ext cx="10405200" cy="4363800"/>
          </a:xfrm>
          <a:prstGeom prst="rect">
            <a:avLst/>
          </a:prstGeom>
          <a:noFill/>
          <a:ln>
            <a:noFill/>
          </a:ln>
        </p:spPr>
        <p:txBody>
          <a:bodyPr spcFirstLastPara="1" wrap="square" lIns="91425" tIns="45700" rIns="91425" bIns="45700" anchor="t" anchorCtr="0">
            <a:noAutofit/>
          </a:bodyPr>
          <a:lstStyle/>
          <a:p>
            <a:pPr marL="457200" lvl="0" indent="-317500" algn="just" rtl="0">
              <a:lnSpc>
                <a:spcPct val="90000"/>
              </a:lnSpc>
              <a:spcBef>
                <a:spcPts val="1400"/>
              </a:spcBef>
              <a:spcAft>
                <a:spcPts val="0"/>
              </a:spcAft>
              <a:buClr>
                <a:schemeClr val="dk1"/>
              </a:buClr>
              <a:buSzPts val="1400"/>
              <a:buFont typeface="Calibri"/>
              <a:buAutoNum type="arabicPeriod"/>
            </a:pPr>
            <a:r>
              <a:rPr lang="ca-ES" b="1">
                <a:solidFill>
                  <a:schemeClr val="dk1"/>
                </a:solidFill>
                <a:latin typeface="Calibri"/>
                <a:ea typeface="Calibri"/>
                <a:cs typeface="Calibri"/>
                <a:sym typeface="Calibri"/>
              </a:rPr>
              <a:t>Negociació</a:t>
            </a:r>
            <a:r>
              <a:rPr lang="ca-ES">
                <a:solidFill>
                  <a:schemeClr val="dk1"/>
                </a:solidFill>
                <a:latin typeface="Calibri"/>
                <a:ea typeface="Calibri"/>
                <a:cs typeface="Calibri"/>
                <a:sym typeface="Calibri"/>
              </a:rPr>
              <a:t>: És l'habilitat per a fomentar el consens. És l'intent per a fer coincidir criteris diferents en una situació determinada, amb l'objectiu d'arribar a un pacte i buscar el millor benefici. Implica entendre la pròpia posició i interessos, entendre els interessos i tenir en compte la posició dels altres, rebatre objeccions sense imposar únicament el propi criteri. És a dir, negociar des d'interessos i no des de posicions. </a:t>
            </a:r>
            <a:endParaRPr>
              <a:solidFill>
                <a:schemeClr val="dk1"/>
              </a:solidFill>
              <a:latin typeface="Calibri"/>
              <a:ea typeface="Calibri"/>
              <a:cs typeface="Calibri"/>
              <a:sym typeface="Calibri"/>
            </a:endParaRPr>
          </a:p>
          <a:p>
            <a:pPr marL="457200" lvl="0" indent="-317500" algn="just" rtl="0">
              <a:lnSpc>
                <a:spcPct val="90000"/>
              </a:lnSpc>
              <a:spcBef>
                <a:spcPts val="1400"/>
              </a:spcBef>
              <a:spcAft>
                <a:spcPts val="0"/>
              </a:spcAft>
              <a:buClr>
                <a:schemeClr val="dk1"/>
              </a:buClr>
              <a:buSzPts val="1400"/>
              <a:buFont typeface="Calibri"/>
              <a:buAutoNum type="arabicPeriod"/>
            </a:pPr>
            <a:r>
              <a:rPr lang="ca-ES" b="1">
                <a:solidFill>
                  <a:schemeClr val="dk1"/>
                </a:solidFill>
                <a:latin typeface="Calibri"/>
                <a:ea typeface="Calibri"/>
                <a:cs typeface="Calibri"/>
                <a:sym typeface="Calibri"/>
              </a:rPr>
              <a:t>Impacte i influència</a:t>
            </a:r>
            <a:r>
              <a:rPr lang="ca-ES">
                <a:solidFill>
                  <a:schemeClr val="dk1"/>
                </a:solidFill>
                <a:latin typeface="Calibri"/>
                <a:ea typeface="Calibri"/>
                <a:cs typeface="Calibri"/>
                <a:sym typeface="Calibri"/>
              </a:rPr>
              <a:t>: Implica la intenció de persuadir, convèncer, influir o impressionar als altres perquè contribueixin a assolir els objectius propis. Està basat en el desig de causar un efecte específic en els altres, una impressió determinada o una actuació concreta quan es persegueix un objectiu.</a:t>
            </a:r>
            <a:endParaRPr>
              <a:solidFill>
                <a:schemeClr val="dk1"/>
              </a:solidFill>
              <a:latin typeface="Calibri"/>
              <a:ea typeface="Calibri"/>
              <a:cs typeface="Calibri"/>
              <a:sym typeface="Calibri"/>
            </a:endParaRPr>
          </a:p>
          <a:p>
            <a:pPr marL="457200" lvl="0" indent="-317500" algn="just" rtl="0">
              <a:lnSpc>
                <a:spcPct val="90000"/>
              </a:lnSpc>
              <a:spcBef>
                <a:spcPts val="1400"/>
              </a:spcBef>
              <a:spcAft>
                <a:spcPts val="0"/>
              </a:spcAft>
              <a:buClr>
                <a:schemeClr val="dk1"/>
              </a:buClr>
              <a:buSzPts val="1400"/>
              <a:buFont typeface="Calibri"/>
              <a:buAutoNum type="arabicPeriod"/>
            </a:pPr>
            <a:r>
              <a:rPr lang="ca-ES" b="1">
                <a:solidFill>
                  <a:schemeClr val="dk1"/>
                </a:solidFill>
                <a:latin typeface="Calibri"/>
                <a:ea typeface="Calibri"/>
                <a:cs typeface="Calibri"/>
                <a:sym typeface="Calibri"/>
              </a:rPr>
              <a:t>Construcció de xarxes empresarials / Networking: </a:t>
            </a:r>
            <a:r>
              <a:rPr lang="ca-ES">
                <a:solidFill>
                  <a:schemeClr val="dk1"/>
                </a:solidFill>
                <a:latin typeface="Calibri"/>
                <a:ea typeface="Calibri"/>
                <a:cs typeface="Calibri"/>
                <a:sym typeface="Calibri"/>
              </a:rPr>
              <a:t>És establir, mantenir i aprofitar relacions amb persones i entitats, per assolir els seus objectius empresarials. </a:t>
            </a:r>
            <a:endParaRPr>
              <a:solidFill>
                <a:schemeClr val="dk1"/>
              </a:solidFill>
              <a:latin typeface="Calibri"/>
              <a:ea typeface="Calibri"/>
              <a:cs typeface="Calibri"/>
              <a:sym typeface="Calibri"/>
            </a:endParaRPr>
          </a:p>
          <a:p>
            <a:pPr marL="457200" lvl="0" indent="-317500" algn="just" rtl="0">
              <a:lnSpc>
                <a:spcPct val="90000"/>
              </a:lnSpc>
              <a:spcBef>
                <a:spcPts val="1400"/>
              </a:spcBef>
              <a:spcAft>
                <a:spcPts val="0"/>
              </a:spcAft>
              <a:buClr>
                <a:schemeClr val="dk1"/>
              </a:buClr>
              <a:buSzPts val="1400"/>
              <a:buFont typeface="Calibri"/>
              <a:buAutoNum type="arabicPeriod"/>
            </a:pPr>
            <a:r>
              <a:rPr lang="ca-ES" b="1">
                <a:solidFill>
                  <a:schemeClr val="dk1"/>
                </a:solidFill>
                <a:latin typeface="Calibri"/>
                <a:ea typeface="Calibri"/>
                <a:cs typeface="Calibri"/>
                <a:sym typeface="Calibri"/>
              </a:rPr>
              <a:t>Orientació al client</a:t>
            </a:r>
            <a:r>
              <a:rPr lang="ca-ES">
                <a:solidFill>
                  <a:schemeClr val="dk1"/>
                </a:solidFill>
                <a:latin typeface="Calibri"/>
                <a:ea typeface="Calibri"/>
                <a:cs typeface="Calibri"/>
                <a:sym typeface="Calibri"/>
              </a:rPr>
              <a:t>: Implica un desig d'ajudar o servir als clients, de satisfer les seves necessitats. Significa centrar-se en descobrir o satisfer les necessitats dels clients. </a:t>
            </a:r>
            <a:endParaRPr>
              <a:solidFill>
                <a:schemeClr val="dk1"/>
              </a:solidFill>
              <a:latin typeface="Calibri"/>
              <a:ea typeface="Calibri"/>
              <a:cs typeface="Calibri"/>
              <a:sym typeface="Calibri"/>
            </a:endParaRPr>
          </a:p>
          <a:p>
            <a:pPr marL="0" marR="0" lvl="0" indent="0" algn="just" rtl="0">
              <a:lnSpc>
                <a:spcPct val="90000"/>
              </a:lnSpc>
              <a:spcBef>
                <a:spcPts val="1400"/>
              </a:spcBef>
              <a:spcAft>
                <a:spcPts val="0"/>
              </a:spcAft>
              <a:buNone/>
            </a:pPr>
            <a:endParaRPr sz="1400" b="0" i="0" u="none" strike="noStrike" cap="none">
              <a:solidFill>
                <a:schemeClr val="dk1"/>
              </a:solidFill>
              <a:latin typeface="Calibri"/>
              <a:ea typeface="Calibri"/>
              <a:cs typeface="Calibri"/>
              <a:sym typeface="Calibri"/>
            </a:endParaRPr>
          </a:p>
        </p:txBody>
      </p:sp>
      <p:grpSp>
        <p:nvGrpSpPr>
          <p:cNvPr id="2" name="Grupo 1">
            <a:extLst>
              <a:ext uri="{FF2B5EF4-FFF2-40B4-BE49-F238E27FC236}">
                <a16:creationId xmlns:a16="http://schemas.microsoft.com/office/drawing/2014/main" id="{1A1938F8-B047-E377-ED59-81CA71A0CDFD}"/>
              </a:ext>
            </a:extLst>
          </p:cNvPr>
          <p:cNvGrpSpPr/>
          <p:nvPr/>
        </p:nvGrpSpPr>
        <p:grpSpPr>
          <a:xfrm>
            <a:off x="302623" y="6303814"/>
            <a:ext cx="11586754" cy="655298"/>
            <a:chOff x="302623" y="6257921"/>
            <a:chExt cx="11586754" cy="655298"/>
          </a:xfrm>
        </p:grpSpPr>
        <p:pic>
          <p:nvPicPr>
            <p:cNvPr id="3" name="Picture 3" descr="Logotip Generalitat">
              <a:extLst>
                <a:ext uri="{FF2B5EF4-FFF2-40B4-BE49-F238E27FC236}">
                  <a16:creationId xmlns:a16="http://schemas.microsoft.com/office/drawing/2014/main" id="{3D14B6E1-D977-C649-8F0F-69983EFD4A26}"/>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705122" y="6319402"/>
              <a:ext cx="1276578" cy="328263"/>
            </a:xfrm>
            <a:prstGeom prst="rect">
              <a:avLst/>
            </a:prstGeom>
            <a:noFill/>
            <a:ln>
              <a:noFill/>
            </a:ln>
          </p:spPr>
        </p:pic>
        <p:pic>
          <p:nvPicPr>
            <p:cNvPr id="4" name="Picture 6" descr="Logotip Ministerio de Educación y Formación Profesional">
              <a:extLst>
                <a:ext uri="{FF2B5EF4-FFF2-40B4-BE49-F238E27FC236}">
                  <a16:creationId xmlns:a16="http://schemas.microsoft.com/office/drawing/2014/main" id="{30734C8A-58E9-515A-CD85-B5EBBA2EA8E7}"/>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5515410" y="6257921"/>
              <a:ext cx="1084978" cy="3897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5" descr="Logotip Ministerio de Trabajo y Economía Social">
              <a:extLst>
                <a:ext uri="{FF2B5EF4-FFF2-40B4-BE49-F238E27FC236}">
                  <a16:creationId xmlns:a16="http://schemas.microsoft.com/office/drawing/2014/main" id="{1D463875-F5AD-13B8-25D2-93680F6CEC3B}"/>
                </a:ext>
              </a:extLst>
            </p:cNvPr>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10067511" y="6277068"/>
              <a:ext cx="1273333" cy="370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Cuadro de texto 47">
              <a:extLst>
                <a:ext uri="{FF2B5EF4-FFF2-40B4-BE49-F238E27FC236}">
                  <a16:creationId xmlns:a16="http://schemas.microsoft.com/office/drawing/2014/main" id="{4DC80B26-AABE-D408-87D6-39802DD055AE}"/>
                </a:ext>
              </a:extLst>
            </p:cNvPr>
            <p:cNvSpPr txBox="1"/>
            <p:nvPr/>
          </p:nvSpPr>
          <p:spPr>
            <a:xfrm>
              <a:off x="302623" y="6628518"/>
              <a:ext cx="11586754" cy="284701"/>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r>
                <a:rPr lang="ca-ES" sz="1000" b="1" i="1" dirty="0">
                  <a:effectLst/>
                  <a:latin typeface="Calibri" panose="020F0502020204030204" pitchFamily="34" charset="0"/>
                  <a:ea typeface="Calibri" panose="020F0502020204030204" pitchFamily="34" charset="0"/>
                </a:rPr>
                <a:t>Aquesta actuació està impulsada i subvencionada pel Servei Públic d’Ocupació de Catalunya – SOC – amb Fons rebuts del Ministeri d’Educació i Formació Professional i del Servei Públic d’Ocupació Estatal (SEPE</a:t>
              </a:r>
              <a:r>
                <a:rPr lang="ca-ES" sz="1000" b="1" dirty="0">
                  <a:effectLst/>
                  <a:latin typeface="Calibri" panose="020F0502020204030204" pitchFamily="34" charset="0"/>
                  <a:ea typeface="Calibri" panose="020F0502020204030204" pitchFamily="34" charset="0"/>
                </a:rPr>
                <a:t>)  </a:t>
              </a:r>
              <a:endParaRPr lang="es-ES" b="1" dirty="0">
                <a:effectLst/>
                <a:latin typeface="Calibri" panose="020F0502020204030204" pitchFamily="34" charset="0"/>
                <a:ea typeface="Calibri" panose="020F0502020204030204" pitchFamily="34" charset="0"/>
              </a:endParaRPr>
            </a:p>
            <a:p>
              <a:r>
                <a:rPr lang="ca-ES" sz="700" i="1" dirty="0">
                  <a:effectLst/>
                  <a:latin typeface="Calibri" panose="020F0502020204030204" pitchFamily="34" charset="0"/>
                  <a:ea typeface="Calibri" panose="020F0502020204030204" pitchFamily="34" charset="0"/>
                </a:rPr>
                <a:t> </a:t>
              </a:r>
              <a:endParaRPr lang="es-ES" sz="1100" dirty="0">
                <a:effectLst/>
                <a:latin typeface="Calibri" panose="020F0502020204030204" pitchFamily="34" charset="0"/>
                <a:ea typeface="Calibri" panose="020F0502020204030204" pitchFamily="34" charset="0"/>
              </a:endParaRPr>
            </a:p>
          </p:txBody>
        </p: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79" name="Google Shape;279;g20a00fda898_0_76"/>
          <p:cNvSpPr txBox="1">
            <a:spLocks noGrp="1"/>
          </p:cNvSpPr>
          <p:nvPr>
            <p:ph type="sldNum" idx="12"/>
          </p:nvPr>
        </p:nvSpPr>
        <p:spPr>
          <a:xfrm>
            <a:off x="9900458" y="6459785"/>
            <a:ext cx="13119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ca-ES"/>
              <a:t>18</a:t>
            </a:fld>
            <a:endParaRPr/>
          </a:p>
        </p:txBody>
      </p:sp>
      <p:sp>
        <p:nvSpPr>
          <p:cNvPr id="280" name="Google Shape;280;g20a00fda898_0_76"/>
          <p:cNvSpPr txBox="1"/>
          <p:nvPr/>
        </p:nvSpPr>
        <p:spPr>
          <a:xfrm>
            <a:off x="2430450" y="228750"/>
            <a:ext cx="7773000" cy="3693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ca-ES" sz="1800" b="1">
                <a:solidFill>
                  <a:schemeClr val="dk2"/>
                </a:solidFill>
                <a:latin typeface="Calibri"/>
                <a:ea typeface="Calibri"/>
                <a:cs typeface="Calibri"/>
                <a:sym typeface="Calibri"/>
              </a:rPr>
              <a:t>C</a:t>
            </a:r>
            <a:r>
              <a:rPr lang="ca-ES" sz="1800" b="1" i="0" u="none" strike="noStrike" cap="none">
                <a:solidFill>
                  <a:schemeClr val="dk2"/>
                </a:solidFill>
                <a:latin typeface="Calibri"/>
                <a:ea typeface="Calibri"/>
                <a:cs typeface="Calibri"/>
                <a:sym typeface="Calibri"/>
              </a:rPr>
              <a:t>ompetències personals i professionals: Les més valorades en </a:t>
            </a:r>
            <a:r>
              <a:rPr lang="ca-ES" sz="1800" b="1">
                <a:solidFill>
                  <a:schemeClr val="dk2"/>
                </a:solidFill>
                <a:latin typeface="Calibri"/>
                <a:ea typeface="Calibri"/>
                <a:cs typeface="Calibri"/>
                <a:sym typeface="Calibri"/>
              </a:rPr>
              <a:t>l’àmbit</a:t>
            </a:r>
            <a:r>
              <a:rPr lang="ca-ES" sz="1800" b="1" i="0" u="none" strike="noStrike" cap="none">
                <a:solidFill>
                  <a:schemeClr val="dk2"/>
                </a:solidFill>
                <a:latin typeface="Calibri"/>
                <a:ea typeface="Calibri"/>
                <a:cs typeface="Calibri"/>
                <a:sym typeface="Calibri"/>
              </a:rPr>
              <a:t> </a:t>
            </a:r>
            <a:r>
              <a:rPr lang="ca-ES" sz="1800" b="1">
                <a:solidFill>
                  <a:schemeClr val="dk2"/>
                </a:solidFill>
                <a:latin typeface="Calibri"/>
                <a:ea typeface="Calibri"/>
                <a:cs typeface="Calibri"/>
                <a:sym typeface="Calibri"/>
              </a:rPr>
              <a:t>laboral</a:t>
            </a:r>
            <a:endParaRPr sz="1800" b="1" i="0" u="none" strike="noStrike" cap="none">
              <a:solidFill>
                <a:schemeClr val="dk2"/>
              </a:solidFill>
              <a:latin typeface="Calibri"/>
              <a:ea typeface="Calibri"/>
              <a:cs typeface="Calibri"/>
              <a:sym typeface="Calibri"/>
            </a:endParaRPr>
          </a:p>
        </p:txBody>
      </p:sp>
      <p:cxnSp>
        <p:nvCxnSpPr>
          <p:cNvPr id="281" name="Google Shape;281;g20a00fda898_0_76"/>
          <p:cNvCxnSpPr/>
          <p:nvPr/>
        </p:nvCxnSpPr>
        <p:spPr>
          <a:xfrm>
            <a:off x="1524000" y="642939"/>
            <a:ext cx="9144000" cy="1500"/>
          </a:xfrm>
          <a:prstGeom prst="straightConnector1">
            <a:avLst/>
          </a:prstGeom>
          <a:noFill/>
          <a:ln w="12700" cap="flat" cmpd="sng">
            <a:solidFill>
              <a:schemeClr val="accent1"/>
            </a:solidFill>
            <a:prstDash val="solid"/>
            <a:round/>
            <a:headEnd type="none" w="sm" len="sm"/>
            <a:tailEnd type="none" w="sm" len="sm"/>
          </a:ln>
        </p:spPr>
      </p:cxnSp>
      <p:pic>
        <p:nvPicPr>
          <p:cNvPr id="282" name="Google Shape;282;g20a00fda898_0_76"/>
          <p:cNvPicPr preferRelativeResize="0"/>
          <p:nvPr/>
        </p:nvPicPr>
        <p:blipFill rotWithShape="1">
          <a:blip r:embed="rId3">
            <a:alphaModFix/>
          </a:blip>
          <a:srcRect/>
          <a:stretch/>
        </p:blipFill>
        <p:spPr>
          <a:xfrm>
            <a:off x="10109750" y="228749"/>
            <a:ext cx="2082243" cy="686875"/>
          </a:xfrm>
          <a:prstGeom prst="rect">
            <a:avLst/>
          </a:prstGeom>
          <a:noFill/>
          <a:ln>
            <a:noFill/>
          </a:ln>
        </p:spPr>
      </p:pic>
      <p:pic>
        <p:nvPicPr>
          <p:cNvPr id="283" name="Google Shape;283;g20a00fda898_0_76"/>
          <p:cNvPicPr preferRelativeResize="0"/>
          <p:nvPr/>
        </p:nvPicPr>
        <p:blipFill rotWithShape="1">
          <a:blip r:embed="rId4">
            <a:alphaModFix/>
          </a:blip>
          <a:srcRect/>
          <a:stretch/>
        </p:blipFill>
        <p:spPr>
          <a:xfrm>
            <a:off x="180584" y="338413"/>
            <a:ext cx="2356173" cy="415796"/>
          </a:xfrm>
          <a:prstGeom prst="rect">
            <a:avLst/>
          </a:prstGeom>
          <a:noFill/>
          <a:ln>
            <a:noFill/>
          </a:ln>
        </p:spPr>
      </p:pic>
      <p:sp>
        <p:nvSpPr>
          <p:cNvPr id="286" name="Google Shape;286;g20a00fda898_0_76"/>
          <p:cNvSpPr txBox="1"/>
          <p:nvPr/>
        </p:nvSpPr>
        <p:spPr>
          <a:xfrm>
            <a:off x="1070284" y="859350"/>
            <a:ext cx="94611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ca-ES" sz="1800" b="1">
                <a:solidFill>
                  <a:schemeClr val="dk2"/>
                </a:solidFill>
                <a:latin typeface="Calibri"/>
                <a:ea typeface="Calibri"/>
                <a:cs typeface="Calibri"/>
                <a:sym typeface="Calibri"/>
              </a:rPr>
              <a:t>Nivell 5 de desenvolupament: PENSAMENT</a:t>
            </a:r>
            <a:endParaRPr sz="1800" b="1" i="0" u="none" strike="noStrike" cap="none">
              <a:solidFill>
                <a:schemeClr val="dk2"/>
              </a:solidFill>
              <a:latin typeface="Calibri"/>
              <a:ea typeface="Calibri"/>
              <a:cs typeface="Calibri"/>
              <a:sym typeface="Calibri"/>
            </a:endParaRPr>
          </a:p>
        </p:txBody>
      </p:sp>
      <p:sp>
        <p:nvSpPr>
          <p:cNvPr id="287" name="Google Shape;287;g20a00fda898_0_76"/>
          <p:cNvSpPr txBox="1"/>
          <p:nvPr/>
        </p:nvSpPr>
        <p:spPr>
          <a:xfrm>
            <a:off x="704650" y="1744650"/>
            <a:ext cx="10405200" cy="4363800"/>
          </a:xfrm>
          <a:prstGeom prst="rect">
            <a:avLst/>
          </a:prstGeom>
          <a:noFill/>
          <a:ln>
            <a:noFill/>
          </a:ln>
        </p:spPr>
        <p:txBody>
          <a:bodyPr spcFirstLastPara="1" wrap="square" lIns="91425" tIns="45700" rIns="91425" bIns="45700" anchor="t" anchorCtr="0">
            <a:noAutofit/>
          </a:bodyPr>
          <a:lstStyle/>
          <a:p>
            <a:pPr marL="457200" lvl="0" indent="-317500" algn="just" rtl="0">
              <a:lnSpc>
                <a:spcPct val="90000"/>
              </a:lnSpc>
              <a:spcBef>
                <a:spcPts val="1400"/>
              </a:spcBef>
              <a:spcAft>
                <a:spcPts val="0"/>
              </a:spcAft>
              <a:buClr>
                <a:schemeClr val="dk1"/>
              </a:buClr>
              <a:buSzPts val="1400"/>
              <a:buFont typeface="Calibri"/>
              <a:buAutoNum type="arabicPeriod"/>
            </a:pPr>
            <a:r>
              <a:rPr lang="ca-ES" b="1">
                <a:solidFill>
                  <a:schemeClr val="dk1"/>
                </a:solidFill>
                <a:latin typeface="Calibri"/>
                <a:ea typeface="Calibri"/>
                <a:cs typeface="Calibri"/>
                <a:sym typeface="Calibri"/>
              </a:rPr>
              <a:t>Aprenentatge, recerca d’informació i utilització de coneixements</a:t>
            </a:r>
            <a:r>
              <a:rPr lang="ca-ES">
                <a:solidFill>
                  <a:schemeClr val="dk1"/>
                </a:solidFill>
                <a:latin typeface="Calibri"/>
                <a:ea typeface="Calibri"/>
                <a:cs typeface="Calibri"/>
                <a:sym typeface="Calibri"/>
              </a:rPr>
              <a:t>: És la inquietud i curiositat constant per a aprendre o saber més sobre coses, fets o persones. Així com la predisposició d'aprendre dels propis errors. Implica buscar informació més enllà de les preguntes rutinàries o dels que es requereix en el lloc. Pot implicar el resoldre discrepàncies fent una sèrie de preguntes, o el buscar informació variada sense un objectiu concret, que pugui ser útil. A més, contempla l'afany de posar en pràctica i ampliar els coneixements tècnics, professionals o de gestió, així com també transmetre els coneixements relacionats amb el treball. La persona continua desenvolupant-se i adquirint nous coneixements "motu proprio".</a:t>
            </a:r>
            <a:endParaRPr>
              <a:solidFill>
                <a:schemeClr val="dk1"/>
              </a:solidFill>
              <a:latin typeface="Calibri"/>
              <a:ea typeface="Calibri"/>
              <a:cs typeface="Calibri"/>
              <a:sym typeface="Calibri"/>
            </a:endParaRPr>
          </a:p>
          <a:p>
            <a:pPr marL="457200" lvl="0" indent="-317500" algn="just" rtl="0">
              <a:lnSpc>
                <a:spcPct val="90000"/>
              </a:lnSpc>
              <a:spcBef>
                <a:spcPts val="1400"/>
              </a:spcBef>
              <a:spcAft>
                <a:spcPts val="0"/>
              </a:spcAft>
              <a:buClr>
                <a:schemeClr val="dk1"/>
              </a:buClr>
              <a:buSzPts val="1400"/>
              <a:buFont typeface="Calibri"/>
              <a:buAutoNum type="arabicPeriod"/>
            </a:pPr>
            <a:r>
              <a:rPr lang="ca-ES" b="1">
                <a:solidFill>
                  <a:schemeClr val="dk1"/>
                </a:solidFill>
                <a:latin typeface="Calibri"/>
                <a:ea typeface="Calibri"/>
                <a:cs typeface="Calibri"/>
                <a:sym typeface="Calibri"/>
              </a:rPr>
              <a:t>Creativitat</a:t>
            </a:r>
            <a:r>
              <a:rPr lang="ca-ES">
                <a:solidFill>
                  <a:schemeClr val="dk1"/>
                </a:solidFill>
                <a:latin typeface="Calibri"/>
                <a:ea typeface="Calibri"/>
                <a:cs typeface="Calibri"/>
                <a:sym typeface="Calibri"/>
              </a:rPr>
              <a:t>: És la capacitat que permet identificar, plantejar i resoldre problemes de manera rellevant i divergent. És l'habilitat d'establir relacions de coneixement diferents, realitzar noves preguntes i donar respostes originals. Implica tenir la ment oberta a noves perspectives, qüestionar la metodologia convencional del treball, demostrar sensibilitat i crea nous conceptes dins de l'entorn i generar un ambient creatiu dins de la seva àrea i/o Organització</a:t>
            </a:r>
            <a:endParaRPr>
              <a:solidFill>
                <a:schemeClr val="dk1"/>
              </a:solidFill>
              <a:latin typeface="Calibri"/>
              <a:ea typeface="Calibri"/>
              <a:cs typeface="Calibri"/>
              <a:sym typeface="Calibri"/>
            </a:endParaRPr>
          </a:p>
          <a:p>
            <a:pPr marL="457200" lvl="0" indent="-317500" algn="just" rtl="0">
              <a:lnSpc>
                <a:spcPct val="90000"/>
              </a:lnSpc>
              <a:spcBef>
                <a:spcPts val="1400"/>
              </a:spcBef>
              <a:spcAft>
                <a:spcPts val="0"/>
              </a:spcAft>
              <a:buClr>
                <a:schemeClr val="dk1"/>
              </a:buClr>
              <a:buSzPts val="1400"/>
              <a:buFont typeface="Calibri"/>
              <a:buAutoNum type="arabicPeriod"/>
            </a:pPr>
            <a:r>
              <a:rPr lang="ca-ES" b="1">
                <a:solidFill>
                  <a:schemeClr val="dk1"/>
                </a:solidFill>
                <a:latin typeface="Calibri"/>
                <a:ea typeface="Calibri"/>
                <a:cs typeface="Calibri"/>
                <a:sym typeface="Calibri"/>
              </a:rPr>
              <a:t>Orientació estratègica</a:t>
            </a:r>
            <a:r>
              <a:rPr lang="ca-ES">
                <a:solidFill>
                  <a:schemeClr val="dk1"/>
                </a:solidFill>
                <a:latin typeface="Calibri"/>
                <a:ea typeface="Calibri"/>
                <a:cs typeface="Calibri"/>
                <a:sym typeface="Calibri"/>
              </a:rPr>
              <a:t>: És l'habilitat de vincular visions a llarg termini i amplis conceptes en el treball diari. En els nivells baixos inclou la simple comprensió d'estratègies. En els nivells més alts consisteix en un sofisticat coneixement de com l'entorn en el sentit més ampli influeix en les estratègies i com aquestes, al seu torn, determinen els diferents accionis/escenaris. Implica comprèn les metes i estratègies organitzatives, vincular accions actuals amb objectius de l'Organització, planificar accions orientades al futur i comprendre l'impacte extern en l'estratègia interna i establir estratègies amb perspectives a llarg termini. (</a:t>
            </a:r>
            <a:r>
              <a:rPr lang="ca-ES" i="1">
                <a:solidFill>
                  <a:schemeClr val="dk1"/>
                </a:solidFill>
                <a:latin typeface="Calibri"/>
                <a:ea typeface="Calibri"/>
                <a:cs typeface="Calibri"/>
                <a:sym typeface="Calibri"/>
              </a:rPr>
              <a:t>També pot ser orientat a l’Assoliment en els nivells més alts</a:t>
            </a:r>
            <a:r>
              <a:rPr lang="ca-ES">
                <a:solidFill>
                  <a:schemeClr val="dk1"/>
                </a:solidFill>
                <a:latin typeface="Calibri"/>
                <a:ea typeface="Calibri"/>
                <a:cs typeface="Calibri"/>
                <a:sym typeface="Calibri"/>
              </a:rPr>
              <a:t>).</a:t>
            </a:r>
            <a:endParaRPr>
              <a:solidFill>
                <a:schemeClr val="dk1"/>
              </a:solidFill>
              <a:latin typeface="Calibri"/>
              <a:ea typeface="Calibri"/>
              <a:cs typeface="Calibri"/>
              <a:sym typeface="Calibri"/>
            </a:endParaRPr>
          </a:p>
          <a:p>
            <a:pPr marL="0" marR="0" lvl="0" indent="0" algn="just" rtl="0">
              <a:lnSpc>
                <a:spcPct val="90000"/>
              </a:lnSpc>
              <a:spcBef>
                <a:spcPts val="1400"/>
              </a:spcBef>
              <a:spcAft>
                <a:spcPts val="0"/>
              </a:spcAft>
              <a:buNone/>
            </a:pPr>
            <a:endParaRPr sz="1400" b="0" i="0" u="none" strike="noStrike" cap="none">
              <a:solidFill>
                <a:schemeClr val="dk1"/>
              </a:solidFill>
              <a:latin typeface="Calibri"/>
              <a:ea typeface="Calibri"/>
              <a:cs typeface="Calibri"/>
              <a:sym typeface="Calibri"/>
            </a:endParaRPr>
          </a:p>
        </p:txBody>
      </p:sp>
      <p:grpSp>
        <p:nvGrpSpPr>
          <p:cNvPr id="2" name="Grupo 1">
            <a:extLst>
              <a:ext uri="{FF2B5EF4-FFF2-40B4-BE49-F238E27FC236}">
                <a16:creationId xmlns:a16="http://schemas.microsoft.com/office/drawing/2014/main" id="{B375DA1F-D0F8-6D15-D756-71B01C7F5152}"/>
              </a:ext>
            </a:extLst>
          </p:cNvPr>
          <p:cNvGrpSpPr/>
          <p:nvPr/>
        </p:nvGrpSpPr>
        <p:grpSpPr>
          <a:xfrm>
            <a:off x="302623" y="6303814"/>
            <a:ext cx="11586754" cy="655298"/>
            <a:chOff x="302623" y="6257921"/>
            <a:chExt cx="11586754" cy="655298"/>
          </a:xfrm>
        </p:grpSpPr>
        <p:pic>
          <p:nvPicPr>
            <p:cNvPr id="3" name="Picture 3" descr="Logotip Generalitat">
              <a:extLst>
                <a:ext uri="{FF2B5EF4-FFF2-40B4-BE49-F238E27FC236}">
                  <a16:creationId xmlns:a16="http://schemas.microsoft.com/office/drawing/2014/main" id="{16B1D429-A51B-29B6-442D-84A28832BA42}"/>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705122" y="6319402"/>
              <a:ext cx="1276578" cy="328263"/>
            </a:xfrm>
            <a:prstGeom prst="rect">
              <a:avLst/>
            </a:prstGeom>
            <a:noFill/>
            <a:ln>
              <a:noFill/>
            </a:ln>
          </p:spPr>
        </p:pic>
        <p:pic>
          <p:nvPicPr>
            <p:cNvPr id="4" name="Picture 6" descr="Logotip Ministerio de Educación y Formación Profesional">
              <a:extLst>
                <a:ext uri="{FF2B5EF4-FFF2-40B4-BE49-F238E27FC236}">
                  <a16:creationId xmlns:a16="http://schemas.microsoft.com/office/drawing/2014/main" id="{6F6FAF5B-DA3F-E717-B7F9-F892A10A8614}"/>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5515410" y="6257921"/>
              <a:ext cx="1084978" cy="3897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5" descr="Logotip Ministerio de Trabajo y Economía Social">
              <a:extLst>
                <a:ext uri="{FF2B5EF4-FFF2-40B4-BE49-F238E27FC236}">
                  <a16:creationId xmlns:a16="http://schemas.microsoft.com/office/drawing/2014/main" id="{3385E5E6-F482-CD00-6D7A-44E7E29E07A9}"/>
                </a:ext>
              </a:extLst>
            </p:cNvPr>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10067511" y="6277068"/>
              <a:ext cx="1273333" cy="370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Cuadro de texto 47">
              <a:extLst>
                <a:ext uri="{FF2B5EF4-FFF2-40B4-BE49-F238E27FC236}">
                  <a16:creationId xmlns:a16="http://schemas.microsoft.com/office/drawing/2014/main" id="{CF7975CF-BC63-FB10-80E9-9C6439C7C90F}"/>
                </a:ext>
              </a:extLst>
            </p:cNvPr>
            <p:cNvSpPr txBox="1"/>
            <p:nvPr/>
          </p:nvSpPr>
          <p:spPr>
            <a:xfrm>
              <a:off x="302623" y="6628518"/>
              <a:ext cx="11586754" cy="284701"/>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r>
                <a:rPr lang="ca-ES" sz="1000" b="1" i="1" dirty="0">
                  <a:effectLst/>
                  <a:latin typeface="Calibri" panose="020F0502020204030204" pitchFamily="34" charset="0"/>
                  <a:ea typeface="Calibri" panose="020F0502020204030204" pitchFamily="34" charset="0"/>
                </a:rPr>
                <a:t>Aquesta actuació està impulsada i subvencionada pel Servei Públic d’Ocupació de Catalunya – SOC – amb Fons rebuts del Ministeri d’Educació i Formació Professional i del Servei Públic d’Ocupació Estatal (SEPE</a:t>
              </a:r>
              <a:r>
                <a:rPr lang="ca-ES" sz="1000" b="1" dirty="0">
                  <a:effectLst/>
                  <a:latin typeface="Calibri" panose="020F0502020204030204" pitchFamily="34" charset="0"/>
                  <a:ea typeface="Calibri" panose="020F0502020204030204" pitchFamily="34" charset="0"/>
                </a:rPr>
                <a:t>)  </a:t>
              </a:r>
              <a:endParaRPr lang="es-ES" b="1" dirty="0">
                <a:effectLst/>
                <a:latin typeface="Calibri" panose="020F0502020204030204" pitchFamily="34" charset="0"/>
                <a:ea typeface="Calibri" panose="020F0502020204030204" pitchFamily="34" charset="0"/>
              </a:endParaRPr>
            </a:p>
            <a:p>
              <a:r>
                <a:rPr lang="ca-ES" sz="700" i="1" dirty="0">
                  <a:effectLst/>
                  <a:latin typeface="Calibri" panose="020F0502020204030204" pitchFamily="34" charset="0"/>
                  <a:ea typeface="Calibri" panose="020F0502020204030204" pitchFamily="34" charset="0"/>
                </a:rPr>
                <a:t> </a:t>
              </a:r>
              <a:endParaRPr lang="es-ES" sz="1100" dirty="0">
                <a:effectLst/>
                <a:latin typeface="Calibri" panose="020F0502020204030204" pitchFamily="34" charset="0"/>
                <a:ea typeface="Calibri" panose="020F0502020204030204" pitchFamily="34" charset="0"/>
              </a:endParaRPr>
            </a:p>
          </p:txBody>
        </p:sp>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Google Shape;292;g20a00fda898_0_179"/>
          <p:cNvSpPr txBox="1">
            <a:spLocks noGrp="1"/>
          </p:cNvSpPr>
          <p:nvPr>
            <p:ph type="sldNum" idx="12"/>
          </p:nvPr>
        </p:nvSpPr>
        <p:spPr>
          <a:xfrm>
            <a:off x="9900458" y="6459785"/>
            <a:ext cx="13119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ca-ES"/>
              <a:t>19</a:t>
            </a:fld>
            <a:endParaRPr/>
          </a:p>
        </p:txBody>
      </p:sp>
      <p:sp>
        <p:nvSpPr>
          <p:cNvPr id="293" name="Google Shape;293;g20a00fda898_0_179"/>
          <p:cNvSpPr txBox="1"/>
          <p:nvPr/>
        </p:nvSpPr>
        <p:spPr>
          <a:xfrm>
            <a:off x="2430450" y="228750"/>
            <a:ext cx="7773000" cy="3693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ca-ES" sz="1800" b="1">
                <a:solidFill>
                  <a:schemeClr val="dk2"/>
                </a:solidFill>
                <a:latin typeface="Calibri"/>
                <a:ea typeface="Calibri"/>
                <a:cs typeface="Calibri"/>
                <a:sym typeface="Calibri"/>
              </a:rPr>
              <a:t>C</a:t>
            </a:r>
            <a:r>
              <a:rPr lang="ca-ES" sz="1800" b="1" i="0" u="none" strike="noStrike" cap="none">
                <a:solidFill>
                  <a:schemeClr val="dk2"/>
                </a:solidFill>
                <a:latin typeface="Calibri"/>
                <a:ea typeface="Calibri"/>
                <a:cs typeface="Calibri"/>
                <a:sym typeface="Calibri"/>
              </a:rPr>
              <a:t>ompetències personals i professionals: Les més valorades en </a:t>
            </a:r>
            <a:r>
              <a:rPr lang="ca-ES" sz="1800" b="1">
                <a:solidFill>
                  <a:schemeClr val="dk2"/>
                </a:solidFill>
                <a:latin typeface="Calibri"/>
                <a:ea typeface="Calibri"/>
                <a:cs typeface="Calibri"/>
                <a:sym typeface="Calibri"/>
              </a:rPr>
              <a:t>l’àmbit</a:t>
            </a:r>
            <a:r>
              <a:rPr lang="ca-ES" sz="1800" b="1" i="0" u="none" strike="noStrike" cap="none">
                <a:solidFill>
                  <a:schemeClr val="dk2"/>
                </a:solidFill>
                <a:latin typeface="Calibri"/>
                <a:ea typeface="Calibri"/>
                <a:cs typeface="Calibri"/>
                <a:sym typeface="Calibri"/>
              </a:rPr>
              <a:t> </a:t>
            </a:r>
            <a:r>
              <a:rPr lang="ca-ES" sz="1800" b="1">
                <a:solidFill>
                  <a:schemeClr val="dk2"/>
                </a:solidFill>
                <a:latin typeface="Calibri"/>
                <a:ea typeface="Calibri"/>
                <a:cs typeface="Calibri"/>
                <a:sym typeface="Calibri"/>
              </a:rPr>
              <a:t>laboral</a:t>
            </a:r>
            <a:endParaRPr sz="1800" b="1" i="0" u="none" strike="noStrike" cap="none">
              <a:solidFill>
                <a:schemeClr val="dk2"/>
              </a:solidFill>
              <a:latin typeface="Calibri"/>
              <a:ea typeface="Calibri"/>
              <a:cs typeface="Calibri"/>
              <a:sym typeface="Calibri"/>
            </a:endParaRPr>
          </a:p>
        </p:txBody>
      </p:sp>
      <p:cxnSp>
        <p:nvCxnSpPr>
          <p:cNvPr id="294" name="Google Shape;294;g20a00fda898_0_179"/>
          <p:cNvCxnSpPr/>
          <p:nvPr/>
        </p:nvCxnSpPr>
        <p:spPr>
          <a:xfrm>
            <a:off x="1524000" y="642939"/>
            <a:ext cx="9144000" cy="1500"/>
          </a:xfrm>
          <a:prstGeom prst="straightConnector1">
            <a:avLst/>
          </a:prstGeom>
          <a:noFill/>
          <a:ln w="12700" cap="flat" cmpd="sng">
            <a:solidFill>
              <a:schemeClr val="accent1"/>
            </a:solidFill>
            <a:prstDash val="solid"/>
            <a:round/>
            <a:headEnd type="none" w="sm" len="sm"/>
            <a:tailEnd type="none" w="sm" len="sm"/>
          </a:ln>
        </p:spPr>
      </p:cxnSp>
      <p:pic>
        <p:nvPicPr>
          <p:cNvPr id="295" name="Google Shape;295;g20a00fda898_0_179"/>
          <p:cNvPicPr preferRelativeResize="0"/>
          <p:nvPr/>
        </p:nvPicPr>
        <p:blipFill rotWithShape="1">
          <a:blip r:embed="rId3">
            <a:alphaModFix/>
          </a:blip>
          <a:srcRect/>
          <a:stretch/>
        </p:blipFill>
        <p:spPr>
          <a:xfrm>
            <a:off x="10109750" y="228749"/>
            <a:ext cx="2082243" cy="686875"/>
          </a:xfrm>
          <a:prstGeom prst="rect">
            <a:avLst/>
          </a:prstGeom>
          <a:noFill/>
          <a:ln>
            <a:noFill/>
          </a:ln>
        </p:spPr>
      </p:pic>
      <p:pic>
        <p:nvPicPr>
          <p:cNvPr id="296" name="Google Shape;296;g20a00fda898_0_179"/>
          <p:cNvPicPr preferRelativeResize="0"/>
          <p:nvPr/>
        </p:nvPicPr>
        <p:blipFill rotWithShape="1">
          <a:blip r:embed="rId4">
            <a:alphaModFix/>
          </a:blip>
          <a:srcRect/>
          <a:stretch/>
        </p:blipFill>
        <p:spPr>
          <a:xfrm>
            <a:off x="180584" y="338413"/>
            <a:ext cx="2356173" cy="415796"/>
          </a:xfrm>
          <a:prstGeom prst="rect">
            <a:avLst/>
          </a:prstGeom>
          <a:noFill/>
          <a:ln>
            <a:noFill/>
          </a:ln>
        </p:spPr>
      </p:pic>
      <p:sp>
        <p:nvSpPr>
          <p:cNvPr id="299" name="Google Shape;299;g20a00fda898_0_179"/>
          <p:cNvSpPr txBox="1"/>
          <p:nvPr/>
        </p:nvSpPr>
        <p:spPr>
          <a:xfrm>
            <a:off x="1070284" y="859350"/>
            <a:ext cx="94611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ca-ES" sz="1800" b="1">
                <a:solidFill>
                  <a:schemeClr val="dk2"/>
                </a:solidFill>
                <a:latin typeface="Calibri"/>
                <a:ea typeface="Calibri"/>
                <a:cs typeface="Calibri"/>
                <a:sym typeface="Calibri"/>
              </a:rPr>
              <a:t>Nivell 5 de desenvolupament: PENSAMENT</a:t>
            </a:r>
            <a:endParaRPr sz="1800" b="1" i="0" u="none" strike="noStrike" cap="none">
              <a:solidFill>
                <a:schemeClr val="dk2"/>
              </a:solidFill>
              <a:latin typeface="Calibri"/>
              <a:ea typeface="Calibri"/>
              <a:cs typeface="Calibri"/>
              <a:sym typeface="Calibri"/>
            </a:endParaRPr>
          </a:p>
        </p:txBody>
      </p:sp>
      <p:sp>
        <p:nvSpPr>
          <p:cNvPr id="300" name="Google Shape;300;g20a00fda898_0_179"/>
          <p:cNvSpPr txBox="1"/>
          <p:nvPr/>
        </p:nvSpPr>
        <p:spPr>
          <a:xfrm>
            <a:off x="704650" y="1662313"/>
            <a:ext cx="10405200" cy="4363800"/>
          </a:xfrm>
          <a:prstGeom prst="rect">
            <a:avLst/>
          </a:prstGeom>
          <a:noFill/>
          <a:ln>
            <a:noFill/>
          </a:ln>
        </p:spPr>
        <p:txBody>
          <a:bodyPr spcFirstLastPara="1" wrap="square" lIns="91425" tIns="45700" rIns="91425" bIns="45700" anchor="t" anchorCtr="0">
            <a:noAutofit/>
          </a:bodyPr>
          <a:lstStyle/>
          <a:p>
            <a:pPr marL="457200" lvl="0" indent="-317500" algn="just" rtl="0">
              <a:lnSpc>
                <a:spcPct val="90000"/>
              </a:lnSpc>
              <a:spcBef>
                <a:spcPts val="1400"/>
              </a:spcBef>
              <a:spcAft>
                <a:spcPts val="0"/>
              </a:spcAft>
              <a:buClr>
                <a:schemeClr val="dk1"/>
              </a:buClr>
              <a:buSzPts val="1400"/>
              <a:buFont typeface="Calibri"/>
              <a:buAutoNum type="arabicPeriod"/>
            </a:pPr>
            <a:r>
              <a:rPr lang="ca-ES" b="1">
                <a:solidFill>
                  <a:schemeClr val="dk1"/>
                </a:solidFill>
                <a:latin typeface="Calibri"/>
                <a:ea typeface="Calibri"/>
                <a:cs typeface="Calibri"/>
                <a:sym typeface="Calibri"/>
              </a:rPr>
              <a:t>Pensament analític</a:t>
            </a:r>
            <a:r>
              <a:rPr lang="ca-ES">
                <a:solidFill>
                  <a:schemeClr val="dk1"/>
                </a:solidFill>
                <a:latin typeface="Calibri"/>
                <a:ea typeface="Calibri"/>
                <a:cs typeface="Calibri"/>
                <a:sym typeface="Calibri"/>
              </a:rPr>
              <a:t>: És la capacitat d'entendre una situació, identificar-ne les implicacions o parts pas a pas. Inclou el organitzar les parts d'un problema o situació de forma sistemàtica, el realitzar comparatives i el establir prioritats d'una forma racional. També inclou el entendre les seqüències temporals i les relacions causa-efecte dels fets.</a:t>
            </a:r>
            <a:endParaRPr>
              <a:solidFill>
                <a:schemeClr val="dk1"/>
              </a:solidFill>
              <a:latin typeface="Calibri"/>
              <a:ea typeface="Calibri"/>
              <a:cs typeface="Calibri"/>
              <a:sym typeface="Calibri"/>
            </a:endParaRPr>
          </a:p>
          <a:p>
            <a:pPr marL="457200" lvl="0" indent="-317500" algn="just" rtl="0">
              <a:lnSpc>
                <a:spcPct val="90000"/>
              </a:lnSpc>
              <a:spcBef>
                <a:spcPts val="1400"/>
              </a:spcBef>
              <a:spcAft>
                <a:spcPts val="0"/>
              </a:spcAft>
              <a:buClr>
                <a:schemeClr val="dk1"/>
              </a:buClr>
              <a:buSzPts val="1400"/>
              <a:buFont typeface="Calibri"/>
              <a:buAutoNum type="arabicPeriod"/>
            </a:pPr>
            <a:r>
              <a:rPr lang="ca-ES" b="1">
                <a:solidFill>
                  <a:schemeClr val="dk1"/>
                </a:solidFill>
                <a:latin typeface="Calibri"/>
                <a:ea typeface="Calibri"/>
                <a:cs typeface="Calibri"/>
                <a:sym typeface="Calibri"/>
              </a:rPr>
              <a:t>Pensament conceptual</a:t>
            </a:r>
            <a:r>
              <a:rPr lang="ca-ES">
                <a:solidFill>
                  <a:schemeClr val="dk1"/>
                </a:solidFill>
                <a:latin typeface="Calibri"/>
                <a:ea typeface="Calibri"/>
                <a:cs typeface="Calibri"/>
                <a:sym typeface="Calibri"/>
              </a:rPr>
              <a:t>: És l'habilitat per a identificar en les situacions pautes o relacions que no són òbvies o identificar punts clau en situacions complexes. Inclou la utilització d'un raonament creatiu, inductiu o conceptual. Implica utilitzar conceptes complexos, regles bàsiques i reconèixer models i pautes; aclarir dades o situacions complexes i crear nous conceptes.</a:t>
            </a:r>
            <a:endParaRPr b="1">
              <a:solidFill>
                <a:schemeClr val="dk1"/>
              </a:solidFill>
              <a:latin typeface="Calibri"/>
              <a:ea typeface="Calibri"/>
              <a:cs typeface="Calibri"/>
              <a:sym typeface="Calibri"/>
            </a:endParaRPr>
          </a:p>
          <a:p>
            <a:pPr marL="457200" lvl="0" indent="0" algn="just" rtl="0">
              <a:lnSpc>
                <a:spcPct val="90000"/>
              </a:lnSpc>
              <a:spcBef>
                <a:spcPts val="0"/>
              </a:spcBef>
              <a:spcAft>
                <a:spcPts val="0"/>
              </a:spcAft>
              <a:buNone/>
            </a:pPr>
            <a:endParaRPr b="1">
              <a:solidFill>
                <a:schemeClr val="dk1"/>
              </a:solidFill>
              <a:latin typeface="Calibri"/>
              <a:ea typeface="Calibri"/>
              <a:cs typeface="Calibri"/>
              <a:sym typeface="Calibri"/>
            </a:endParaRPr>
          </a:p>
          <a:p>
            <a:pPr marL="457200" lvl="0" indent="-317500" algn="just" rtl="0">
              <a:spcBef>
                <a:spcPts val="1200"/>
              </a:spcBef>
              <a:spcAft>
                <a:spcPts val="0"/>
              </a:spcAft>
              <a:buClr>
                <a:schemeClr val="dk1"/>
              </a:buClr>
              <a:buSzPts val="1400"/>
              <a:buFont typeface="Calibri"/>
              <a:buAutoNum type="arabicPeriod"/>
            </a:pPr>
            <a:r>
              <a:rPr lang="ca-ES" b="1">
                <a:solidFill>
                  <a:schemeClr val="dk1"/>
                </a:solidFill>
                <a:latin typeface="Calibri"/>
                <a:ea typeface="Calibri"/>
                <a:cs typeface="Calibri"/>
                <a:sym typeface="Calibri"/>
              </a:rPr>
              <a:t>Pensament crític:</a:t>
            </a:r>
            <a:r>
              <a:rPr lang="ca-ES" sz="1000">
                <a:solidFill>
                  <a:srgbClr val="333333"/>
                </a:solidFill>
                <a:highlight>
                  <a:srgbClr val="FFFFFF"/>
                </a:highlight>
              </a:rPr>
              <a:t> </a:t>
            </a:r>
            <a:r>
              <a:rPr lang="ca-ES">
                <a:solidFill>
                  <a:schemeClr val="dk1"/>
                </a:solidFill>
                <a:latin typeface="Calibri"/>
                <a:ea typeface="Calibri"/>
                <a:cs typeface="Calibri"/>
                <a:sym typeface="Calibri"/>
              </a:rPr>
              <a:t>Capacitat d'anàlisi i avaluació de les dades i fets de manera precisa i raonada, evitant biaixos particulars i elaborant un punt de vista propi basat en la verificació de la informació. El pensament crític part del qüestionament de la realitat, cerca l'objectivitat, permet associar la informació amb el seu significat a un nivell profund i inclou la capacitat d'autocrítica.</a:t>
            </a:r>
            <a:endParaRPr>
              <a:solidFill>
                <a:schemeClr val="dk1"/>
              </a:solidFill>
              <a:latin typeface="Calibri"/>
              <a:ea typeface="Calibri"/>
              <a:cs typeface="Calibri"/>
              <a:sym typeface="Calibri"/>
            </a:endParaRPr>
          </a:p>
          <a:p>
            <a:pPr marL="0" marR="0" lvl="0" indent="0" algn="just" rtl="0">
              <a:lnSpc>
                <a:spcPct val="90000"/>
              </a:lnSpc>
              <a:spcBef>
                <a:spcPts val="1400"/>
              </a:spcBef>
              <a:spcAft>
                <a:spcPts val="0"/>
              </a:spcAft>
              <a:buNone/>
            </a:pPr>
            <a:endParaRPr sz="1400" b="0" i="0" u="none" strike="noStrike" cap="none">
              <a:solidFill>
                <a:schemeClr val="dk1"/>
              </a:solidFill>
              <a:latin typeface="Calibri"/>
              <a:ea typeface="Calibri"/>
              <a:cs typeface="Calibri"/>
              <a:sym typeface="Calibri"/>
            </a:endParaRPr>
          </a:p>
        </p:txBody>
      </p:sp>
      <p:grpSp>
        <p:nvGrpSpPr>
          <p:cNvPr id="2" name="Grupo 1">
            <a:extLst>
              <a:ext uri="{FF2B5EF4-FFF2-40B4-BE49-F238E27FC236}">
                <a16:creationId xmlns:a16="http://schemas.microsoft.com/office/drawing/2014/main" id="{981953E9-ECA8-DB01-9A76-923EB2D4A851}"/>
              </a:ext>
            </a:extLst>
          </p:cNvPr>
          <p:cNvGrpSpPr/>
          <p:nvPr/>
        </p:nvGrpSpPr>
        <p:grpSpPr>
          <a:xfrm>
            <a:off x="302623" y="6303814"/>
            <a:ext cx="11586754" cy="655298"/>
            <a:chOff x="302623" y="6257921"/>
            <a:chExt cx="11586754" cy="655298"/>
          </a:xfrm>
        </p:grpSpPr>
        <p:pic>
          <p:nvPicPr>
            <p:cNvPr id="3" name="Picture 3" descr="Logotip Generalitat">
              <a:extLst>
                <a:ext uri="{FF2B5EF4-FFF2-40B4-BE49-F238E27FC236}">
                  <a16:creationId xmlns:a16="http://schemas.microsoft.com/office/drawing/2014/main" id="{A43241C3-9256-59AF-F020-1513158E771C}"/>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705122" y="6319402"/>
              <a:ext cx="1276578" cy="328263"/>
            </a:xfrm>
            <a:prstGeom prst="rect">
              <a:avLst/>
            </a:prstGeom>
            <a:noFill/>
            <a:ln>
              <a:noFill/>
            </a:ln>
          </p:spPr>
        </p:pic>
        <p:pic>
          <p:nvPicPr>
            <p:cNvPr id="4" name="Picture 6" descr="Logotip Ministerio de Educación y Formación Profesional">
              <a:extLst>
                <a:ext uri="{FF2B5EF4-FFF2-40B4-BE49-F238E27FC236}">
                  <a16:creationId xmlns:a16="http://schemas.microsoft.com/office/drawing/2014/main" id="{D130A4B5-D730-547B-1BA0-72F3AAED71DD}"/>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5515410" y="6257921"/>
              <a:ext cx="1084978" cy="3897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5" descr="Logotip Ministerio de Trabajo y Economía Social">
              <a:extLst>
                <a:ext uri="{FF2B5EF4-FFF2-40B4-BE49-F238E27FC236}">
                  <a16:creationId xmlns:a16="http://schemas.microsoft.com/office/drawing/2014/main" id="{96C77A8B-3526-47BD-7D5F-FE265A5B6363}"/>
                </a:ext>
              </a:extLst>
            </p:cNvPr>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10067511" y="6277068"/>
              <a:ext cx="1273333" cy="370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Cuadro de texto 47">
              <a:extLst>
                <a:ext uri="{FF2B5EF4-FFF2-40B4-BE49-F238E27FC236}">
                  <a16:creationId xmlns:a16="http://schemas.microsoft.com/office/drawing/2014/main" id="{FC77BA94-148C-BEAD-75F2-CB4C4C63D577}"/>
                </a:ext>
              </a:extLst>
            </p:cNvPr>
            <p:cNvSpPr txBox="1"/>
            <p:nvPr/>
          </p:nvSpPr>
          <p:spPr>
            <a:xfrm>
              <a:off x="302623" y="6628518"/>
              <a:ext cx="11586754" cy="284701"/>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r>
                <a:rPr lang="ca-ES" sz="1000" b="1" i="1" dirty="0">
                  <a:effectLst/>
                  <a:latin typeface="Calibri" panose="020F0502020204030204" pitchFamily="34" charset="0"/>
                  <a:ea typeface="Calibri" panose="020F0502020204030204" pitchFamily="34" charset="0"/>
                </a:rPr>
                <a:t>Aquesta actuació està impulsada i subvencionada pel Servei Públic d’Ocupació de Catalunya – SOC – amb Fons rebuts del Ministeri d’Educació i Formació Professional i del Servei Públic d’Ocupació Estatal (SEPE</a:t>
              </a:r>
              <a:r>
                <a:rPr lang="ca-ES" sz="1000" b="1" dirty="0">
                  <a:effectLst/>
                  <a:latin typeface="Calibri" panose="020F0502020204030204" pitchFamily="34" charset="0"/>
                  <a:ea typeface="Calibri" panose="020F0502020204030204" pitchFamily="34" charset="0"/>
                </a:rPr>
                <a:t>)  </a:t>
              </a:r>
              <a:endParaRPr lang="es-ES" b="1" dirty="0">
                <a:effectLst/>
                <a:latin typeface="Calibri" panose="020F0502020204030204" pitchFamily="34" charset="0"/>
                <a:ea typeface="Calibri" panose="020F0502020204030204" pitchFamily="34" charset="0"/>
              </a:endParaRPr>
            </a:p>
            <a:p>
              <a:r>
                <a:rPr lang="ca-ES" sz="700" i="1" dirty="0">
                  <a:effectLst/>
                  <a:latin typeface="Calibri" panose="020F0502020204030204" pitchFamily="34" charset="0"/>
                  <a:ea typeface="Calibri" panose="020F0502020204030204" pitchFamily="34" charset="0"/>
                </a:rPr>
                <a:t> </a:t>
              </a:r>
              <a:endParaRPr lang="es-ES" sz="1100" dirty="0">
                <a:effectLst/>
                <a:latin typeface="Calibri" panose="020F0502020204030204" pitchFamily="34" charset="0"/>
                <a:ea typeface="Calibri" panose="020F0502020204030204" pitchFamily="34" charset="0"/>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cxnSp>
        <p:nvCxnSpPr>
          <p:cNvPr id="111" name="Google Shape;111;g22c5bd769b8_0_14"/>
          <p:cNvCxnSpPr/>
          <p:nvPr/>
        </p:nvCxnSpPr>
        <p:spPr>
          <a:xfrm>
            <a:off x="0" y="969128"/>
            <a:ext cx="12192000" cy="30900"/>
          </a:xfrm>
          <a:prstGeom prst="straightConnector1">
            <a:avLst/>
          </a:prstGeom>
          <a:noFill/>
          <a:ln w="12700" cap="flat" cmpd="sng">
            <a:solidFill>
              <a:schemeClr val="accent1"/>
            </a:solidFill>
            <a:prstDash val="solid"/>
            <a:round/>
            <a:headEnd type="none" w="sm" len="sm"/>
            <a:tailEnd type="none" w="sm" len="sm"/>
          </a:ln>
        </p:spPr>
      </p:cxnSp>
      <p:pic>
        <p:nvPicPr>
          <p:cNvPr id="112" name="Google Shape;112;g22c5bd769b8_0_14"/>
          <p:cNvPicPr preferRelativeResize="0"/>
          <p:nvPr/>
        </p:nvPicPr>
        <p:blipFill rotWithShape="1">
          <a:blip r:embed="rId3">
            <a:alphaModFix/>
          </a:blip>
          <a:srcRect/>
          <a:stretch/>
        </p:blipFill>
        <p:spPr>
          <a:xfrm>
            <a:off x="8984671" y="115315"/>
            <a:ext cx="2356173" cy="777241"/>
          </a:xfrm>
          <a:prstGeom prst="rect">
            <a:avLst/>
          </a:prstGeom>
          <a:noFill/>
          <a:ln>
            <a:noFill/>
          </a:ln>
        </p:spPr>
      </p:pic>
      <p:pic>
        <p:nvPicPr>
          <p:cNvPr id="113" name="Google Shape;113;g22c5bd769b8_0_14"/>
          <p:cNvPicPr preferRelativeResize="0"/>
          <p:nvPr/>
        </p:nvPicPr>
        <p:blipFill rotWithShape="1">
          <a:blip r:embed="rId4">
            <a:alphaModFix/>
          </a:blip>
          <a:srcRect/>
          <a:stretch/>
        </p:blipFill>
        <p:spPr>
          <a:xfrm>
            <a:off x="1056059" y="414550"/>
            <a:ext cx="2356173" cy="415796"/>
          </a:xfrm>
          <a:prstGeom prst="rect">
            <a:avLst/>
          </a:prstGeom>
          <a:noFill/>
          <a:ln>
            <a:noFill/>
          </a:ln>
        </p:spPr>
      </p:pic>
      <p:sp>
        <p:nvSpPr>
          <p:cNvPr id="116" name="Google Shape;116;g22c5bd769b8_0_14"/>
          <p:cNvSpPr/>
          <p:nvPr/>
        </p:nvSpPr>
        <p:spPr>
          <a:xfrm>
            <a:off x="1712225" y="1044725"/>
            <a:ext cx="8923500" cy="5346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Clr>
                <a:srgbClr val="17406D"/>
              </a:buClr>
              <a:buSzPts val="2000"/>
              <a:buFont typeface="Noto Sans Symbols"/>
              <a:buNone/>
            </a:pPr>
            <a:r>
              <a:rPr lang="ca-ES" sz="2000" b="1" i="1" dirty="0">
                <a:solidFill>
                  <a:srgbClr val="17406D"/>
                </a:solidFill>
                <a:latin typeface="Calibri"/>
                <a:ea typeface="Calibri"/>
                <a:cs typeface="Calibri"/>
                <a:sym typeface="Calibri"/>
              </a:rPr>
              <a:t>“Cercar feina és una feina i requereix temps, paciència, habilitats i competències“</a:t>
            </a:r>
            <a:endParaRPr dirty="0"/>
          </a:p>
          <a:p>
            <a:pPr marL="0" marR="0" lvl="0" indent="0" algn="r" rtl="0">
              <a:spcBef>
                <a:spcPts val="0"/>
              </a:spcBef>
              <a:spcAft>
                <a:spcPts val="0"/>
              </a:spcAft>
              <a:buClr>
                <a:srgbClr val="000000"/>
              </a:buClr>
              <a:buSzPts val="2000"/>
              <a:buFont typeface="Noto Sans Symbols"/>
              <a:buNone/>
            </a:pPr>
            <a:endParaRPr sz="2000" b="1" i="1" dirty="0">
              <a:solidFill>
                <a:srgbClr val="17406D"/>
              </a:solidFill>
              <a:latin typeface="Calibri"/>
              <a:ea typeface="Calibri"/>
              <a:cs typeface="Calibri"/>
              <a:sym typeface="Calibri"/>
            </a:endParaRPr>
          </a:p>
        </p:txBody>
      </p:sp>
      <p:sp>
        <p:nvSpPr>
          <p:cNvPr id="117" name="Google Shape;117;g22c5bd769b8_0_14"/>
          <p:cNvSpPr txBox="1"/>
          <p:nvPr/>
        </p:nvSpPr>
        <p:spPr>
          <a:xfrm>
            <a:off x="5111469" y="376247"/>
            <a:ext cx="2485879" cy="492402"/>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ca-ES" sz="2600" b="1" dirty="0">
                <a:solidFill>
                  <a:srgbClr val="17406D"/>
                </a:solidFill>
                <a:latin typeface="Calibri"/>
                <a:ea typeface="Calibri"/>
                <a:cs typeface="Calibri"/>
                <a:sym typeface="Calibri"/>
              </a:rPr>
              <a:t>ÍNDEX SESSIONS</a:t>
            </a:r>
            <a:endParaRPr sz="2700" b="1" dirty="0">
              <a:solidFill>
                <a:srgbClr val="17406D"/>
              </a:solidFill>
              <a:latin typeface="Calibri"/>
              <a:ea typeface="Calibri"/>
              <a:cs typeface="Calibri"/>
              <a:sym typeface="Calibri"/>
            </a:endParaRPr>
          </a:p>
        </p:txBody>
      </p:sp>
      <p:sp>
        <p:nvSpPr>
          <p:cNvPr id="118" name="Google Shape;118;g22c5bd769b8_0_14"/>
          <p:cNvSpPr txBox="1"/>
          <p:nvPr/>
        </p:nvSpPr>
        <p:spPr>
          <a:xfrm>
            <a:off x="851156" y="1633016"/>
            <a:ext cx="4572748" cy="4118459"/>
          </a:xfrm>
          <a:prstGeom prst="rect">
            <a:avLst/>
          </a:prstGeom>
          <a:noFill/>
          <a:ln w="28575">
            <a:solidFill>
              <a:srgbClr val="0070C0"/>
            </a:solidFill>
          </a:ln>
        </p:spPr>
        <p:txBody>
          <a:bodyPr spcFirstLastPara="1" wrap="square" lIns="0" tIns="45700" rIns="0" bIns="45700" anchor="t" anchorCtr="0">
            <a:normAutofit/>
          </a:bodyPr>
          <a:lstStyle/>
          <a:p>
            <a:pPr marL="273050" lvl="0" indent="-273050" algn="ctr" rtl="0">
              <a:lnSpc>
                <a:spcPct val="90000"/>
              </a:lnSpc>
              <a:spcBef>
                <a:spcPts val="0"/>
              </a:spcBef>
              <a:spcAft>
                <a:spcPts val="0"/>
              </a:spcAft>
              <a:buNone/>
            </a:pPr>
            <a:r>
              <a:rPr lang="es-ES" sz="2800" b="1" dirty="0">
                <a:solidFill>
                  <a:schemeClr val="dk1"/>
                </a:solidFill>
                <a:latin typeface="Calibri"/>
                <a:ea typeface="Calibri"/>
                <a:cs typeface="Calibri"/>
                <a:sym typeface="Calibri"/>
              </a:rPr>
              <a:t>30 ABRIL </a:t>
            </a:r>
          </a:p>
          <a:p>
            <a:pPr marL="273050" lvl="0" indent="-273050" algn="ctr" rtl="0">
              <a:lnSpc>
                <a:spcPct val="90000"/>
              </a:lnSpc>
              <a:spcBef>
                <a:spcPts val="0"/>
              </a:spcBef>
              <a:spcAft>
                <a:spcPts val="0"/>
              </a:spcAft>
              <a:buNone/>
            </a:pPr>
            <a:endParaRPr lang="es-ES" sz="2800" b="1" dirty="0">
              <a:solidFill>
                <a:schemeClr val="dk1"/>
              </a:solidFill>
              <a:latin typeface="Calibri"/>
              <a:ea typeface="Calibri"/>
              <a:cs typeface="Calibri"/>
              <a:sym typeface="Calibri"/>
            </a:endParaRPr>
          </a:p>
          <a:p>
            <a:pPr marL="342900" lvl="0" indent="-342900" rtl="0">
              <a:lnSpc>
                <a:spcPct val="90000"/>
              </a:lnSpc>
              <a:spcBef>
                <a:spcPts val="0"/>
              </a:spcBef>
              <a:spcAft>
                <a:spcPts val="0"/>
              </a:spcAft>
              <a:buFont typeface="Arial" panose="020B0604020202020204" pitchFamily="34" charset="0"/>
              <a:buChar char="•"/>
            </a:pPr>
            <a:r>
              <a:rPr lang="es-ES" sz="2800" b="1" dirty="0" err="1">
                <a:solidFill>
                  <a:schemeClr val="dk1"/>
                </a:solidFill>
                <a:latin typeface="Calibri"/>
                <a:ea typeface="Calibri"/>
                <a:cs typeface="Calibri"/>
                <a:sym typeface="Calibri"/>
              </a:rPr>
              <a:t>Objectiu</a:t>
            </a:r>
            <a:r>
              <a:rPr lang="es-ES" sz="2800" b="1" dirty="0">
                <a:solidFill>
                  <a:schemeClr val="dk1"/>
                </a:solidFill>
                <a:latin typeface="Calibri"/>
                <a:ea typeface="Calibri"/>
                <a:cs typeface="Calibri"/>
                <a:sym typeface="Calibri"/>
              </a:rPr>
              <a:t> </a:t>
            </a:r>
            <a:r>
              <a:rPr lang="es-ES" sz="2800" b="1" dirty="0" err="1">
                <a:solidFill>
                  <a:schemeClr val="dk1"/>
                </a:solidFill>
                <a:latin typeface="Calibri"/>
                <a:ea typeface="Calibri"/>
                <a:cs typeface="Calibri"/>
                <a:sym typeface="Calibri"/>
              </a:rPr>
              <a:t>professional</a:t>
            </a:r>
            <a:endParaRPr lang="es-ES" sz="2800" b="1" dirty="0">
              <a:solidFill>
                <a:schemeClr val="dk1"/>
              </a:solidFill>
              <a:latin typeface="Calibri"/>
              <a:ea typeface="Calibri"/>
              <a:cs typeface="Calibri"/>
              <a:sym typeface="Calibri"/>
            </a:endParaRPr>
          </a:p>
          <a:p>
            <a:pPr lvl="0" rtl="0">
              <a:lnSpc>
                <a:spcPct val="90000"/>
              </a:lnSpc>
              <a:spcBef>
                <a:spcPts val="0"/>
              </a:spcBef>
              <a:spcAft>
                <a:spcPts val="0"/>
              </a:spcAft>
            </a:pPr>
            <a:endParaRPr lang="es-ES" sz="2800" b="1" dirty="0">
              <a:solidFill>
                <a:schemeClr val="dk1"/>
              </a:solidFill>
              <a:latin typeface="Calibri"/>
              <a:ea typeface="Calibri"/>
              <a:cs typeface="Calibri"/>
              <a:sym typeface="Calibri"/>
            </a:endParaRPr>
          </a:p>
          <a:p>
            <a:pPr marL="342900" lvl="0" indent="-342900" rtl="0">
              <a:lnSpc>
                <a:spcPct val="90000"/>
              </a:lnSpc>
              <a:spcBef>
                <a:spcPts val="0"/>
              </a:spcBef>
              <a:spcAft>
                <a:spcPts val="0"/>
              </a:spcAft>
              <a:buFont typeface="Arial" panose="020B0604020202020204" pitchFamily="34" charset="0"/>
              <a:buChar char="•"/>
            </a:pPr>
            <a:r>
              <a:rPr lang="es-ES" sz="2800" b="1" dirty="0">
                <a:solidFill>
                  <a:schemeClr val="dk1"/>
                </a:solidFill>
                <a:latin typeface="Calibri"/>
                <a:ea typeface="Calibri"/>
                <a:cs typeface="Calibri"/>
                <a:sym typeface="Calibri"/>
              </a:rPr>
              <a:t>Expectatives </a:t>
            </a:r>
            <a:r>
              <a:rPr lang="es-ES" sz="2800" b="1" dirty="0" err="1">
                <a:solidFill>
                  <a:schemeClr val="dk1"/>
                </a:solidFill>
                <a:latin typeface="Calibri"/>
                <a:ea typeface="Calibri"/>
                <a:cs typeface="Calibri"/>
                <a:sym typeface="Calibri"/>
              </a:rPr>
              <a:t>laborals</a:t>
            </a:r>
            <a:endParaRPr lang="es-ES" sz="2800" b="1" dirty="0">
              <a:solidFill>
                <a:schemeClr val="dk1"/>
              </a:solidFill>
              <a:latin typeface="Calibri"/>
              <a:ea typeface="Calibri"/>
              <a:cs typeface="Calibri"/>
              <a:sym typeface="Calibri"/>
            </a:endParaRPr>
          </a:p>
          <a:p>
            <a:pPr lvl="0" rtl="0">
              <a:lnSpc>
                <a:spcPct val="90000"/>
              </a:lnSpc>
              <a:spcBef>
                <a:spcPts val="0"/>
              </a:spcBef>
              <a:spcAft>
                <a:spcPts val="0"/>
              </a:spcAft>
            </a:pPr>
            <a:endParaRPr lang="es-ES" sz="2800" b="1" dirty="0">
              <a:solidFill>
                <a:schemeClr val="dk1"/>
              </a:solidFill>
              <a:latin typeface="Calibri"/>
              <a:ea typeface="Calibri"/>
              <a:cs typeface="Calibri"/>
              <a:sym typeface="Calibri"/>
            </a:endParaRPr>
          </a:p>
          <a:p>
            <a:pPr marL="342900" lvl="0" indent="-342900" rtl="0">
              <a:lnSpc>
                <a:spcPct val="90000"/>
              </a:lnSpc>
              <a:spcBef>
                <a:spcPts val="0"/>
              </a:spcBef>
              <a:spcAft>
                <a:spcPts val="0"/>
              </a:spcAft>
              <a:buFont typeface="Arial" panose="020B0604020202020204" pitchFamily="34" charset="0"/>
              <a:buChar char="•"/>
            </a:pPr>
            <a:r>
              <a:rPr lang="es-ES" sz="2800" b="1" dirty="0" err="1">
                <a:solidFill>
                  <a:schemeClr val="dk1"/>
                </a:solidFill>
                <a:latin typeface="Calibri"/>
                <a:ea typeface="Calibri"/>
                <a:cs typeface="Calibri"/>
                <a:sym typeface="Calibri"/>
              </a:rPr>
              <a:t>Competències</a:t>
            </a:r>
            <a:r>
              <a:rPr lang="es-ES" sz="2800" b="1" dirty="0">
                <a:solidFill>
                  <a:schemeClr val="dk1"/>
                </a:solidFill>
                <a:latin typeface="Calibri"/>
                <a:ea typeface="Calibri"/>
                <a:cs typeface="Calibri"/>
                <a:sym typeface="Calibri"/>
              </a:rPr>
              <a:t> – DAFO</a:t>
            </a:r>
          </a:p>
          <a:p>
            <a:pPr lvl="0" rtl="0">
              <a:lnSpc>
                <a:spcPct val="90000"/>
              </a:lnSpc>
              <a:spcBef>
                <a:spcPts val="0"/>
              </a:spcBef>
              <a:spcAft>
                <a:spcPts val="0"/>
              </a:spcAft>
            </a:pPr>
            <a:endParaRPr lang="es-ES" sz="2800" b="1" dirty="0">
              <a:solidFill>
                <a:schemeClr val="dk1"/>
              </a:solidFill>
              <a:latin typeface="Calibri"/>
              <a:ea typeface="Calibri"/>
              <a:cs typeface="Calibri"/>
              <a:sym typeface="Calibri"/>
            </a:endParaRPr>
          </a:p>
          <a:p>
            <a:pPr marL="342900" lvl="0" indent="-342900" rtl="0">
              <a:lnSpc>
                <a:spcPct val="90000"/>
              </a:lnSpc>
              <a:spcBef>
                <a:spcPts val="0"/>
              </a:spcBef>
              <a:spcAft>
                <a:spcPts val="0"/>
              </a:spcAft>
              <a:buFont typeface="Arial" panose="020B0604020202020204" pitchFamily="34" charset="0"/>
              <a:buChar char="•"/>
            </a:pPr>
            <a:r>
              <a:rPr lang="es-ES" sz="2800" b="1" dirty="0">
                <a:solidFill>
                  <a:schemeClr val="dk1"/>
                </a:solidFill>
                <a:latin typeface="Calibri"/>
                <a:ea typeface="Calibri"/>
                <a:cs typeface="Calibri"/>
                <a:sym typeface="Calibri"/>
              </a:rPr>
              <a:t>CV i Carta de </a:t>
            </a:r>
            <a:r>
              <a:rPr lang="es-ES" sz="2800" b="1" dirty="0" err="1">
                <a:solidFill>
                  <a:schemeClr val="dk1"/>
                </a:solidFill>
                <a:latin typeface="Calibri"/>
                <a:ea typeface="Calibri"/>
                <a:cs typeface="Calibri"/>
                <a:sym typeface="Calibri"/>
              </a:rPr>
              <a:t>presentació</a:t>
            </a:r>
            <a:endParaRPr sz="2000" dirty="0">
              <a:solidFill>
                <a:srgbClr val="3F3F3F"/>
              </a:solidFill>
              <a:latin typeface="Calibri"/>
              <a:ea typeface="Calibri"/>
              <a:cs typeface="Calibri"/>
              <a:sym typeface="Calibri"/>
            </a:endParaRPr>
          </a:p>
        </p:txBody>
      </p:sp>
      <p:grpSp>
        <p:nvGrpSpPr>
          <p:cNvPr id="2" name="Grupo 1">
            <a:extLst>
              <a:ext uri="{FF2B5EF4-FFF2-40B4-BE49-F238E27FC236}">
                <a16:creationId xmlns:a16="http://schemas.microsoft.com/office/drawing/2014/main" id="{35879BE8-0F21-CBB3-74B0-C973F4DBED1B}"/>
              </a:ext>
            </a:extLst>
          </p:cNvPr>
          <p:cNvGrpSpPr/>
          <p:nvPr/>
        </p:nvGrpSpPr>
        <p:grpSpPr>
          <a:xfrm>
            <a:off x="302623" y="6302347"/>
            <a:ext cx="11586754" cy="655298"/>
            <a:chOff x="302623" y="6257921"/>
            <a:chExt cx="11586754" cy="655298"/>
          </a:xfrm>
        </p:grpSpPr>
        <p:pic>
          <p:nvPicPr>
            <p:cNvPr id="3" name="Picture 3" descr="Logotip Generalitat">
              <a:extLst>
                <a:ext uri="{FF2B5EF4-FFF2-40B4-BE49-F238E27FC236}">
                  <a16:creationId xmlns:a16="http://schemas.microsoft.com/office/drawing/2014/main" id="{9C0BCDDF-75AC-8449-1C0C-3C44A3FA1542}"/>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705122" y="6319402"/>
              <a:ext cx="1276578" cy="328263"/>
            </a:xfrm>
            <a:prstGeom prst="rect">
              <a:avLst/>
            </a:prstGeom>
            <a:noFill/>
            <a:ln>
              <a:noFill/>
            </a:ln>
          </p:spPr>
        </p:pic>
        <p:pic>
          <p:nvPicPr>
            <p:cNvPr id="4" name="Picture 6" descr="Logotip Ministerio de Educación y Formación Profesional">
              <a:extLst>
                <a:ext uri="{FF2B5EF4-FFF2-40B4-BE49-F238E27FC236}">
                  <a16:creationId xmlns:a16="http://schemas.microsoft.com/office/drawing/2014/main" id="{1C0A4E9A-0051-9444-86AA-0E2EA45672A7}"/>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5515410" y="6257921"/>
              <a:ext cx="1084978" cy="3897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5" descr="Logotip Ministerio de Trabajo y Economía Social">
              <a:extLst>
                <a:ext uri="{FF2B5EF4-FFF2-40B4-BE49-F238E27FC236}">
                  <a16:creationId xmlns:a16="http://schemas.microsoft.com/office/drawing/2014/main" id="{85CBE894-0F6F-C2A9-4ACB-1DDB0A7EE4B3}"/>
                </a:ext>
              </a:extLst>
            </p:cNvPr>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10067511" y="6277068"/>
              <a:ext cx="1273333" cy="370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Cuadro de texto 47">
              <a:extLst>
                <a:ext uri="{FF2B5EF4-FFF2-40B4-BE49-F238E27FC236}">
                  <a16:creationId xmlns:a16="http://schemas.microsoft.com/office/drawing/2014/main" id="{07289A5C-9AF2-9CEB-A55D-47654129AF6E}"/>
                </a:ext>
              </a:extLst>
            </p:cNvPr>
            <p:cNvSpPr txBox="1"/>
            <p:nvPr/>
          </p:nvSpPr>
          <p:spPr>
            <a:xfrm>
              <a:off x="302623" y="6628518"/>
              <a:ext cx="11586754" cy="284701"/>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r>
                <a:rPr lang="ca-ES" sz="1000" b="1" i="1" dirty="0">
                  <a:effectLst/>
                  <a:latin typeface="Calibri" panose="020F0502020204030204" pitchFamily="34" charset="0"/>
                  <a:ea typeface="Calibri" panose="020F0502020204030204" pitchFamily="34" charset="0"/>
                </a:rPr>
                <a:t>Aquesta actuació està impulsada i subvencionada pel Servei Públic d’Ocupació de Catalunya – SOC – amb Fons rebuts del Ministeri d’Educació i Formació Professional i del Servei Públic d’Ocupació Estatal (SEPE</a:t>
              </a:r>
              <a:r>
                <a:rPr lang="ca-ES" sz="1000" b="1" dirty="0">
                  <a:effectLst/>
                  <a:latin typeface="Calibri" panose="020F0502020204030204" pitchFamily="34" charset="0"/>
                  <a:ea typeface="Calibri" panose="020F0502020204030204" pitchFamily="34" charset="0"/>
                </a:rPr>
                <a:t>)  </a:t>
              </a:r>
              <a:endParaRPr lang="es-ES" b="1" dirty="0">
                <a:effectLst/>
                <a:latin typeface="Calibri" panose="020F0502020204030204" pitchFamily="34" charset="0"/>
                <a:ea typeface="Calibri" panose="020F0502020204030204" pitchFamily="34" charset="0"/>
              </a:endParaRPr>
            </a:p>
            <a:p>
              <a:r>
                <a:rPr lang="ca-ES" sz="700" i="1" dirty="0">
                  <a:effectLst/>
                  <a:latin typeface="Calibri" panose="020F0502020204030204" pitchFamily="34" charset="0"/>
                  <a:ea typeface="Calibri" panose="020F0502020204030204" pitchFamily="34" charset="0"/>
                </a:rPr>
                <a:t> </a:t>
              </a:r>
              <a:endParaRPr lang="es-ES" sz="1100" dirty="0">
                <a:effectLst/>
                <a:latin typeface="Calibri" panose="020F0502020204030204" pitchFamily="34" charset="0"/>
                <a:ea typeface="Calibri" panose="020F0502020204030204" pitchFamily="34" charset="0"/>
              </a:endParaRPr>
            </a:p>
          </p:txBody>
        </p:sp>
      </p:grpSp>
      <p:sp>
        <p:nvSpPr>
          <p:cNvPr id="9" name="Google Shape;118;g22c5bd769b8_0_14">
            <a:extLst>
              <a:ext uri="{FF2B5EF4-FFF2-40B4-BE49-F238E27FC236}">
                <a16:creationId xmlns:a16="http://schemas.microsoft.com/office/drawing/2014/main" id="{214DE285-EF7F-A6A3-D260-6DC9D0FF0828}"/>
              </a:ext>
            </a:extLst>
          </p:cNvPr>
          <p:cNvSpPr txBox="1"/>
          <p:nvPr/>
        </p:nvSpPr>
        <p:spPr>
          <a:xfrm>
            <a:off x="6057899" y="1633015"/>
            <a:ext cx="4572748" cy="4118459"/>
          </a:xfrm>
          <a:prstGeom prst="rect">
            <a:avLst/>
          </a:prstGeom>
          <a:noFill/>
          <a:ln w="28575">
            <a:solidFill>
              <a:srgbClr val="0070C0"/>
            </a:solidFill>
          </a:ln>
        </p:spPr>
        <p:txBody>
          <a:bodyPr spcFirstLastPara="1" wrap="square" lIns="0" tIns="45700" rIns="0" bIns="45700" anchor="t" anchorCtr="0">
            <a:normAutofit/>
          </a:bodyPr>
          <a:lstStyle/>
          <a:p>
            <a:pPr marL="273050" lvl="0" indent="-273050" algn="ctr" rtl="0">
              <a:lnSpc>
                <a:spcPct val="90000"/>
              </a:lnSpc>
              <a:spcBef>
                <a:spcPts val="0"/>
              </a:spcBef>
              <a:spcAft>
                <a:spcPts val="0"/>
              </a:spcAft>
              <a:buNone/>
            </a:pPr>
            <a:r>
              <a:rPr lang="es-ES" sz="2800" b="1" dirty="0">
                <a:solidFill>
                  <a:schemeClr val="dk1"/>
                </a:solidFill>
                <a:latin typeface="Calibri"/>
                <a:ea typeface="Calibri"/>
                <a:cs typeface="Calibri"/>
                <a:sym typeface="Calibri"/>
              </a:rPr>
              <a:t>07 MAIG</a:t>
            </a:r>
          </a:p>
          <a:p>
            <a:pPr marL="273050" lvl="0" indent="-273050" algn="ctr" rtl="0">
              <a:lnSpc>
                <a:spcPct val="90000"/>
              </a:lnSpc>
              <a:spcBef>
                <a:spcPts val="0"/>
              </a:spcBef>
              <a:spcAft>
                <a:spcPts val="0"/>
              </a:spcAft>
              <a:buNone/>
            </a:pPr>
            <a:endParaRPr lang="es-ES" sz="2800" b="1" dirty="0">
              <a:solidFill>
                <a:schemeClr val="dk1"/>
              </a:solidFill>
              <a:latin typeface="Calibri"/>
              <a:ea typeface="Calibri"/>
              <a:cs typeface="Calibri"/>
              <a:sym typeface="Calibri"/>
            </a:endParaRPr>
          </a:p>
          <a:p>
            <a:pPr marL="342900" lvl="0" indent="-342900" rtl="0">
              <a:lnSpc>
                <a:spcPct val="90000"/>
              </a:lnSpc>
              <a:spcBef>
                <a:spcPts val="0"/>
              </a:spcBef>
              <a:spcAft>
                <a:spcPts val="0"/>
              </a:spcAft>
              <a:buFont typeface="Arial" panose="020B0604020202020204" pitchFamily="34" charset="0"/>
              <a:buChar char="•"/>
            </a:pPr>
            <a:r>
              <a:rPr lang="es-ES" sz="2800" b="1" dirty="0">
                <a:solidFill>
                  <a:schemeClr val="dk1"/>
                </a:solidFill>
                <a:latin typeface="Calibri"/>
                <a:ea typeface="Calibri"/>
                <a:cs typeface="Calibri"/>
                <a:sym typeface="Calibri"/>
              </a:rPr>
              <a:t>LINKEDIN – Canals de recerca de feina</a:t>
            </a:r>
          </a:p>
          <a:p>
            <a:pPr lvl="0" rtl="0">
              <a:lnSpc>
                <a:spcPct val="90000"/>
              </a:lnSpc>
              <a:spcBef>
                <a:spcPts val="0"/>
              </a:spcBef>
              <a:spcAft>
                <a:spcPts val="0"/>
              </a:spcAft>
            </a:pPr>
            <a:endParaRPr lang="es-ES" sz="2800" b="1" dirty="0">
              <a:solidFill>
                <a:schemeClr val="dk1"/>
              </a:solidFill>
              <a:latin typeface="Calibri"/>
              <a:ea typeface="Calibri"/>
              <a:cs typeface="Calibri"/>
              <a:sym typeface="Calibri"/>
            </a:endParaRPr>
          </a:p>
          <a:p>
            <a:pPr marL="342900" lvl="0" indent="-342900" rtl="0">
              <a:lnSpc>
                <a:spcPct val="90000"/>
              </a:lnSpc>
              <a:spcBef>
                <a:spcPts val="0"/>
              </a:spcBef>
              <a:spcAft>
                <a:spcPts val="0"/>
              </a:spcAft>
              <a:buFont typeface="Arial" panose="020B0604020202020204" pitchFamily="34" charset="0"/>
              <a:buChar char="•"/>
            </a:pPr>
            <a:r>
              <a:rPr lang="es-ES" sz="2800" b="1" dirty="0" err="1">
                <a:solidFill>
                  <a:schemeClr val="dk1"/>
                </a:solidFill>
                <a:latin typeface="Calibri"/>
                <a:ea typeface="Calibri"/>
                <a:cs typeface="Calibri"/>
                <a:sym typeface="Calibri"/>
              </a:rPr>
              <a:t>Drets</a:t>
            </a:r>
            <a:r>
              <a:rPr lang="es-ES" sz="2800" b="1" dirty="0">
                <a:solidFill>
                  <a:schemeClr val="dk1"/>
                </a:solidFill>
                <a:latin typeface="Calibri"/>
                <a:ea typeface="Calibri"/>
                <a:cs typeface="Calibri"/>
                <a:sym typeface="Calibri"/>
              </a:rPr>
              <a:t> i </a:t>
            </a:r>
            <a:r>
              <a:rPr lang="es-ES" sz="2800" b="1" dirty="0" err="1">
                <a:solidFill>
                  <a:schemeClr val="dk1"/>
                </a:solidFill>
                <a:latin typeface="Calibri"/>
                <a:ea typeface="Calibri"/>
                <a:cs typeface="Calibri"/>
                <a:sym typeface="Calibri"/>
              </a:rPr>
              <a:t>deures</a:t>
            </a:r>
            <a:r>
              <a:rPr lang="es-ES" sz="2800" b="1" dirty="0">
                <a:solidFill>
                  <a:schemeClr val="dk1"/>
                </a:solidFill>
                <a:latin typeface="Calibri"/>
                <a:ea typeface="Calibri"/>
                <a:cs typeface="Calibri"/>
                <a:sym typeface="Calibri"/>
              </a:rPr>
              <a:t> </a:t>
            </a:r>
            <a:r>
              <a:rPr lang="es-ES" sz="2800" b="1" dirty="0" err="1">
                <a:solidFill>
                  <a:schemeClr val="dk1"/>
                </a:solidFill>
                <a:latin typeface="Calibri"/>
                <a:ea typeface="Calibri"/>
                <a:cs typeface="Calibri"/>
                <a:sym typeface="Calibri"/>
              </a:rPr>
              <a:t>laborals</a:t>
            </a:r>
            <a:endParaRPr lang="es-ES" sz="2800" b="1" dirty="0">
              <a:solidFill>
                <a:schemeClr val="dk1"/>
              </a:solidFill>
              <a:latin typeface="Calibri"/>
              <a:ea typeface="Calibri"/>
              <a:cs typeface="Calibri"/>
              <a:sym typeface="Calibri"/>
            </a:endParaRPr>
          </a:p>
          <a:p>
            <a:pPr lvl="0" rtl="0">
              <a:lnSpc>
                <a:spcPct val="90000"/>
              </a:lnSpc>
              <a:spcBef>
                <a:spcPts val="0"/>
              </a:spcBef>
              <a:spcAft>
                <a:spcPts val="0"/>
              </a:spcAft>
            </a:pPr>
            <a:endParaRPr lang="es-ES" sz="2800" b="1" dirty="0">
              <a:solidFill>
                <a:schemeClr val="dk1"/>
              </a:solidFill>
              <a:latin typeface="Calibri"/>
              <a:ea typeface="Calibri"/>
              <a:cs typeface="Calibri"/>
              <a:sym typeface="Calibri"/>
            </a:endParaRPr>
          </a:p>
          <a:p>
            <a:pPr marL="342900" lvl="0" indent="-342900" rtl="0">
              <a:lnSpc>
                <a:spcPct val="90000"/>
              </a:lnSpc>
              <a:spcBef>
                <a:spcPts val="0"/>
              </a:spcBef>
              <a:spcAft>
                <a:spcPts val="0"/>
              </a:spcAft>
              <a:buFont typeface="Arial" panose="020B0604020202020204" pitchFamily="34" charset="0"/>
              <a:buChar char="•"/>
            </a:pPr>
            <a:r>
              <a:rPr lang="es-ES" sz="2800" b="1" dirty="0">
                <a:solidFill>
                  <a:schemeClr val="dk1"/>
                </a:solidFill>
                <a:latin typeface="Calibri"/>
                <a:ea typeface="Calibri"/>
                <a:cs typeface="Calibri"/>
                <a:sym typeface="Calibri"/>
              </a:rPr>
              <a:t>Entrevista laboral</a:t>
            </a:r>
          </a:p>
          <a:p>
            <a:pPr lvl="0" rtl="0">
              <a:lnSpc>
                <a:spcPct val="90000"/>
              </a:lnSpc>
              <a:spcBef>
                <a:spcPts val="0"/>
              </a:spcBef>
              <a:spcAft>
                <a:spcPts val="0"/>
              </a:spcAft>
            </a:pPr>
            <a:endParaRPr lang="es-ES" sz="2800" b="1" dirty="0">
              <a:solidFill>
                <a:schemeClr val="dk1"/>
              </a:solidFill>
              <a:latin typeface="Calibri"/>
              <a:ea typeface="Calibri"/>
              <a:cs typeface="Calibri"/>
              <a:sym typeface="Calibri"/>
            </a:endParaRPr>
          </a:p>
          <a:p>
            <a:pPr marL="342900" lvl="0" indent="-342900" rtl="0">
              <a:lnSpc>
                <a:spcPct val="90000"/>
              </a:lnSpc>
              <a:spcBef>
                <a:spcPts val="0"/>
              </a:spcBef>
              <a:spcAft>
                <a:spcPts val="0"/>
              </a:spcAft>
              <a:buFont typeface="Arial" panose="020B0604020202020204" pitchFamily="34" charset="0"/>
              <a:buChar char="•"/>
            </a:pPr>
            <a:r>
              <a:rPr lang="es-ES" sz="2800" b="1" dirty="0">
                <a:solidFill>
                  <a:schemeClr val="dk1"/>
                </a:solidFill>
                <a:latin typeface="Calibri"/>
                <a:ea typeface="Calibri"/>
                <a:cs typeface="Calibri"/>
                <a:sym typeface="Calibri"/>
              </a:rPr>
              <a:t>GÈNERE I MEDIAMBIENT</a:t>
            </a:r>
            <a:endParaRPr sz="2000" dirty="0">
              <a:solidFill>
                <a:srgbClr val="3F3F3F"/>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p11"/>
          <p:cNvSpPr txBox="1"/>
          <p:nvPr/>
        </p:nvSpPr>
        <p:spPr>
          <a:xfrm>
            <a:off x="1566800" y="396639"/>
            <a:ext cx="9315900" cy="446400"/>
          </a:xfrm>
          <a:prstGeom prst="rect">
            <a:avLst/>
          </a:prstGeom>
          <a:noFill/>
          <a:ln>
            <a:noFill/>
          </a:ln>
        </p:spPr>
        <p:txBody>
          <a:bodyPr spcFirstLastPara="1" wrap="square" lIns="91425" tIns="45700" rIns="91425" bIns="45700" anchor="t" anchorCtr="0">
            <a:spAutoFit/>
          </a:bodyPr>
          <a:lstStyle/>
          <a:p>
            <a:pPr marL="0" lvl="0" indent="0" algn="ctr" rtl="0">
              <a:spcBef>
                <a:spcPts val="0"/>
              </a:spcBef>
              <a:spcAft>
                <a:spcPts val="0"/>
              </a:spcAft>
              <a:buClr>
                <a:schemeClr val="dk1"/>
              </a:buClr>
              <a:buFont typeface="Arial"/>
              <a:buNone/>
            </a:pPr>
            <a:r>
              <a:rPr lang="ca-ES" sz="2300" b="1">
                <a:solidFill>
                  <a:srgbClr val="0070C0"/>
                </a:solidFill>
                <a:latin typeface="Calibri"/>
                <a:ea typeface="Calibri"/>
                <a:cs typeface="Calibri"/>
                <a:sym typeface="Calibri"/>
              </a:rPr>
              <a:t>Altres competències més valorades en l’àmbit laboral</a:t>
            </a:r>
            <a:endParaRPr sz="2600" b="1" i="0" u="sng" strike="noStrike" cap="none">
              <a:solidFill>
                <a:srgbClr val="1C6294"/>
              </a:solidFill>
              <a:latin typeface="Calibri"/>
              <a:ea typeface="Calibri"/>
              <a:cs typeface="Calibri"/>
              <a:sym typeface="Calibri"/>
            </a:endParaRPr>
          </a:p>
        </p:txBody>
      </p:sp>
      <p:sp>
        <p:nvSpPr>
          <p:cNvPr id="306" name="Google Shape;306;p11"/>
          <p:cNvSpPr txBox="1"/>
          <p:nvPr/>
        </p:nvSpPr>
        <p:spPr>
          <a:xfrm>
            <a:off x="1380653" y="1883853"/>
            <a:ext cx="4205400" cy="3078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a:p>
        </p:txBody>
      </p:sp>
      <p:sp>
        <p:nvSpPr>
          <p:cNvPr id="307" name="Google Shape;307;p11"/>
          <p:cNvSpPr txBox="1"/>
          <p:nvPr/>
        </p:nvSpPr>
        <p:spPr>
          <a:xfrm>
            <a:off x="3775846" y="5824931"/>
            <a:ext cx="4897800" cy="2769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ca-ES" sz="1200" b="0" i="0" u="sng" strike="noStrike" cap="none">
                <a:solidFill>
                  <a:schemeClr val="dk1"/>
                </a:solidFill>
                <a:latin typeface="Calibri"/>
                <a:ea typeface="Calibri"/>
                <a:cs typeface="Calibri"/>
                <a:sym typeface="Calibri"/>
                <a:hlinkClick r:id="rId3">
                  <a:extLst>
                    <a:ext uri="{A12FA001-AC4F-418D-AE19-62706E023703}">
                      <ahyp:hlinkClr xmlns:ahyp="http://schemas.microsoft.com/office/drawing/2018/hyperlinkcolor" val="tx"/>
                    </a:ext>
                  </a:extLst>
                </a:hlinkClick>
              </a:rPr>
              <a:t>https://www.youtube.com/watch?v=Yf5dSVNPPCE</a:t>
            </a:r>
            <a:endParaRPr sz="1200">
              <a:solidFill>
                <a:schemeClr val="dk1"/>
              </a:solidFill>
              <a:latin typeface="Calibri"/>
              <a:ea typeface="Calibri"/>
              <a:cs typeface="Calibri"/>
              <a:sym typeface="Calibri"/>
            </a:endParaRPr>
          </a:p>
        </p:txBody>
      </p:sp>
      <p:pic>
        <p:nvPicPr>
          <p:cNvPr id="308" name="Google Shape;308;p11"/>
          <p:cNvPicPr preferRelativeResize="0"/>
          <p:nvPr/>
        </p:nvPicPr>
        <p:blipFill rotWithShape="1">
          <a:blip r:embed="rId4">
            <a:alphaModFix/>
          </a:blip>
          <a:srcRect/>
          <a:stretch/>
        </p:blipFill>
        <p:spPr>
          <a:xfrm>
            <a:off x="9442330" y="111755"/>
            <a:ext cx="2444046" cy="806228"/>
          </a:xfrm>
          <a:prstGeom prst="rect">
            <a:avLst/>
          </a:prstGeom>
          <a:noFill/>
          <a:ln>
            <a:noFill/>
          </a:ln>
        </p:spPr>
      </p:pic>
      <p:pic>
        <p:nvPicPr>
          <p:cNvPr id="310" name="Google Shape;310;p11"/>
          <p:cNvPicPr preferRelativeResize="0"/>
          <p:nvPr/>
        </p:nvPicPr>
        <p:blipFill rotWithShape="1">
          <a:blip r:embed="rId5">
            <a:alphaModFix/>
          </a:blip>
          <a:srcRect/>
          <a:stretch/>
        </p:blipFill>
        <p:spPr>
          <a:xfrm>
            <a:off x="576160" y="326747"/>
            <a:ext cx="2131889" cy="376216"/>
          </a:xfrm>
          <a:prstGeom prst="rect">
            <a:avLst/>
          </a:prstGeom>
          <a:noFill/>
          <a:ln>
            <a:noFill/>
          </a:ln>
        </p:spPr>
      </p:pic>
      <p:sp>
        <p:nvSpPr>
          <p:cNvPr id="312" name="Google Shape;312;p11"/>
          <p:cNvSpPr txBox="1"/>
          <p:nvPr/>
        </p:nvSpPr>
        <p:spPr>
          <a:xfrm>
            <a:off x="1805850" y="1362600"/>
            <a:ext cx="2865600" cy="4308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ca-ES" sz="2200" b="1" u="sng">
                <a:solidFill>
                  <a:srgbClr val="1C6294"/>
                </a:solidFill>
                <a:latin typeface="Calibri"/>
                <a:ea typeface="Calibri"/>
                <a:cs typeface="Calibri"/>
                <a:sym typeface="Calibri"/>
              </a:rPr>
              <a:t>Tecnològiques</a:t>
            </a:r>
            <a:endParaRPr sz="2200" b="1" i="0" u="sng" strike="noStrike" cap="none">
              <a:solidFill>
                <a:srgbClr val="1C6294"/>
              </a:solidFill>
              <a:latin typeface="Calibri"/>
              <a:ea typeface="Calibri"/>
              <a:cs typeface="Calibri"/>
              <a:sym typeface="Calibri"/>
            </a:endParaRPr>
          </a:p>
        </p:txBody>
      </p:sp>
      <p:sp>
        <p:nvSpPr>
          <p:cNvPr id="313" name="Google Shape;313;p11"/>
          <p:cNvSpPr txBox="1"/>
          <p:nvPr/>
        </p:nvSpPr>
        <p:spPr>
          <a:xfrm>
            <a:off x="5973950" y="1362588"/>
            <a:ext cx="5180100" cy="4308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ca-ES" sz="2200" b="1" u="sng">
                <a:solidFill>
                  <a:srgbClr val="1C6294"/>
                </a:solidFill>
                <a:latin typeface="Calibri"/>
                <a:ea typeface="Calibri"/>
                <a:cs typeface="Calibri"/>
                <a:sym typeface="Calibri"/>
              </a:rPr>
              <a:t>Empresarials i per a l'emprenedoria</a:t>
            </a:r>
            <a:endParaRPr sz="2200" b="1" i="0" u="sng" strike="noStrike" cap="none">
              <a:solidFill>
                <a:srgbClr val="1C6294"/>
              </a:solidFill>
              <a:latin typeface="Calibri"/>
              <a:ea typeface="Calibri"/>
              <a:cs typeface="Calibri"/>
              <a:sym typeface="Calibri"/>
            </a:endParaRPr>
          </a:p>
        </p:txBody>
      </p:sp>
      <p:sp>
        <p:nvSpPr>
          <p:cNvPr id="314" name="Google Shape;314;p11"/>
          <p:cNvSpPr txBox="1"/>
          <p:nvPr/>
        </p:nvSpPr>
        <p:spPr>
          <a:xfrm>
            <a:off x="5973950" y="3232450"/>
            <a:ext cx="4119600" cy="2318100"/>
          </a:xfrm>
          <a:prstGeom prst="rect">
            <a:avLst/>
          </a:prstGeom>
          <a:noFill/>
          <a:ln>
            <a:noFill/>
          </a:ln>
        </p:spPr>
        <p:txBody>
          <a:bodyPr spcFirstLastPara="1" wrap="square" lIns="91425" tIns="91425" rIns="91425" bIns="91425" anchor="t" anchorCtr="0">
            <a:spAutoFit/>
          </a:bodyPr>
          <a:lstStyle/>
          <a:p>
            <a:pPr marL="457200" lvl="0" indent="-317500" algn="just" rtl="0">
              <a:lnSpc>
                <a:spcPct val="90000"/>
              </a:lnSpc>
              <a:spcBef>
                <a:spcPts val="0"/>
              </a:spcBef>
              <a:spcAft>
                <a:spcPts val="0"/>
              </a:spcAft>
              <a:buClr>
                <a:schemeClr val="accent2"/>
              </a:buClr>
              <a:buSzPts val="1400"/>
              <a:buFont typeface="Calibri"/>
              <a:buAutoNum type="arabicPeriod"/>
            </a:pPr>
            <a:r>
              <a:rPr lang="ca-ES">
                <a:solidFill>
                  <a:schemeClr val="dk1"/>
                </a:solidFill>
                <a:latin typeface="Calibri"/>
                <a:ea typeface="Calibri"/>
                <a:cs typeface="Calibri"/>
                <a:sym typeface="Calibri"/>
              </a:rPr>
              <a:t>Identificació d'oportunitats per a crear empreses o unitats de negoci.</a:t>
            </a:r>
            <a:endParaRPr sz="1200">
              <a:solidFill>
                <a:srgbClr val="333333"/>
              </a:solidFill>
              <a:highlight>
                <a:srgbClr val="F5F5F5"/>
              </a:highlight>
            </a:endParaRPr>
          </a:p>
          <a:p>
            <a:pPr marL="457200" lvl="0" indent="0" algn="just" rtl="0">
              <a:lnSpc>
                <a:spcPct val="90000"/>
              </a:lnSpc>
              <a:spcBef>
                <a:spcPts val="0"/>
              </a:spcBef>
              <a:spcAft>
                <a:spcPts val="0"/>
              </a:spcAft>
              <a:buNone/>
            </a:pPr>
            <a:endParaRPr>
              <a:solidFill>
                <a:schemeClr val="dk1"/>
              </a:solidFill>
              <a:latin typeface="Calibri"/>
              <a:ea typeface="Calibri"/>
              <a:cs typeface="Calibri"/>
              <a:sym typeface="Calibri"/>
            </a:endParaRPr>
          </a:p>
          <a:p>
            <a:pPr marL="457200" lvl="0" indent="-317500" algn="just" rtl="0">
              <a:lnSpc>
                <a:spcPct val="90000"/>
              </a:lnSpc>
              <a:spcBef>
                <a:spcPts val="0"/>
              </a:spcBef>
              <a:spcAft>
                <a:spcPts val="0"/>
              </a:spcAft>
              <a:buClr>
                <a:schemeClr val="dk1"/>
              </a:buClr>
              <a:buSzPts val="1400"/>
              <a:buFont typeface="Calibri"/>
              <a:buAutoNum type="arabicPeriod"/>
            </a:pPr>
            <a:r>
              <a:rPr lang="ca-ES">
                <a:solidFill>
                  <a:schemeClr val="dk1"/>
                </a:solidFill>
                <a:latin typeface="Calibri"/>
                <a:ea typeface="Calibri"/>
                <a:cs typeface="Calibri"/>
                <a:sym typeface="Calibri"/>
              </a:rPr>
              <a:t>Elaboració de plans per a crear empreses o unitats de negoci.</a:t>
            </a:r>
            <a:endParaRPr>
              <a:solidFill>
                <a:schemeClr val="dk1"/>
              </a:solidFill>
              <a:latin typeface="Calibri"/>
              <a:ea typeface="Calibri"/>
              <a:cs typeface="Calibri"/>
              <a:sym typeface="Calibri"/>
            </a:endParaRPr>
          </a:p>
          <a:p>
            <a:pPr marL="457200" lvl="0" indent="0" algn="just" rtl="0">
              <a:lnSpc>
                <a:spcPct val="90000"/>
              </a:lnSpc>
              <a:spcBef>
                <a:spcPts val="0"/>
              </a:spcBef>
              <a:spcAft>
                <a:spcPts val="0"/>
              </a:spcAft>
              <a:buNone/>
            </a:pPr>
            <a:endParaRPr>
              <a:solidFill>
                <a:schemeClr val="dk1"/>
              </a:solidFill>
              <a:latin typeface="Calibri"/>
              <a:ea typeface="Calibri"/>
              <a:cs typeface="Calibri"/>
              <a:sym typeface="Calibri"/>
            </a:endParaRPr>
          </a:p>
          <a:p>
            <a:pPr marL="457200" lvl="0" indent="-317500" algn="just" rtl="0">
              <a:lnSpc>
                <a:spcPct val="90000"/>
              </a:lnSpc>
              <a:spcBef>
                <a:spcPts val="0"/>
              </a:spcBef>
              <a:spcAft>
                <a:spcPts val="0"/>
              </a:spcAft>
              <a:buClr>
                <a:schemeClr val="dk1"/>
              </a:buClr>
              <a:buSzPts val="1400"/>
              <a:buFont typeface="Calibri"/>
              <a:buAutoNum type="arabicPeriod"/>
            </a:pPr>
            <a:r>
              <a:rPr lang="ca-ES">
                <a:solidFill>
                  <a:schemeClr val="dk1"/>
                </a:solidFill>
                <a:latin typeface="Calibri"/>
                <a:ea typeface="Calibri"/>
                <a:cs typeface="Calibri"/>
                <a:sym typeface="Calibri"/>
              </a:rPr>
              <a:t>Consecució de recursos. </a:t>
            </a:r>
            <a:endParaRPr>
              <a:solidFill>
                <a:schemeClr val="dk1"/>
              </a:solidFill>
              <a:latin typeface="Calibri"/>
              <a:ea typeface="Calibri"/>
              <a:cs typeface="Calibri"/>
              <a:sym typeface="Calibri"/>
            </a:endParaRPr>
          </a:p>
          <a:p>
            <a:pPr marL="457200" lvl="0" indent="0" algn="just" rtl="0">
              <a:lnSpc>
                <a:spcPct val="90000"/>
              </a:lnSpc>
              <a:spcBef>
                <a:spcPts val="0"/>
              </a:spcBef>
              <a:spcAft>
                <a:spcPts val="0"/>
              </a:spcAft>
              <a:buNone/>
            </a:pPr>
            <a:endParaRPr>
              <a:solidFill>
                <a:schemeClr val="dk1"/>
              </a:solidFill>
              <a:latin typeface="Calibri"/>
              <a:ea typeface="Calibri"/>
              <a:cs typeface="Calibri"/>
              <a:sym typeface="Calibri"/>
            </a:endParaRPr>
          </a:p>
          <a:p>
            <a:pPr marL="457200" lvl="0" indent="-317500" algn="just" rtl="0">
              <a:lnSpc>
                <a:spcPct val="90000"/>
              </a:lnSpc>
              <a:spcBef>
                <a:spcPts val="0"/>
              </a:spcBef>
              <a:spcAft>
                <a:spcPts val="0"/>
              </a:spcAft>
              <a:buClr>
                <a:schemeClr val="dk1"/>
              </a:buClr>
              <a:buSzPts val="1400"/>
              <a:buFont typeface="Calibri"/>
              <a:buAutoNum type="arabicPeriod"/>
            </a:pPr>
            <a:r>
              <a:rPr lang="ca-ES">
                <a:solidFill>
                  <a:schemeClr val="dk1"/>
                </a:solidFill>
                <a:latin typeface="Calibri"/>
                <a:ea typeface="Calibri"/>
                <a:cs typeface="Calibri"/>
                <a:sym typeface="Calibri"/>
              </a:rPr>
              <a:t>Capacitat per assumir riscos.</a:t>
            </a:r>
            <a:endParaRPr>
              <a:solidFill>
                <a:schemeClr val="dk1"/>
              </a:solidFill>
              <a:latin typeface="Calibri"/>
              <a:ea typeface="Calibri"/>
              <a:cs typeface="Calibri"/>
              <a:sym typeface="Calibri"/>
            </a:endParaRPr>
          </a:p>
          <a:p>
            <a:pPr marL="457200" lvl="0" indent="0" algn="just" rtl="0">
              <a:lnSpc>
                <a:spcPct val="90000"/>
              </a:lnSpc>
              <a:spcBef>
                <a:spcPts val="0"/>
              </a:spcBef>
              <a:spcAft>
                <a:spcPts val="0"/>
              </a:spcAft>
              <a:buNone/>
            </a:pPr>
            <a:endParaRPr>
              <a:solidFill>
                <a:schemeClr val="dk1"/>
              </a:solidFill>
              <a:latin typeface="Calibri"/>
              <a:ea typeface="Calibri"/>
              <a:cs typeface="Calibri"/>
              <a:sym typeface="Calibri"/>
            </a:endParaRPr>
          </a:p>
          <a:p>
            <a:pPr marL="457200" lvl="0" indent="-317500" algn="just" rtl="0">
              <a:lnSpc>
                <a:spcPct val="90000"/>
              </a:lnSpc>
              <a:spcBef>
                <a:spcPts val="0"/>
              </a:spcBef>
              <a:spcAft>
                <a:spcPts val="0"/>
              </a:spcAft>
              <a:buClr>
                <a:schemeClr val="dk1"/>
              </a:buClr>
              <a:buSzPts val="1400"/>
              <a:buFont typeface="Calibri"/>
              <a:buAutoNum type="arabicPeriod"/>
            </a:pPr>
            <a:r>
              <a:rPr lang="ca-ES">
                <a:solidFill>
                  <a:schemeClr val="dk1"/>
                </a:solidFill>
                <a:latin typeface="Calibri"/>
                <a:ea typeface="Calibri"/>
                <a:cs typeface="Calibri"/>
                <a:sym typeface="Calibri"/>
              </a:rPr>
              <a:t>Capacitat per al comerç i vendes.</a:t>
            </a:r>
            <a:endParaRPr>
              <a:solidFill>
                <a:schemeClr val="dk1"/>
              </a:solidFill>
              <a:latin typeface="Calibri"/>
              <a:ea typeface="Calibri"/>
              <a:cs typeface="Calibri"/>
              <a:sym typeface="Calibri"/>
            </a:endParaRPr>
          </a:p>
        </p:txBody>
      </p:sp>
      <p:sp>
        <p:nvSpPr>
          <p:cNvPr id="315" name="Google Shape;315;p11"/>
          <p:cNvSpPr txBox="1"/>
          <p:nvPr/>
        </p:nvSpPr>
        <p:spPr>
          <a:xfrm>
            <a:off x="1070275" y="3232438"/>
            <a:ext cx="4119600" cy="2124000"/>
          </a:xfrm>
          <a:prstGeom prst="rect">
            <a:avLst/>
          </a:prstGeom>
          <a:noFill/>
          <a:ln>
            <a:noFill/>
          </a:ln>
        </p:spPr>
        <p:txBody>
          <a:bodyPr spcFirstLastPara="1" wrap="square" lIns="91425" tIns="91425" rIns="91425" bIns="91425" anchor="t" anchorCtr="0">
            <a:spAutoFit/>
          </a:bodyPr>
          <a:lstStyle/>
          <a:p>
            <a:pPr marL="457200" lvl="0" indent="-317500" algn="just" rtl="0">
              <a:lnSpc>
                <a:spcPct val="90000"/>
              </a:lnSpc>
              <a:spcBef>
                <a:spcPts val="0"/>
              </a:spcBef>
              <a:spcAft>
                <a:spcPts val="0"/>
              </a:spcAft>
              <a:buClr>
                <a:schemeClr val="accent2"/>
              </a:buClr>
              <a:buSzPts val="1400"/>
              <a:buFont typeface="Calibri"/>
              <a:buAutoNum type="arabicPeriod"/>
            </a:pPr>
            <a:r>
              <a:rPr lang="ca-ES">
                <a:solidFill>
                  <a:schemeClr val="dk1"/>
                </a:solidFill>
                <a:latin typeface="Calibri"/>
                <a:ea typeface="Calibri"/>
                <a:cs typeface="Calibri"/>
                <a:sym typeface="Calibri"/>
              </a:rPr>
              <a:t>Identificar, transformar, innovar procediments.</a:t>
            </a:r>
            <a:endParaRPr>
              <a:solidFill>
                <a:schemeClr val="dk1"/>
              </a:solidFill>
              <a:latin typeface="Calibri"/>
              <a:ea typeface="Calibri"/>
              <a:cs typeface="Calibri"/>
              <a:sym typeface="Calibri"/>
            </a:endParaRPr>
          </a:p>
          <a:p>
            <a:pPr marL="457200" lvl="0" indent="0" algn="just" rtl="0">
              <a:lnSpc>
                <a:spcPct val="90000"/>
              </a:lnSpc>
              <a:spcBef>
                <a:spcPts val="0"/>
              </a:spcBef>
              <a:spcAft>
                <a:spcPts val="0"/>
              </a:spcAft>
              <a:buNone/>
            </a:pPr>
            <a:endParaRPr>
              <a:solidFill>
                <a:schemeClr val="dk1"/>
              </a:solidFill>
              <a:latin typeface="Calibri"/>
              <a:ea typeface="Calibri"/>
              <a:cs typeface="Calibri"/>
              <a:sym typeface="Calibri"/>
            </a:endParaRPr>
          </a:p>
          <a:p>
            <a:pPr marL="457200" lvl="0" indent="-317500" algn="just" rtl="0">
              <a:lnSpc>
                <a:spcPct val="90000"/>
              </a:lnSpc>
              <a:spcBef>
                <a:spcPts val="0"/>
              </a:spcBef>
              <a:spcAft>
                <a:spcPts val="0"/>
              </a:spcAft>
              <a:buClr>
                <a:schemeClr val="dk1"/>
              </a:buClr>
              <a:buSzPts val="1400"/>
              <a:buFont typeface="Calibri"/>
              <a:buAutoNum type="arabicPeriod"/>
            </a:pPr>
            <a:r>
              <a:rPr lang="ca-ES">
                <a:solidFill>
                  <a:schemeClr val="dk1"/>
                </a:solidFill>
                <a:latin typeface="Calibri"/>
                <a:ea typeface="Calibri"/>
                <a:cs typeface="Calibri"/>
                <a:sym typeface="Calibri"/>
              </a:rPr>
              <a:t>Utilitzar eines informàtiques.</a:t>
            </a:r>
            <a:endParaRPr>
              <a:solidFill>
                <a:schemeClr val="dk1"/>
              </a:solidFill>
              <a:latin typeface="Calibri"/>
              <a:ea typeface="Calibri"/>
              <a:cs typeface="Calibri"/>
              <a:sym typeface="Calibri"/>
            </a:endParaRPr>
          </a:p>
          <a:p>
            <a:pPr marL="457200" lvl="0" indent="0" algn="just" rtl="0">
              <a:lnSpc>
                <a:spcPct val="90000"/>
              </a:lnSpc>
              <a:spcBef>
                <a:spcPts val="0"/>
              </a:spcBef>
              <a:spcAft>
                <a:spcPts val="0"/>
              </a:spcAft>
              <a:buNone/>
            </a:pPr>
            <a:endParaRPr>
              <a:solidFill>
                <a:schemeClr val="dk1"/>
              </a:solidFill>
              <a:latin typeface="Calibri"/>
              <a:ea typeface="Calibri"/>
              <a:cs typeface="Calibri"/>
              <a:sym typeface="Calibri"/>
            </a:endParaRPr>
          </a:p>
          <a:p>
            <a:pPr marL="457200" lvl="0" indent="-317500" algn="just" rtl="0">
              <a:lnSpc>
                <a:spcPct val="90000"/>
              </a:lnSpc>
              <a:spcBef>
                <a:spcPts val="0"/>
              </a:spcBef>
              <a:spcAft>
                <a:spcPts val="0"/>
              </a:spcAft>
              <a:buClr>
                <a:schemeClr val="dk1"/>
              </a:buClr>
              <a:buSzPts val="1400"/>
              <a:buFont typeface="Calibri"/>
              <a:buAutoNum type="arabicPeriod"/>
            </a:pPr>
            <a:r>
              <a:rPr lang="ca-ES">
                <a:solidFill>
                  <a:schemeClr val="dk1"/>
                </a:solidFill>
                <a:latin typeface="Calibri"/>
                <a:ea typeface="Calibri"/>
                <a:cs typeface="Calibri"/>
                <a:sym typeface="Calibri"/>
              </a:rPr>
              <a:t>Crear, adaptar, apropiar, manejar i transferir tecnologies.</a:t>
            </a:r>
            <a:endParaRPr>
              <a:solidFill>
                <a:schemeClr val="dk1"/>
              </a:solidFill>
              <a:latin typeface="Calibri"/>
              <a:ea typeface="Calibri"/>
              <a:cs typeface="Calibri"/>
              <a:sym typeface="Calibri"/>
            </a:endParaRPr>
          </a:p>
          <a:p>
            <a:pPr marL="457200" lvl="0" indent="0" algn="just" rtl="0">
              <a:lnSpc>
                <a:spcPct val="90000"/>
              </a:lnSpc>
              <a:spcBef>
                <a:spcPts val="0"/>
              </a:spcBef>
              <a:spcAft>
                <a:spcPts val="0"/>
              </a:spcAft>
              <a:buNone/>
            </a:pPr>
            <a:endParaRPr>
              <a:solidFill>
                <a:schemeClr val="dk1"/>
              </a:solidFill>
              <a:latin typeface="Calibri"/>
              <a:ea typeface="Calibri"/>
              <a:cs typeface="Calibri"/>
              <a:sym typeface="Calibri"/>
            </a:endParaRPr>
          </a:p>
          <a:p>
            <a:pPr marL="457200" lvl="0" indent="-317500" algn="just" rtl="0">
              <a:lnSpc>
                <a:spcPct val="90000"/>
              </a:lnSpc>
              <a:spcBef>
                <a:spcPts val="0"/>
              </a:spcBef>
              <a:spcAft>
                <a:spcPts val="0"/>
              </a:spcAft>
              <a:buClr>
                <a:schemeClr val="dk1"/>
              </a:buClr>
              <a:buSzPts val="1400"/>
              <a:buFont typeface="Calibri"/>
              <a:buAutoNum type="arabicPeriod"/>
            </a:pPr>
            <a:r>
              <a:rPr lang="ca-ES">
                <a:solidFill>
                  <a:schemeClr val="dk1"/>
                </a:solidFill>
                <a:latin typeface="Calibri"/>
                <a:ea typeface="Calibri"/>
                <a:cs typeface="Calibri"/>
                <a:sym typeface="Calibri"/>
              </a:rPr>
              <a:t>Capacitat per assumir riscos.</a:t>
            </a:r>
            <a:endParaRPr>
              <a:solidFill>
                <a:schemeClr val="dk1"/>
              </a:solidFill>
              <a:latin typeface="Calibri"/>
              <a:ea typeface="Calibri"/>
              <a:cs typeface="Calibri"/>
              <a:sym typeface="Calibri"/>
            </a:endParaRPr>
          </a:p>
          <a:p>
            <a:pPr marL="457200" lvl="0" indent="0" algn="just" rtl="0">
              <a:lnSpc>
                <a:spcPct val="90000"/>
              </a:lnSpc>
              <a:spcBef>
                <a:spcPts val="0"/>
              </a:spcBef>
              <a:spcAft>
                <a:spcPts val="0"/>
              </a:spcAft>
              <a:buNone/>
            </a:pPr>
            <a:endParaRPr>
              <a:solidFill>
                <a:schemeClr val="dk1"/>
              </a:solidFill>
              <a:latin typeface="Calibri"/>
              <a:ea typeface="Calibri"/>
              <a:cs typeface="Calibri"/>
              <a:sym typeface="Calibri"/>
            </a:endParaRPr>
          </a:p>
          <a:p>
            <a:pPr marL="457200" lvl="0" indent="-317500" algn="just" rtl="0">
              <a:lnSpc>
                <a:spcPct val="90000"/>
              </a:lnSpc>
              <a:spcBef>
                <a:spcPts val="0"/>
              </a:spcBef>
              <a:spcAft>
                <a:spcPts val="0"/>
              </a:spcAft>
              <a:buClr>
                <a:schemeClr val="dk1"/>
              </a:buClr>
              <a:buSzPts val="1400"/>
              <a:buFont typeface="Calibri"/>
              <a:buAutoNum type="arabicPeriod"/>
            </a:pPr>
            <a:r>
              <a:rPr lang="ca-ES">
                <a:solidFill>
                  <a:schemeClr val="dk1"/>
                </a:solidFill>
                <a:latin typeface="Calibri"/>
                <a:ea typeface="Calibri"/>
                <a:cs typeface="Calibri"/>
                <a:sym typeface="Calibri"/>
              </a:rPr>
              <a:t>Elaborar models tecnològics. </a:t>
            </a:r>
            <a:endParaRPr>
              <a:solidFill>
                <a:schemeClr val="dk1"/>
              </a:solidFill>
              <a:latin typeface="Calibri"/>
              <a:ea typeface="Calibri"/>
              <a:cs typeface="Calibri"/>
              <a:sym typeface="Calibri"/>
            </a:endParaRPr>
          </a:p>
        </p:txBody>
      </p:sp>
      <p:sp>
        <p:nvSpPr>
          <p:cNvPr id="316" name="Google Shape;316;p11"/>
          <p:cNvSpPr txBox="1"/>
          <p:nvPr/>
        </p:nvSpPr>
        <p:spPr>
          <a:xfrm>
            <a:off x="1464575" y="2205125"/>
            <a:ext cx="38679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ca-ES" b="1">
                <a:solidFill>
                  <a:schemeClr val="dk1"/>
                </a:solidFill>
                <a:latin typeface="Calibri"/>
                <a:ea typeface="Calibri"/>
                <a:cs typeface="Calibri"/>
                <a:sym typeface="Calibri"/>
              </a:rPr>
              <a:t>Transformar i innovar procediments i utilitzar eines informàtiques a l'abast.</a:t>
            </a:r>
            <a:endParaRPr/>
          </a:p>
        </p:txBody>
      </p:sp>
      <p:sp>
        <p:nvSpPr>
          <p:cNvPr id="317" name="Google Shape;317;p11"/>
          <p:cNvSpPr txBox="1"/>
          <p:nvPr/>
        </p:nvSpPr>
        <p:spPr>
          <a:xfrm>
            <a:off x="5973950" y="2205125"/>
            <a:ext cx="38679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ca-ES" b="1">
                <a:solidFill>
                  <a:schemeClr val="dk1"/>
                </a:solidFill>
                <a:latin typeface="Calibri"/>
                <a:ea typeface="Calibri"/>
                <a:cs typeface="Calibri"/>
                <a:sym typeface="Calibri"/>
              </a:rPr>
              <a:t>Habilitats per a crear, liderar i sostenir unitats de negoci per compte propi.</a:t>
            </a:r>
            <a:endParaRPr/>
          </a:p>
        </p:txBody>
      </p:sp>
      <p:cxnSp>
        <p:nvCxnSpPr>
          <p:cNvPr id="318" name="Google Shape;318;p11"/>
          <p:cNvCxnSpPr/>
          <p:nvPr/>
        </p:nvCxnSpPr>
        <p:spPr>
          <a:xfrm>
            <a:off x="5462375" y="1582250"/>
            <a:ext cx="58800" cy="3954300"/>
          </a:xfrm>
          <a:prstGeom prst="straightConnector1">
            <a:avLst/>
          </a:prstGeom>
          <a:noFill/>
          <a:ln w="38100" cap="flat" cmpd="sng">
            <a:solidFill>
              <a:srgbClr val="4A86E8"/>
            </a:solidFill>
            <a:prstDash val="solid"/>
            <a:round/>
            <a:headEnd type="none" w="med" len="med"/>
            <a:tailEnd type="none" w="med" len="med"/>
          </a:ln>
        </p:spPr>
      </p:cxnSp>
      <p:grpSp>
        <p:nvGrpSpPr>
          <p:cNvPr id="2" name="Grupo 1">
            <a:extLst>
              <a:ext uri="{FF2B5EF4-FFF2-40B4-BE49-F238E27FC236}">
                <a16:creationId xmlns:a16="http://schemas.microsoft.com/office/drawing/2014/main" id="{295377A9-B7BD-DCC8-F65C-97ACD1E041C4}"/>
              </a:ext>
            </a:extLst>
          </p:cNvPr>
          <p:cNvGrpSpPr/>
          <p:nvPr/>
        </p:nvGrpSpPr>
        <p:grpSpPr>
          <a:xfrm>
            <a:off x="302623" y="6303814"/>
            <a:ext cx="11586754" cy="655298"/>
            <a:chOff x="302623" y="6257921"/>
            <a:chExt cx="11586754" cy="655298"/>
          </a:xfrm>
        </p:grpSpPr>
        <p:pic>
          <p:nvPicPr>
            <p:cNvPr id="3" name="Picture 3" descr="Logotip Generalitat">
              <a:extLst>
                <a:ext uri="{FF2B5EF4-FFF2-40B4-BE49-F238E27FC236}">
                  <a16:creationId xmlns:a16="http://schemas.microsoft.com/office/drawing/2014/main" id="{C5F7F2C2-F0B7-884E-5B26-C1019038EE47}"/>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705122" y="6319402"/>
              <a:ext cx="1276578" cy="328263"/>
            </a:xfrm>
            <a:prstGeom prst="rect">
              <a:avLst/>
            </a:prstGeom>
            <a:noFill/>
            <a:ln>
              <a:noFill/>
            </a:ln>
          </p:spPr>
        </p:pic>
        <p:pic>
          <p:nvPicPr>
            <p:cNvPr id="4" name="Picture 6" descr="Logotip Ministerio de Educación y Formación Profesional">
              <a:extLst>
                <a:ext uri="{FF2B5EF4-FFF2-40B4-BE49-F238E27FC236}">
                  <a16:creationId xmlns:a16="http://schemas.microsoft.com/office/drawing/2014/main" id="{D1EEC1AD-F885-7A30-AC25-0388468F0C1C}"/>
                </a:ext>
              </a:extLst>
            </p:cNvPr>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5515410" y="6257921"/>
              <a:ext cx="1084978" cy="3897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5" descr="Logotip Ministerio de Trabajo y Economía Social">
              <a:extLst>
                <a:ext uri="{FF2B5EF4-FFF2-40B4-BE49-F238E27FC236}">
                  <a16:creationId xmlns:a16="http://schemas.microsoft.com/office/drawing/2014/main" id="{775E29D9-C5BA-AB11-E64B-AD8C3E8D1DE9}"/>
                </a:ext>
              </a:extLst>
            </p:cNvPr>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10067511" y="6277068"/>
              <a:ext cx="1273333" cy="370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Cuadro de texto 47">
              <a:extLst>
                <a:ext uri="{FF2B5EF4-FFF2-40B4-BE49-F238E27FC236}">
                  <a16:creationId xmlns:a16="http://schemas.microsoft.com/office/drawing/2014/main" id="{13C057D6-1BF8-6B80-14E9-4CA6EFC9A1E6}"/>
                </a:ext>
              </a:extLst>
            </p:cNvPr>
            <p:cNvSpPr txBox="1"/>
            <p:nvPr/>
          </p:nvSpPr>
          <p:spPr>
            <a:xfrm>
              <a:off x="302623" y="6628518"/>
              <a:ext cx="11586754" cy="284701"/>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r>
                <a:rPr lang="ca-ES" sz="1000" b="1" i="1" dirty="0">
                  <a:effectLst/>
                  <a:latin typeface="Calibri" panose="020F0502020204030204" pitchFamily="34" charset="0"/>
                  <a:ea typeface="Calibri" panose="020F0502020204030204" pitchFamily="34" charset="0"/>
                </a:rPr>
                <a:t>Aquesta actuació està impulsada i subvencionada pel Servei Públic d’Ocupació de Catalunya – SOC – amb Fons rebuts del Ministeri d’Educació i Formació Professional i del Servei Públic d’Ocupació Estatal (SEPE</a:t>
              </a:r>
              <a:r>
                <a:rPr lang="ca-ES" sz="1000" b="1" dirty="0">
                  <a:effectLst/>
                  <a:latin typeface="Calibri" panose="020F0502020204030204" pitchFamily="34" charset="0"/>
                  <a:ea typeface="Calibri" panose="020F0502020204030204" pitchFamily="34" charset="0"/>
                </a:rPr>
                <a:t>)  </a:t>
              </a:r>
              <a:endParaRPr lang="es-ES" b="1" dirty="0">
                <a:effectLst/>
                <a:latin typeface="Calibri" panose="020F0502020204030204" pitchFamily="34" charset="0"/>
                <a:ea typeface="Calibri" panose="020F0502020204030204" pitchFamily="34" charset="0"/>
              </a:endParaRPr>
            </a:p>
            <a:p>
              <a:r>
                <a:rPr lang="ca-ES" sz="700" i="1" dirty="0">
                  <a:effectLst/>
                  <a:latin typeface="Calibri" panose="020F0502020204030204" pitchFamily="34" charset="0"/>
                  <a:ea typeface="Calibri" panose="020F0502020204030204" pitchFamily="34" charset="0"/>
                </a:rPr>
                <a:t> </a:t>
              </a:r>
              <a:endParaRPr lang="es-ES" sz="1100" dirty="0">
                <a:effectLst/>
                <a:latin typeface="Calibri" panose="020F0502020204030204" pitchFamily="34" charset="0"/>
                <a:ea typeface="Calibri" panose="020F0502020204030204" pitchFamily="34" charset="0"/>
              </a:endParaRPr>
            </a:p>
          </p:txBody>
        </p: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pic>
        <p:nvPicPr>
          <p:cNvPr id="323" name="Google Shape;323;p12"/>
          <p:cNvPicPr preferRelativeResize="0"/>
          <p:nvPr/>
        </p:nvPicPr>
        <p:blipFill rotWithShape="1">
          <a:blip r:embed="rId3">
            <a:alphaModFix/>
          </a:blip>
          <a:srcRect/>
          <a:stretch/>
        </p:blipFill>
        <p:spPr>
          <a:xfrm>
            <a:off x="2028175" y="457038"/>
            <a:ext cx="6465328" cy="5943926"/>
          </a:xfrm>
          <a:prstGeom prst="rect">
            <a:avLst/>
          </a:prstGeom>
          <a:noFill/>
          <a:ln>
            <a:noFill/>
          </a:ln>
        </p:spPr>
      </p:pic>
      <p:sp>
        <p:nvSpPr>
          <p:cNvPr id="324" name="Google Shape;324;p12"/>
          <p:cNvSpPr/>
          <p:nvPr/>
        </p:nvSpPr>
        <p:spPr>
          <a:xfrm>
            <a:off x="3228800" y="199700"/>
            <a:ext cx="6911100" cy="4617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ca-ES" sz="2100" b="1">
                <a:solidFill>
                  <a:srgbClr val="0070C0"/>
                </a:solidFill>
                <a:latin typeface="Calibri"/>
                <a:ea typeface="Calibri"/>
                <a:cs typeface="Calibri"/>
                <a:sym typeface="Calibri"/>
              </a:rPr>
              <a:t>Altres competències més valorades en l’àmbit laboral</a:t>
            </a:r>
            <a:endParaRPr sz="2100"/>
          </a:p>
        </p:txBody>
      </p:sp>
      <p:pic>
        <p:nvPicPr>
          <p:cNvPr id="325" name="Google Shape;325;p12"/>
          <p:cNvPicPr preferRelativeResize="0"/>
          <p:nvPr/>
        </p:nvPicPr>
        <p:blipFill rotWithShape="1">
          <a:blip r:embed="rId4">
            <a:alphaModFix/>
          </a:blip>
          <a:srcRect/>
          <a:stretch/>
        </p:blipFill>
        <p:spPr>
          <a:xfrm>
            <a:off x="9391071" y="120574"/>
            <a:ext cx="2444046" cy="806228"/>
          </a:xfrm>
          <a:prstGeom prst="rect">
            <a:avLst/>
          </a:prstGeom>
          <a:noFill/>
          <a:ln>
            <a:noFill/>
          </a:ln>
        </p:spPr>
      </p:pic>
      <p:pic>
        <p:nvPicPr>
          <p:cNvPr id="327" name="Google Shape;327;p12"/>
          <p:cNvPicPr preferRelativeResize="0"/>
          <p:nvPr/>
        </p:nvPicPr>
        <p:blipFill rotWithShape="1">
          <a:blip r:embed="rId5">
            <a:alphaModFix/>
          </a:blip>
          <a:srcRect/>
          <a:stretch/>
        </p:blipFill>
        <p:spPr>
          <a:xfrm>
            <a:off x="611560" y="199697"/>
            <a:ext cx="2131888" cy="376216"/>
          </a:xfrm>
          <a:prstGeom prst="rect">
            <a:avLst/>
          </a:prstGeom>
          <a:noFill/>
          <a:ln>
            <a:noFill/>
          </a:ln>
        </p:spPr>
      </p:pic>
      <p:sp>
        <p:nvSpPr>
          <p:cNvPr id="329" name="Google Shape;329;p12"/>
          <p:cNvSpPr/>
          <p:nvPr/>
        </p:nvSpPr>
        <p:spPr>
          <a:xfrm>
            <a:off x="275125" y="864275"/>
            <a:ext cx="2617200" cy="13899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ca-ES" sz="2300" b="1" u="sng">
                <a:solidFill>
                  <a:srgbClr val="0070C0"/>
                </a:solidFill>
                <a:latin typeface="Calibri"/>
                <a:ea typeface="Calibri"/>
                <a:cs typeface="Calibri"/>
                <a:sym typeface="Calibri"/>
              </a:rPr>
              <a:t>En la implicació d’entorns i contextos digitals</a:t>
            </a:r>
            <a:endParaRPr sz="2300" u="sng"/>
          </a:p>
        </p:txBody>
      </p:sp>
      <p:sp>
        <p:nvSpPr>
          <p:cNvPr id="330" name="Google Shape;330;p12"/>
          <p:cNvSpPr txBox="1"/>
          <p:nvPr/>
        </p:nvSpPr>
        <p:spPr>
          <a:xfrm>
            <a:off x="8157250" y="2491600"/>
            <a:ext cx="3570300" cy="3748500"/>
          </a:xfrm>
          <a:prstGeom prst="rect">
            <a:avLst/>
          </a:prstGeom>
          <a:noFill/>
          <a:ln>
            <a:noFill/>
          </a:ln>
        </p:spPr>
        <p:txBody>
          <a:bodyPr spcFirstLastPara="1" wrap="square" lIns="91425" tIns="45700" rIns="91425" bIns="45700" anchor="t" anchorCtr="0">
            <a:noAutofit/>
          </a:bodyPr>
          <a:lstStyle/>
          <a:p>
            <a:pPr marL="457200" lvl="0" indent="-317500" algn="just" rtl="0">
              <a:lnSpc>
                <a:spcPct val="90000"/>
              </a:lnSpc>
              <a:spcBef>
                <a:spcPts val="1400"/>
              </a:spcBef>
              <a:spcAft>
                <a:spcPts val="0"/>
              </a:spcAft>
              <a:buClr>
                <a:schemeClr val="dk1"/>
              </a:buClr>
              <a:buSzPts val="1400"/>
              <a:buFont typeface="Calibri"/>
              <a:buAutoNum type="arabicPeriod"/>
            </a:pPr>
            <a:r>
              <a:rPr lang="ca-ES" sz="1700" b="1" dirty="0">
                <a:solidFill>
                  <a:schemeClr val="dk1"/>
                </a:solidFill>
                <a:latin typeface="Calibri"/>
                <a:ea typeface="Calibri"/>
                <a:cs typeface="Calibri"/>
                <a:sym typeface="Calibri"/>
              </a:rPr>
              <a:t>Competència digital</a:t>
            </a:r>
            <a:r>
              <a:rPr lang="ca-ES" sz="1700" dirty="0">
                <a:solidFill>
                  <a:schemeClr val="dk1"/>
                </a:solidFill>
                <a:latin typeface="Calibri"/>
                <a:ea typeface="Calibri"/>
                <a:cs typeface="Calibri"/>
                <a:sym typeface="Calibri"/>
              </a:rPr>
              <a:t>:</a:t>
            </a:r>
            <a:r>
              <a:rPr lang="ca-ES" dirty="0">
                <a:solidFill>
                  <a:schemeClr val="dk1"/>
                </a:solidFill>
                <a:latin typeface="Calibri"/>
                <a:ea typeface="Calibri"/>
                <a:cs typeface="Calibri"/>
                <a:sym typeface="Calibri"/>
              </a:rPr>
              <a:t> </a:t>
            </a:r>
            <a:r>
              <a:rPr lang="ca-ES" sz="1700" dirty="0">
                <a:solidFill>
                  <a:srgbClr val="333333"/>
                </a:solidFill>
                <a:highlight>
                  <a:srgbClr val="FFFFFF"/>
                </a:highlight>
              </a:rPr>
              <a:t>Habilitat per a emprar tots els mitjans tecnològics que estan a l'abast de cadascun i adaptar-se de manera dinàmica a entorns tecnològics canviants. La destresa en l'ús d'aplicacions d'ofimàtica, el domini en la gestió de xarxes socials o els coneixements de SEU (posicionament en cercadors) són alguns dels aspectes que engloba aquesta capacitat.</a:t>
            </a:r>
            <a:endParaRPr sz="2100" dirty="0">
              <a:solidFill>
                <a:schemeClr val="dk1"/>
              </a:solidFill>
              <a:latin typeface="Calibri"/>
              <a:ea typeface="Calibri"/>
              <a:cs typeface="Calibri"/>
              <a:sym typeface="Calibri"/>
            </a:endParaRPr>
          </a:p>
          <a:p>
            <a:pPr marL="0" lvl="0" indent="0" algn="just" rtl="0">
              <a:lnSpc>
                <a:spcPct val="90000"/>
              </a:lnSpc>
              <a:spcBef>
                <a:spcPts val="1400"/>
              </a:spcBef>
              <a:spcAft>
                <a:spcPts val="0"/>
              </a:spcAft>
              <a:buNone/>
            </a:pPr>
            <a:r>
              <a:rPr lang="ca-ES" dirty="0">
                <a:solidFill>
                  <a:schemeClr val="dk1"/>
                </a:solidFill>
                <a:latin typeface="Calibri"/>
                <a:ea typeface="Calibri"/>
                <a:cs typeface="Calibri"/>
                <a:sym typeface="Calibri"/>
              </a:rPr>
              <a:t> </a:t>
            </a:r>
            <a:endParaRPr dirty="0">
              <a:solidFill>
                <a:schemeClr val="dk1"/>
              </a:solidFill>
              <a:latin typeface="Calibri"/>
              <a:ea typeface="Calibri"/>
              <a:cs typeface="Calibri"/>
              <a:sym typeface="Calibri"/>
            </a:endParaRPr>
          </a:p>
          <a:p>
            <a:pPr marL="0" marR="0" lvl="0" indent="0" algn="just" rtl="0">
              <a:lnSpc>
                <a:spcPct val="90000"/>
              </a:lnSpc>
              <a:spcBef>
                <a:spcPts val="1400"/>
              </a:spcBef>
              <a:spcAft>
                <a:spcPts val="0"/>
              </a:spcAft>
              <a:buNone/>
            </a:pPr>
            <a:endParaRPr sz="1400" b="0" i="0" u="none" strike="noStrike" cap="none" dirty="0">
              <a:solidFill>
                <a:schemeClr val="dk1"/>
              </a:solidFill>
              <a:latin typeface="Calibri"/>
              <a:ea typeface="Calibri"/>
              <a:cs typeface="Calibri"/>
              <a:sym typeface="Calibri"/>
            </a:endParaRPr>
          </a:p>
        </p:txBody>
      </p:sp>
      <p:grpSp>
        <p:nvGrpSpPr>
          <p:cNvPr id="2" name="Grupo 1">
            <a:extLst>
              <a:ext uri="{FF2B5EF4-FFF2-40B4-BE49-F238E27FC236}">
                <a16:creationId xmlns:a16="http://schemas.microsoft.com/office/drawing/2014/main" id="{0EAA9405-A7B5-57C1-5483-2DC6A2F41A96}"/>
              </a:ext>
            </a:extLst>
          </p:cNvPr>
          <p:cNvGrpSpPr/>
          <p:nvPr/>
        </p:nvGrpSpPr>
        <p:grpSpPr>
          <a:xfrm>
            <a:off x="302623" y="6303814"/>
            <a:ext cx="11586754" cy="655298"/>
            <a:chOff x="302623" y="6257921"/>
            <a:chExt cx="11586754" cy="655298"/>
          </a:xfrm>
        </p:grpSpPr>
        <p:pic>
          <p:nvPicPr>
            <p:cNvPr id="3" name="Picture 3" descr="Logotip Generalitat">
              <a:extLst>
                <a:ext uri="{FF2B5EF4-FFF2-40B4-BE49-F238E27FC236}">
                  <a16:creationId xmlns:a16="http://schemas.microsoft.com/office/drawing/2014/main" id="{3E8CF2EC-6EEA-6C42-9C93-3C1DFAA6CD9D}"/>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705122" y="6319402"/>
              <a:ext cx="1276578" cy="328263"/>
            </a:xfrm>
            <a:prstGeom prst="rect">
              <a:avLst/>
            </a:prstGeom>
            <a:noFill/>
            <a:ln>
              <a:noFill/>
            </a:ln>
          </p:spPr>
        </p:pic>
        <p:pic>
          <p:nvPicPr>
            <p:cNvPr id="4" name="Picture 6" descr="Logotip Ministerio de Educación y Formación Profesional">
              <a:extLst>
                <a:ext uri="{FF2B5EF4-FFF2-40B4-BE49-F238E27FC236}">
                  <a16:creationId xmlns:a16="http://schemas.microsoft.com/office/drawing/2014/main" id="{50C8DDD9-8BC9-6A2B-67FC-738C1ECFDFE4}"/>
                </a:ext>
              </a:extLst>
            </p:cNvPr>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5515410" y="6257921"/>
              <a:ext cx="1084978" cy="3897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5" descr="Logotip Ministerio de Trabajo y Economía Social">
              <a:extLst>
                <a:ext uri="{FF2B5EF4-FFF2-40B4-BE49-F238E27FC236}">
                  <a16:creationId xmlns:a16="http://schemas.microsoft.com/office/drawing/2014/main" id="{8AE0E0FB-65B4-5FAF-E7BB-4BB5BCDEB6E5}"/>
                </a:ext>
              </a:extLst>
            </p:cNvPr>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10067511" y="6277068"/>
              <a:ext cx="1273333" cy="370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Cuadro de texto 47">
              <a:extLst>
                <a:ext uri="{FF2B5EF4-FFF2-40B4-BE49-F238E27FC236}">
                  <a16:creationId xmlns:a16="http://schemas.microsoft.com/office/drawing/2014/main" id="{AA8568CD-4294-02E4-26DD-C05A1408FDBA}"/>
                </a:ext>
              </a:extLst>
            </p:cNvPr>
            <p:cNvSpPr txBox="1"/>
            <p:nvPr/>
          </p:nvSpPr>
          <p:spPr>
            <a:xfrm>
              <a:off x="302623" y="6628518"/>
              <a:ext cx="11586754" cy="284701"/>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r>
                <a:rPr lang="ca-ES" sz="1000" b="1" i="1" dirty="0">
                  <a:effectLst/>
                  <a:latin typeface="Calibri" panose="020F0502020204030204" pitchFamily="34" charset="0"/>
                  <a:ea typeface="Calibri" panose="020F0502020204030204" pitchFamily="34" charset="0"/>
                </a:rPr>
                <a:t>Aquesta actuació està impulsada i subvencionada pel Servei Públic d’Ocupació de Catalunya – SOC – amb Fons rebuts del Ministeri d’Educació i Formació Professional i del Servei Públic d’Ocupació Estatal (SEPE</a:t>
              </a:r>
              <a:r>
                <a:rPr lang="ca-ES" sz="1000" b="1" dirty="0">
                  <a:effectLst/>
                  <a:latin typeface="Calibri" panose="020F0502020204030204" pitchFamily="34" charset="0"/>
                  <a:ea typeface="Calibri" panose="020F0502020204030204" pitchFamily="34" charset="0"/>
                </a:rPr>
                <a:t>)  </a:t>
              </a:r>
              <a:endParaRPr lang="es-ES" b="1" dirty="0">
                <a:effectLst/>
                <a:latin typeface="Calibri" panose="020F0502020204030204" pitchFamily="34" charset="0"/>
                <a:ea typeface="Calibri" panose="020F0502020204030204" pitchFamily="34" charset="0"/>
              </a:endParaRPr>
            </a:p>
            <a:p>
              <a:r>
                <a:rPr lang="ca-ES" sz="700" i="1" dirty="0">
                  <a:effectLst/>
                  <a:latin typeface="Calibri" panose="020F0502020204030204" pitchFamily="34" charset="0"/>
                  <a:ea typeface="Calibri" panose="020F0502020204030204" pitchFamily="34" charset="0"/>
                </a:rPr>
                <a:t> </a:t>
              </a:r>
              <a:endParaRPr lang="es-ES" sz="1100" dirty="0">
                <a:effectLst/>
                <a:latin typeface="Calibri" panose="020F0502020204030204" pitchFamily="34" charset="0"/>
                <a:ea typeface="Calibri" panose="020F0502020204030204" pitchFamily="34" charset="0"/>
              </a:endParaRPr>
            </a:p>
          </p:txBody>
        </p:sp>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54"/>
        <p:cNvGrpSpPr/>
        <p:nvPr/>
      </p:nvGrpSpPr>
      <p:grpSpPr>
        <a:xfrm>
          <a:off x="0" y="0"/>
          <a:ext cx="0" cy="0"/>
          <a:chOff x="0" y="0"/>
          <a:chExt cx="0" cy="0"/>
        </a:xfrm>
      </p:grpSpPr>
      <p:cxnSp>
        <p:nvCxnSpPr>
          <p:cNvPr id="456" name="Google Shape;456;g22c43fd74d4_0_33"/>
          <p:cNvCxnSpPr/>
          <p:nvPr/>
        </p:nvCxnSpPr>
        <p:spPr>
          <a:xfrm>
            <a:off x="0" y="650901"/>
            <a:ext cx="12192000" cy="79200"/>
          </a:xfrm>
          <a:prstGeom prst="straightConnector1">
            <a:avLst/>
          </a:prstGeom>
          <a:noFill/>
          <a:ln w="12700" cap="flat" cmpd="sng">
            <a:solidFill>
              <a:schemeClr val="accent1"/>
            </a:solidFill>
            <a:prstDash val="solid"/>
            <a:round/>
            <a:headEnd type="none" w="sm" len="sm"/>
            <a:tailEnd type="none" w="sm" len="sm"/>
          </a:ln>
        </p:spPr>
      </p:cxnSp>
      <p:pic>
        <p:nvPicPr>
          <p:cNvPr id="457" name="Google Shape;457;g22c43fd74d4_0_33"/>
          <p:cNvPicPr preferRelativeResize="0"/>
          <p:nvPr/>
        </p:nvPicPr>
        <p:blipFill rotWithShape="1">
          <a:blip r:embed="rId3">
            <a:alphaModFix/>
          </a:blip>
          <a:srcRect/>
          <a:stretch/>
        </p:blipFill>
        <p:spPr>
          <a:xfrm>
            <a:off x="9569750" y="39600"/>
            <a:ext cx="1973179" cy="650901"/>
          </a:xfrm>
          <a:prstGeom prst="rect">
            <a:avLst/>
          </a:prstGeom>
          <a:noFill/>
          <a:ln>
            <a:noFill/>
          </a:ln>
        </p:spPr>
      </p:pic>
      <p:pic>
        <p:nvPicPr>
          <p:cNvPr id="459" name="Google Shape;459;g22c43fd74d4_0_33"/>
          <p:cNvPicPr preferRelativeResize="0"/>
          <p:nvPr/>
        </p:nvPicPr>
        <p:blipFill rotWithShape="1">
          <a:blip r:embed="rId4">
            <a:alphaModFix/>
          </a:blip>
          <a:srcRect/>
          <a:stretch/>
        </p:blipFill>
        <p:spPr>
          <a:xfrm>
            <a:off x="611560" y="186997"/>
            <a:ext cx="2131889" cy="376216"/>
          </a:xfrm>
          <a:prstGeom prst="rect">
            <a:avLst/>
          </a:prstGeom>
          <a:noFill/>
          <a:ln>
            <a:noFill/>
          </a:ln>
        </p:spPr>
      </p:pic>
      <p:sp>
        <p:nvSpPr>
          <p:cNvPr id="461" name="Google Shape;461;g22c43fd74d4_0_33"/>
          <p:cNvSpPr txBox="1"/>
          <p:nvPr/>
        </p:nvSpPr>
        <p:spPr>
          <a:xfrm>
            <a:off x="2855742" y="167363"/>
            <a:ext cx="6893908" cy="415458"/>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ca-ES" sz="2100" b="1" dirty="0">
                <a:solidFill>
                  <a:srgbClr val="17406D"/>
                </a:solidFill>
                <a:latin typeface="Calibri"/>
                <a:ea typeface="Calibri"/>
                <a:cs typeface="Calibri"/>
                <a:sym typeface="Calibri"/>
              </a:rPr>
              <a:t>Anàlisi Intern: Punts Forts i Aspectes a Millorar</a:t>
            </a:r>
            <a:endParaRPr sz="2100" b="1" dirty="0">
              <a:solidFill>
                <a:srgbClr val="17406D"/>
              </a:solidFill>
              <a:latin typeface="Calibri"/>
              <a:ea typeface="Calibri"/>
              <a:cs typeface="Calibri"/>
              <a:sym typeface="Calibri"/>
            </a:endParaRPr>
          </a:p>
        </p:txBody>
      </p:sp>
      <p:sp>
        <p:nvSpPr>
          <p:cNvPr id="462" name="Google Shape;462;g22c43fd74d4_0_33"/>
          <p:cNvSpPr txBox="1"/>
          <p:nvPr/>
        </p:nvSpPr>
        <p:spPr>
          <a:xfrm>
            <a:off x="1154850" y="871625"/>
            <a:ext cx="9264000" cy="831000"/>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endParaRPr sz="1600" dirty="0">
              <a:solidFill>
                <a:srgbClr val="000000"/>
              </a:solidFill>
              <a:latin typeface="Calibri"/>
              <a:ea typeface="Calibri"/>
              <a:cs typeface="Calibri"/>
              <a:sym typeface="Calibri"/>
            </a:endParaRPr>
          </a:p>
          <a:p>
            <a:pPr marL="0" marR="0" lvl="0" indent="0" algn="just" rtl="0">
              <a:spcBef>
                <a:spcPts val="0"/>
              </a:spcBef>
              <a:spcAft>
                <a:spcPts val="0"/>
              </a:spcAft>
              <a:buNone/>
            </a:pPr>
            <a:r>
              <a:rPr lang="ca-ES" sz="1600" b="1" dirty="0">
                <a:solidFill>
                  <a:srgbClr val="000000"/>
                </a:solidFill>
                <a:latin typeface="Calibri"/>
                <a:ea typeface="Calibri"/>
                <a:cs typeface="Calibri"/>
                <a:sym typeface="Calibri"/>
              </a:rPr>
              <a:t>L'autoanàlisi</a:t>
            </a:r>
            <a:r>
              <a:rPr lang="ca-ES" sz="1600" dirty="0">
                <a:solidFill>
                  <a:srgbClr val="000000"/>
                </a:solidFill>
                <a:latin typeface="Calibri"/>
                <a:ea typeface="Calibri"/>
                <a:cs typeface="Calibri"/>
                <a:sym typeface="Calibri"/>
              </a:rPr>
              <a:t> té com a objectiu disposar d'un llistat dels punts forts i febles de la persona. El beneficiari principal és la pròpia persona, ja que el coneixement de la realitat personal és un signe de maduresa.</a:t>
            </a:r>
            <a:endParaRPr dirty="0"/>
          </a:p>
        </p:txBody>
      </p:sp>
      <p:sp>
        <p:nvSpPr>
          <p:cNvPr id="463" name="Google Shape;463;g22c43fd74d4_0_33"/>
          <p:cNvSpPr txBox="1"/>
          <p:nvPr/>
        </p:nvSpPr>
        <p:spPr>
          <a:xfrm>
            <a:off x="365443" y="2316185"/>
            <a:ext cx="13273285" cy="4287600"/>
          </a:xfrm>
          <a:prstGeom prst="rect">
            <a:avLst/>
          </a:prstGeom>
          <a:noFill/>
          <a:ln>
            <a:noFill/>
          </a:ln>
        </p:spPr>
        <p:txBody>
          <a:bodyPr spcFirstLastPara="1" wrap="square" lIns="0" tIns="45700" rIns="0" bIns="45700" anchor="t" anchorCtr="0">
            <a:normAutofit fontScale="62500" lnSpcReduction="20000"/>
          </a:bodyPr>
          <a:lstStyle/>
          <a:p>
            <a:pPr marL="548640" lvl="1" indent="-182880" algn="l" rtl="0">
              <a:lnSpc>
                <a:spcPct val="90000"/>
              </a:lnSpc>
              <a:spcBef>
                <a:spcPts val="0"/>
              </a:spcBef>
              <a:spcAft>
                <a:spcPts val="0"/>
              </a:spcAft>
              <a:buNone/>
            </a:pPr>
            <a:r>
              <a:rPr lang="ca-ES" sz="1800" b="1" dirty="0">
                <a:solidFill>
                  <a:srgbClr val="000000"/>
                </a:solidFill>
                <a:latin typeface="Calibri"/>
                <a:ea typeface="Calibri"/>
                <a:cs typeface="Calibri"/>
                <a:sym typeface="Calibri"/>
              </a:rPr>
              <a:t>	             </a:t>
            </a:r>
            <a:r>
              <a:rPr lang="ca-ES" sz="3100" b="1" dirty="0">
                <a:solidFill>
                  <a:srgbClr val="000000"/>
                </a:solidFill>
                <a:latin typeface="Calibri"/>
                <a:ea typeface="Calibri"/>
                <a:cs typeface="Calibri"/>
                <a:sym typeface="Calibri"/>
              </a:rPr>
              <a:t>PUNTS FORTS	</a:t>
            </a:r>
            <a:r>
              <a:rPr lang="ca-ES" sz="3100" dirty="0">
                <a:solidFill>
                  <a:srgbClr val="000000"/>
                </a:solidFill>
                <a:latin typeface="Calibri"/>
                <a:ea typeface="Calibri"/>
                <a:cs typeface="Calibri"/>
                <a:sym typeface="Calibri"/>
              </a:rPr>
              <a:t>		</a:t>
            </a:r>
            <a:r>
              <a:rPr lang="ca-ES" sz="3100" b="1" dirty="0">
                <a:solidFill>
                  <a:srgbClr val="000000"/>
                </a:solidFill>
                <a:latin typeface="Calibri"/>
                <a:ea typeface="Calibri"/>
                <a:cs typeface="Calibri"/>
                <a:sym typeface="Calibri"/>
              </a:rPr>
              <a:t> ASPECTES A MILLORAR </a:t>
            </a:r>
            <a:r>
              <a:rPr lang="ca-ES" sz="3100" dirty="0">
                <a:solidFill>
                  <a:srgbClr val="000000"/>
                </a:solidFill>
                <a:latin typeface="Calibri"/>
                <a:ea typeface="Calibri"/>
                <a:cs typeface="Calibri"/>
                <a:sym typeface="Calibri"/>
              </a:rPr>
              <a:t> 		</a:t>
            </a:r>
            <a:r>
              <a:rPr lang="ca-ES" sz="3100" b="1" dirty="0">
                <a:solidFill>
                  <a:srgbClr val="000000"/>
                </a:solidFill>
                <a:latin typeface="Calibri"/>
                <a:ea typeface="Calibri"/>
                <a:cs typeface="Calibri"/>
                <a:sym typeface="Calibri"/>
              </a:rPr>
              <a:t>REFORMULACIÓ POSITIVA</a:t>
            </a:r>
            <a:endParaRPr sz="3100" b="1" dirty="0">
              <a:solidFill>
                <a:srgbClr val="000000"/>
              </a:solidFill>
              <a:latin typeface="Calibri"/>
              <a:ea typeface="Calibri"/>
              <a:cs typeface="Calibri"/>
              <a:sym typeface="Calibri"/>
            </a:endParaRPr>
          </a:p>
          <a:p>
            <a:pPr marL="274320" lvl="0" indent="-274320" algn="l" rtl="0">
              <a:lnSpc>
                <a:spcPct val="90000"/>
              </a:lnSpc>
              <a:spcBef>
                <a:spcPts val="580"/>
              </a:spcBef>
              <a:spcAft>
                <a:spcPts val="0"/>
              </a:spcAft>
              <a:buNone/>
            </a:pPr>
            <a:r>
              <a:rPr lang="ca-ES" sz="3100" dirty="0">
                <a:solidFill>
                  <a:srgbClr val="000000"/>
                </a:solidFill>
                <a:latin typeface="Calibri"/>
                <a:ea typeface="Calibri"/>
                <a:cs typeface="Calibri"/>
                <a:sym typeface="Calibri"/>
              </a:rPr>
              <a:t> </a:t>
            </a:r>
            <a:endParaRPr sz="3100" dirty="0">
              <a:solidFill>
                <a:srgbClr val="000000"/>
              </a:solidFill>
              <a:latin typeface="Calibri"/>
              <a:ea typeface="Calibri"/>
              <a:cs typeface="Calibri"/>
              <a:sym typeface="Calibri"/>
            </a:endParaRPr>
          </a:p>
          <a:p>
            <a:pPr marL="274320" lvl="0" indent="-274320" algn="l" rtl="0">
              <a:lnSpc>
                <a:spcPct val="90000"/>
              </a:lnSpc>
              <a:spcBef>
                <a:spcPts val="580"/>
              </a:spcBef>
              <a:spcAft>
                <a:spcPts val="0"/>
              </a:spcAft>
              <a:buNone/>
            </a:pPr>
            <a:r>
              <a:rPr lang="ca-ES" sz="3100" dirty="0">
                <a:solidFill>
                  <a:srgbClr val="000000"/>
                </a:solidFill>
                <a:latin typeface="Calibri"/>
                <a:ea typeface="Calibri"/>
                <a:cs typeface="Calibri"/>
                <a:sym typeface="Calibri"/>
              </a:rPr>
              <a:t>1. ___________________________	       1. __________________________	1. _______________________</a:t>
            </a:r>
            <a:endParaRPr sz="3100" dirty="0">
              <a:solidFill>
                <a:srgbClr val="000000"/>
              </a:solidFill>
              <a:latin typeface="Calibri"/>
              <a:ea typeface="Calibri"/>
              <a:cs typeface="Calibri"/>
              <a:sym typeface="Calibri"/>
            </a:endParaRPr>
          </a:p>
          <a:p>
            <a:pPr marL="274320" lvl="0" indent="-274320" algn="l" rtl="0">
              <a:lnSpc>
                <a:spcPct val="90000"/>
              </a:lnSpc>
              <a:spcBef>
                <a:spcPts val="580"/>
              </a:spcBef>
              <a:spcAft>
                <a:spcPts val="0"/>
              </a:spcAft>
              <a:buNone/>
            </a:pPr>
            <a:r>
              <a:rPr lang="ca-ES" sz="3100" dirty="0">
                <a:solidFill>
                  <a:srgbClr val="000000"/>
                </a:solidFill>
                <a:latin typeface="Calibri"/>
                <a:ea typeface="Calibri"/>
                <a:cs typeface="Calibri"/>
                <a:sym typeface="Calibri"/>
              </a:rPr>
              <a:t> </a:t>
            </a:r>
            <a:endParaRPr sz="3100" dirty="0">
              <a:solidFill>
                <a:srgbClr val="000000"/>
              </a:solidFill>
              <a:latin typeface="Calibri"/>
              <a:ea typeface="Calibri"/>
              <a:cs typeface="Calibri"/>
              <a:sym typeface="Calibri"/>
            </a:endParaRPr>
          </a:p>
          <a:p>
            <a:pPr marL="274320" lvl="0" indent="-274320" algn="l" rtl="0">
              <a:lnSpc>
                <a:spcPct val="90000"/>
              </a:lnSpc>
              <a:spcBef>
                <a:spcPts val="580"/>
              </a:spcBef>
              <a:spcAft>
                <a:spcPts val="0"/>
              </a:spcAft>
              <a:buNone/>
            </a:pPr>
            <a:r>
              <a:rPr lang="ca-ES" sz="3100" dirty="0">
                <a:solidFill>
                  <a:srgbClr val="000000"/>
                </a:solidFill>
                <a:latin typeface="Calibri"/>
                <a:ea typeface="Calibri"/>
                <a:cs typeface="Calibri"/>
                <a:sym typeface="Calibri"/>
              </a:rPr>
              <a:t> </a:t>
            </a:r>
            <a:endParaRPr sz="3100" dirty="0">
              <a:solidFill>
                <a:srgbClr val="000000"/>
              </a:solidFill>
              <a:latin typeface="Calibri"/>
              <a:ea typeface="Calibri"/>
              <a:cs typeface="Calibri"/>
              <a:sym typeface="Calibri"/>
            </a:endParaRPr>
          </a:p>
          <a:p>
            <a:pPr marL="274320" lvl="0" indent="-274320" algn="l" rtl="0">
              <a:lnSpc>
                <a:spcPct val="90000"/>
              </a:lnSpc>
              <a:spcBef>
                <a:spcPts val="580"/>
              </a:spcBef>
              <a:spcAft>
                <a:spcPts val="0"/>
              </a:spcAft>
              <a:buNone/>
            </a:pPr>
            <a:r>
              <a:rPr lang="ca-ES" sz="3100" dirty="0">
                <a:solidFill>
                  <a:srgbClr val="000000"/>
                </a:solidFill>
                <a:latin typeface="Calibri"/>
                <a:ea typeface="Calibri"/>
                <a:cs typeface="Calibri"/>
                <a:sym typeface="Calibri"/>
              </a:rPr>
              <a:t> </a:t>
            </a:r>
            <a:endParaRPr sz="3100" dirty="0">
              <a:solidFill>
                <a:srgbClr val="000000"/>
              </a:solidFill>
              <a:latin typeface="Calibri"/>
              <a:ea typeface="Calibri"/>
              <a:cs typeface="Calibri"/>
              <a:sym typeface="Calibri"/>
            </a:endParaRPr>
          </a:p>
          <a:p>
            <a:pPr marL="274320" lvl="0" indent="-274320" algn="l" rtl="0">
              <a:lnSpc>
                <a:spcPct val="90000"/>
              </a:lnSpc>
              <a:spcBef>
                <a:spcPts val="580"/>
              </a:spcBef>
              <a:spcAft>
                <a:spcPts val="0"/>
              </a:spcAft>
              <a:buNone/>
            </a:pPr>
            <a:r>
              <a:rPr lang="ca-ES" sz="3100" dirty="0">
                <a:solidFill>
                  <a:srgbClr val="000000"/>
                </a:solidFill>
                <a:latin typeface="Calibri"/>
                <a:ea typeface="Calibri"/>
                <a:cs typeface="Calibri"/>
                <a:sym typeface="Calibri"/>
              </a:rPr>
              <a:t>2. ___________________________	       2. __________________________	2. ___________________</a:t>
            </a:r>
            <a:r>
              <a:rPr lang="ca-ES" sz="3100" dirty="0">
                <a:latin typeface="Calibri"/>
                <a:ea typeface="Calibri"/>
                <a:cs typeface="Calibri"/>
                <a:sym typeface="Calibri"/>
              </a:rPr>
              <a:t>____</a:t>
            </a:r>
            <a:endParaRPr sz="3100" dirty="0">
              <a:solidFill>
                <a:srgbClr val="000000"/>
              </a:solidFill>
              <a:latin typeface="Calibri"/>
              <a:ea typeface="Calibri"/>
              <a:cs typeface="Calibri"/>
              <a:sym typeface="Calibri"/>
            </a:endParaRPr>
          </a:p>
          <a:p>
            <a:pPr marL="274320" lvl="0" indent="-274320" algn="l" rtl="0">
              <a:lnSpc>
                <a:spcPct val="90000"/>
              </a:lnSpc>
              <a:spcBef>
                <a:spcPts val="580"/>
              </a:spcBef>
              <a:spcAft>
                <a:spcPts val="0"/>
              </a:spcAft>
              <a:buNone/>
            </a:pPr>
            <a:r>
              <a:rPr lang="ca-ES" sz="3100" dirty="0">
                <a:solidFill>
                  <a:srgbClr val="000000"/>
                </a:solidFill>
                <a:latin typeface="Calibri"/>
                <a:ea typeface="Calibri"/>
                <a:cs typeface="Calibri"/>
                <a:sym typeface="Calibri"/>
              </a:rPr>
              <a:t> </a:t>
            </a:r>
            <a:endParaRPr sz="3100" dirty="0">
              <a:solidFill>
                <a:srgbClr val="000000"/>
              </a:solidFill>
              <a:latin typeface="Calibri"/>
              <a:ea typeface="Calibri"/>
              <a:cs typeface="Calibri"/>
              <a:sym typeface="Calibri"/>
            </a:endParaRPr>
          </a:p>
          <a:p>
            <a:pPr marL="274320" lvl="0" indent="-274320" algn="l" rtl="0">
              <a:lnSpc>
                <a:spcPct val="90000"/>
              </a:lnSpc>
              <a:spcBef>
                <a:spcPts val="580"/>
              </a:spcBef>
              <a:spcAft>
                <a:spcPts val="0"/>
              </a:spcAft>
              <a:buNone/>
            </a:pPr>
            <a:r>
              <a:rPr lang="ca-ES" sz="3100" dirty="0">
                <a:solidFill>
                  <a:srgbClr val="000000"/>
                </a:solidFill>
                <a:latin typeface="Calibri"/>
                <a:ea typeface="Calibri"/>
                <a:cs typeface="Calibri"/>
                <a:sym typeface="Calibri"/>
              </a:rPr>
              <a:t> </a:t>
            </a:r>
            <a:endParaRPr sz="3100" dirty="0">
              <a:solidFill>
                <a:srgbClr val="000000"/>
              </a:solidFill>
              <a:latin typeface="Calibri"/>
              <a:ea typeface="Calibri"/>
              <a:cs typeface="Calibri"/>
              <a:sym typeface="Calibri"/>
            </a:endParaRPr>
          </a:p>
          <a:p>
            <a:pPr marL="274320" lvl="0" indent="-274320" algn="l" rtl="0">
              <a:lnSpc>
                <a:spcPct val="90000"/>
              </a:lnSpc>
              <a:spcBef>
                <a:spcPts val="580"/>
              </a:spcBef>
              <a:spcAft>
                <a:spcPts val="0"/>
              </a:spcAft>
              <a:buNone/>
            </a:pPr>
            <a:r>
              <a:rPr lang="ca-ES" sz="3100" dirty="0">
                <a:solidFill>
                  <a:srgbClr val="000000"/>
                </a:solidFill>
                <a:latin typeface="Calibri"/>
                <a:ea typeface="Calibri"/>
                <a:cs typeface="Calibri"/>
                <a:sym typeface="Calibri"/>
              </a:rPr>
              <a:t> </a:t>
            </a:r>
            <a:endParaRPr sz="3100" dirty="0">
              <a:solidFill>
                <a:srgbClr val="000000"/>
              </a:solidFill>
              <a:latin typeface="Calibri"/>
              <a:ea typeface="Calibri"/>
              <a:cs typeface="Calibri"/>
              <a:sym typeface="Calibri"/>
            </a:endParaRPr>
          </a:p>
          <a:p>
            <a:pPr marL="274320" lvl="0" indent="-274320" algn="l" rtl="0">
              <a:lnSpc>
                <a:spcPct val="90000"/>
              </a:lnSpc>
              <a:spcBef>
                <a:spcPts val="580"/>
              </a:spcBef>
              <a:spcAft>
                <a:spcPts val="0"/>
              </a:spcAft>
              <a:buNone/>
            </a:pPr>
            <a:r>
              <a:rPr lang="ca-ES" sz="3100" dirty="0">
                <a:solidFill>
                  <a:srgbClr val="000000"/>
                </a:solidFill>
                <a:latin typeface="Calibri"/>
                <a:ea typeface="Calibri"/>
                <a:cs typeface="Calibri"/>
                <a:sym typeface="Calibri"/>
              </a:rPr>
              <a:t>3. ___________________________	       3. __________________________	</a:t>
            </a:r>
            <a:r>
              <a:rPr lang="ca-ES" sz="3100" dirty="0">
                <a:latin typeface="Calibri"/>
                <a:ea typeface="Calibri"/>
                <a:cs typeface="Calibri"/>
                <a:sym typeface="Calibri"/>
              </a:rPr>
              <a:t>3._______________________</a:t>
            </a:r>
            <a:endParaRPr sz="3100" dirty="0">
              <a:solidFill>
                <a:srgbClr val="000000"/>
              </a:solidFill>
              <a:latin typeface="Calibri"/>
              <a:ea typeface="Calibri"/>
              <a:cs typeface="Calibri"/>
              <a:sym typeface="Calibri"/>
            </a:endParaRPr>
          </a:p>
          <a:p>
            <a:pPr marL="274320" lvl="0" indent="-166052" algn="l" rtl="0">
              <a:lnSpc>
                <a:spcPct val="90000"/>
              </a:lnSpc>
              <a:spcBef>
                <a:spcPts val="580"/>
              </a:spcBef>
              <a:spcAft>
                <a:spcPts val="0"/>
              </a:spcAft>
              <a:buNone/>
            </a:pPr>
            <a:endParaRPr sz="3100" dirty="0">
              <a:solidFill>
                <a:srgbClr val="000000"/>
              </a:solidFill>
              <a:latin typeface="Calibri"/>
              <a:ea typeface="Calibri"/>
              <a:cs typeface="Calibri"/>
              <a:sym typeface="Calibri"/>
            </a:endParaRPr>
          </a:p>
          <a:p>
            <a:pPr marL="274320" lvl="0" indent="-274320" algn="l" rtl="0">
              <a:lnSpc>
                <a:spcPct val="90000"/>
              </a:lnSpc>
              <a:spcBef>
                <a:spcPts val="580"/>
              </a:spcBef>
              <a:spcAft>
                <a:spcPts val="0"/>
              </a:spcAft>
              <a:buNone/>
            </a:pPr>
            <a:r>
              <a:rPr lang="ca-ES" sz="3100" dirty="0">
                <a:solidFill>
                  <a:srgbClr val="000000"/>
                </a:solidFill>
                <a:latin typeface="Calibri"/>
                <a:ea typeface="Calibri"/>
                <a:cs typeface="Calibri"/>
                <a:sym typeface="Calibri"/>
              </a:rPr>
              <a:t> </a:t>
            </a:r>
            <a:endParaRPr sz="3100" dirty="0">
              <a:solidFill>
                <a:srgbClr val="000000"/>
              </a:solidFill>
              <a:latin typeface="Calibri"/>
              <a:ea typeface="Calibri"/>
              <a:cs typeface="Calibri"/>
              <a:sym typeface="Calibri"/>
            </a:endParaRPr>
          </a:p>
          <a:p>
            <a:pPr marL="274320" lvl="0" indent="-274320" algn="l" rtl="0">
              <a:lnSpc>
                <a:spcPct val="90000"/>
              </a:lnSpc>
              <a:spcBef>
                <a:spcPts val="580"/>
              </a:spcBef>
              <a:spcAft>
                <a:spcPts val="0"/>
              </a:spcAft>
              <a:buNone/>
            </a:pPr>
            <a:r>
              <a:rPr lang="ca-ES" sz="3100" dirty="0">
                <a:solidFill>
                  <a:srgbClr val="000000"/>
                </a:solidFill>
                <a:latin typeface="Calibri"/>
                <a:ea typeface="Calibri"/>
                <a:cs typeface="Calibri"/>
                <a:sym typeface="Calibri"/>
              </a:rPr>
              <a:t> </a:t>
            </a:r>
            <a:endParaRPr sz="3100" dirty="0">
              <a:solidFill>
                <a:srgbClr val="000000"/>
              </a:solidFill>
              <a:latin typeface="Calibri"/>
              <a:ea typeface="Calibri"/>
              <a:cs typeface="Calibri"/>
              <a:sym typeface="Calibri"/>
            </a:endParaRPr>
          </a:p>
        </p:txBody>
      </p:sp>
      <p:grpSp>
        <p:nvGrpSpPr>
          <p:cNvPr id="2" name="Grupo 1">
            <a:extLst>
              <a:ext uri="{FF2B5EF4-FFF2-40B4-BE49-F238E27FC236}">
                <a16:creationId xmlns:a16="http://schemas.microsoft.com/office/drawing/2014/main" id="{74D9FECD-C5A2-0893-C1DC-870F89E3EDCA}"/>
              </a:ext>
            </a:extLst>
          </p:cNvPr>
          <p:cNvGrpSpPr/>
          <p:nvPr/>
        </p:nvGrpSpPr>
        <p:grpSpPr>
          <a:xfrm>
            <a:off x="302623" y="6303814"/>
            <a:ext cx="11586754" cy="655298"/>
            <a:chOff x="302623" y="6257921"/>
            <a:chExt cx="11586754" cy="655298"/>
          </a:xfrm>
        </p:grpSpPr>
        <p:pic>
          <p:nvPicPr>
            <p:cNvPr id="3" name="Picture 3" descr="Logotip Generalitat">
              <a:extLst>
                <a:ext uri="{FF2B5EF4-FFF2-40B4-BE49-F238E27FC236}">
                  <a16:creationId xmlns:a16="http://schemas.microsoft.com/office/drawing/2014/main" id="{F939BBFE-7A04-89E6-E80A-1281F2D87340}"/>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705122" y="6319402"/>
              <a:ext cx="1276578" cy="328263"/>
            </a:xfrm>
            <a:prstGeom prst="rect">
              <a:avLst/>
            </a:prstGeom>
            <a:noFill/>
            <a:ln>
              <a:noFill/>
            </a:ln>
          </p:spPr>
        </p:pic>
        <p:pic>
          <p:nvPicPr>
            <p:cNvPr id="4" name="Picture 6" descr="Logotip Ministerio de Educación y Formación Profesional">
              <a:extLst>
                <a:ext uri="{FF2B5EF4-FFF2-40B4-BE49-F238E27FC236}">
                  <a16:creationId xmlns:a16="http://schemas.microsoft.com/office/drawing/2014/main" id="{916A153C-1685-509F-AA8D-5103E7CB4B8F}"/>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5515410" y="6257921"/>
              <a:ext cx="1084978" cy="3897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5" descr="Logotip Ministerio de Trabajo y Economía Social">
              <a:extLst>
                <a:ext uri="{FF2B5EF4-FFF2-40B4-BE49-F238E27FC236}">
                  <a16:creationId xmlns:a16="http://schemas.microsoft.com/office/drawing/2014/main" id="{BDA3B149-1465-F776-9E73-AA510A4F7FA2}"/>
                </a:ext>
              </a:extLst>
            </p:cNvPr>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10067511" y="6277068"/>
              <a:ext cx="1273333" cy="370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Cuadro de texto 47">
              <a:extLst>
                <a:ext uri="{FF2B5EF4-FFF2-40B4-BE49-F238E27FC236}">
                  <a16:creationId xmlns:a16="http://schemas.microsoft.com/office/drawing/2014/main" id="{D9C5A86C-814F-BE98-3902-672E20D792B3}"/>
                </a:ext>
              </a:extLst>
            </p:cNvPr>
            <p:cNvSpPr txBox="1"/>
            <p:nvPr/>
          </p:nvSpPr>
          <p:spPr>
            <a:xfrm>
              <a:off x="302623" y="6628518"/>
              <a:ext cx="11586754" cy="284701"/>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r>
                <a:rPr lang="ca-ES" sz="1000" b="1" i="1" dirty="0">
                  <a:effectLst/>
                  <a:latin typeface="Calibri" panose="020F0502020204030204" pitchFamily="34" charset="0"/>
                  <a:ea typeface="Calibri" panose="020F0502020204030204" pitchFamily="34" charset="0"/>
                </a:rPr>
                <a:t>Aquesta actuació està impulsada i subvencionada pel Servei Públic d’Ocupació de Catalunya – SOC – amb Fons rebuts del Ministeri d’Educació i Formació Professional i del Servei Públic d’Ocupació Estatal (SEPE</a:t>
              </a:r>
              <a:r>
                <a:rPr lang="ca-ES" sz="1000" b="1" dirty="0">
                  <a:effectLst/>
                  <a:latin typeface="Calibri" panose="020F0502020204030204" pitchFamily="34" charset="0"/>
                  <a:ea typeface="Calibri" panose="020F0502020204030204" pitchFamily="34" charset="0"/>
                </a:rPr>
                <a:t>)  </a:t>
              </a:r>
              <a:endParaRPr lang="es-ES" b="1" dirty="0">
                <a:effectLst/>
                <a:latin typeface="Calibri" panose="020F0502020204030204" pitchFamily="34" charset="0"/>
                <a:ea typeface="Calibri" panose="020F0502020204030204" pitchFamily="34" charset="0"/>
              </a:endParaRPr>
            </a:p>
            <a:p>
              <a:r>
                <a:rPr lang="ca-ES" sz="700" i="1" dirty="0">
                  <a:effectLst/>
                  <a:latin typeface="Calibri" panose="020F0502020204030204" pitchFamily="34" charset="0"/>
                  <a:ea typeface="Calibri" panose="020F0502020204030204" pitchFamily="34" charset="0"/>
                </a:rPr>
                <a:t> </a:t>
              </a:r>
              <a:endParaRPr lang="es-ES" sz="1100" dirty="0">
                <a:effectLst/>
                <a:latin typeface="Calibri" panose="020F0502020204030204" pitchFamily="34" charset="0"/>
                <a:ea typeface="Calibri" panose="020F0502020204030204" pitchFamily="34" charset="0"/>
              </a:endParaRPr>
            </a:p>
          </p:txBody>
        </p:sp>
      </p:gr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66"/>
        <p:cNvGrpSpPr/>
        <p:nvPr/>
      </p:nvGrpSpPr>
      <p:grpSpPr>
        <a:xfrm>
          <a:off x="0" y="0"/>
          <a:ext cx="0" cy="0"/>
          <a:chOff x="0" y="0"/>
          <a:chExt cx="0" cy="0"/>
        </a:xfrm>
      </p:grpSpPr>
      <p:sp>
        <p:nvSpPr>
          <p:cNvPr id="367" name="Google Shape;367;g20a00fda898_0_150"/>
          <p:cNvSpPr txBox="1"/>
          <p:nvPr/>
        </p:nvSpPr>
        <p:spPr>
          <a:xfrm>
            <a:off x="3472984" y="732349"/>
            <a:ext cx="2850300" cy="4617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ca-ES" sz="2400" b="1" dirty="0">
                <a:solidFill>
                  <a:srgbClr val="0070C0"/>
                </a:solidFill>
                <a:latin typeface="Calibri"/>
                <a:ea typeface="Calibri"/>
                <a:cs typeface="Calibri"/>
                <a:sym typeface="Calibri"/>
              </a:rPr>
              <a:t>Dinàmica de la </a:t>
            </a:r>
            <a:endParaRPr sz="2400" b="1" u="none" strike="noStrike" cap="none" dirty="0">
              <a:solidFill>
                <a:schemeClr val="dk1"/>
              </a:solidFill>
              <a:latin typeface="Calibri"/>
              <a:ea typeface="Calibri"/>
              <a:cs typeface="Calibri"/>
              <a:sym typeface="Calibri"/>
            </a:endParaRPr>
          </a:p>
        </p:txBody>
      </p:sp>
      <p:sp>
        <p:nvSpPr>
          <p:cNvPr id="368" name="Google Shape;368;g20a00fda898_0_150"/>
          <p:cNvSpPr txBox="1"/>
          <p:nvPr/>
        </p:nvSpPr>
        <p:spPr>
          <a:xfrm>
            <a:off x="390750" y="1518812"/>
            <a:ext cx="11410500" cy="1662300"/>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Clr>
                <a:schemeClr val="dk1"/>
              </a:buClr>
              <a:buSzPts val="1100"/>
              <a:buFont typeface="Arial"/>
              <a:buNone/>
            </a:pPr>
            <a:r>
              <a:rPr lang="ca-ES" dirty="0">
                <a:solidFill>
                  <a:schemeClr val="dk1"/>
                </a:solidFill>
                <a:latin typeface="Calibri"/>
                <a:ea typeface="Calibri"/>
                <a:cs typeface="Calibri"/>
                <a:sym typeface="Calibri"/>
              </a:rPr>
              <a:t>Pertanyeu a un grup de </a:t>
            </a:r>
            <a:r>
              <a:rPr lang="ca-ES" dirty="0" err="1">
                <a:solidFill>
                  <a:schemeClr val="dk1"/>
                </a:solidFill>
                <a:latin typeface="Calibri"/>
                <a:ea typeface="Calibri"/>
                <a:cs typeface="Calibri"/>
                <a:sym typeface="Calibri"/>
              </a:rPr>
              <a:t>cosmonautas</a:t>
            </a:r>
            <a:r>
              <a:rPr lang="ca-ES" dirty="0">
                <a:solidFill>
                  <a:schemeClr val="dk1"/>
                </a:solidFill>
                <a:latin typeface="Calibri"/>
                <a:ea typeface="Calibri"/>
                <a:cs typeface="Calibri"/>
                <a:sym typeface="Calibri"/>
              </a:rPr>
              <a:t>. En un viatge individual tenien l'encàrrec de trobar-se amb la nau d'abastament en la superfície il·luminada de la Lluna. A causa de dificultats tècniques, la vostra nau espacial va tenir que </a:t>
            </a:r>
            <a:r>
              <a:rPr lang="ca-ES" dirty="0" err="1">
                <a:solidFill>
                  <a:schemeClr val="dk1"/>
                </a:solidFill>
                <a:latin typeface="Calibri"/>
                <a:ea typeface="Calibri"/>
                <a:cs typeface="Calibri"/>
                <a:sym typeface="Calibri"/>
              </a:rPr>
              <a:t>allunitzar</a:t>
            </a:r>
            <a:r>
              <a:rPr lang="ca-ES" dirty="0">
                <a:solidFill>
                  <a:schemeClr val="dk1"/>
                </a:solidFill>
                <a:latin typeface="Calibri"/>
                <a:ea typeface="Calibri"/>
                <a:cs typeface="Calibri"/>
                <a:sym typeface="Calibri"/>
              </a:rPr>
              <a:t> a 300km de la nau d'abastament. Durant el allunatge s'ha destruït gran part de l'equip de bord. </a:t>
            </a:r>
            <a:r>
              <a:rPr lang="ca-ES" b="1" dirty="0">
                <a:solidFill>
                  <a:schemeClr val="dk1"/>
                </a:solidFill>
                <a:latin typeface="Calibri"/>
                <a:ea typeface="Calibri"/>
                <a:cs typeface="Calibri"/>
                <a:sym typeface="Calibri"/>
              </a:rPr>
              <a:t>La vostra supervivència depèn del fet que aconseguiu arribar a peu a la nau d'abastament</a:t>
            </a:r>
            <a:r>
              <a:rPr lang="ca-ES" dirty="0">
                <a:solidFill>
                  <a:schemeClr val="dk1"/>
                </a:solidFill>
                <a:latin typeface="Calibri"/>
                <a:ea typeface="Calibri"/>
                <a:cs typeface="Calibri"/>
                <a:sym typeface="Calibri"/>
              </a:rPr>
              <a:t>. Només podeu portar amb vosaltres el més imprescindible per a superar aquesta distància. Més a baix s'especifiquen els 15 elements que s'han salvat. La vostra labor consisteix a fer una classificació dels objectes enumerats que siguin més o menys importants perquè la vostra tripulació se'ls emporti amb si. L'1 serà el més important i el 15 el menys.</a:t>
            </a:r>
            <a:endParaRPr sz="1500" dirty="0">
              <a:solidFill>
                <a:schemeClr val="dk1"/>
              </a:solidFill>
              <a:latin typeface="Calibri"/>
              <a:ea typeface="Calibri"/>
              <a:cs typeface="Calibri"/>
              <a:sym typeface="Calibri"/>
            </a:endParaRPr>
          </a:p>
          <a:p>
            <a:pPr marL="0" marR="0" lvl="0" indent="0" algn="just" rtl="0">
              <a:spcBef>
                <a:spcPts val="0"/>
              </a:spcBef>
              <a:spcAft>
                <a:spcPts val="0"/>
              </a:spcAft>
              <a:buNone/>
            </a:pPr>
            <a:endParaRPr sz="1800" dirty="0">
              <a:solidFill>
                <a:schemeClr val="dk1"/>
              </a:solidFill>
              <a:latin typeface="Calibri"/>
              <a:ea typeface="Calibri"/>
              <a:cs typeface="Calibri"/>
              <a:sym typeface="Calibri"/>
            </a:endParaRPr>
          </a:p>
        </p:txBody>
      </p:sp>
      <p:pic>
        <p:nvPicPr>
          <p:cNvPr id="369" name="Google Shape;369;g20a00fda898_0_150"/>
          <p:cNvPicPr preferRelativeResize="0"/>
          <p:nvPr/>
        </p:nvPicPr>
        <p:blipFill rotWithShape="1">
          <a:blip r:embed="rId3">
            <a:alphaModFix/>
          </a:blip>
          <a:srcRect/>
          <a:stretch/>
        </p:blipFill>
        <p:spPr>
          <a:xfrm>
            <a:off x="9630475" y="124236"/>
            <a:ext cx="2444046" cy="806228"/>
          </a:xfrm>
          <a:prstGeom prst="rect">
            <a:avLst/>
          </a:prstGeom>
          <a:noFill/>
          <a:ln>
            <a:noFill/>
          </a:ln>
        </p:spPr>
      </p:pic>
      <p:pic>
        <p:nvPicPr>
          <p:cNvPr id="370" name="Google Shape;370;g20a00fda898_0_150"/>
          <p:cNvPicPr preferRelativeResize="0"/>
          <p:nvPr/>
        </p:nvPicPr>
        <p:blipFill rotWithShape="1">
          <a:blip r:embed="rId4">
            <a:alphaModFix/>
          </a:blip>
          <a:srcRect/>
          <a:stretch/>
        </p:blipFill>
        <p:spPr>
          <a:xfrm>
            <a:off x="433834" y="319450"/>
            <a:ext cx="2356173" cy="415796"/>
          </a:xfrm>
          <a:prstGeom prst="rect">
            <a:avLst/>
          </a:prstGeom>
          <a:noFill/>
          <a:ln>
            <a:noFill/>
          </a:ln>
        </p:spPr>
      </p:pic>
      <p:pic>
        <p:nvPicPr>
          <p:cNvPr id="374" name="Google Shape;374;g20a00fda898_0_150"/>
          <p:cNvPicPr preferRelativeResize="0"/>
          <p:nvPr/>
        </p:nvPicPr>
        <p:blipFill>
          <a:blip r:embed="rId5">
            <a:alphaModFix/>
          </a:blip>
          <a:stretch>
            <a:fillRect/>
          </a:stretch>
        </p:blipFill>
        <p:spPr>
          <a:xfrm>
            <a:off x="6096000" y="299471"/>
            <a:ext cx="1466475" cy="1224116"/>
          </a:xfrm>
          <a:prstGeom prst="rect">
            <a:avLst/>
          </a:prstGeom>
          <a:noFill/>
          <a:ln>
            <a:noFill/>
          </a:ln>
        </p:spPr>
      </p:pic>
      <p:sp>
        <p:nvSpPr>
          <p:cNvPr id="375" name="Google Shape;375;g20a00fda898_0_150"/>
          <p:cNvSpPr txBox="1"/>
          <p:nvPr/>
        </p:nvSpPr>
        <p:spPr>
          <a:xfrm>
            <a:off x="1611920" y="2745428"/>
            <a:ext cx="8362074" cy="3416290"/>
          </a:xfrm>
          <a:prstGeom prst="rect">
            <a:avLst/>
          </a:prstGeom>
          <a:noFill/>
          <a:ln>
            <a:noFill/>
          </a:ln>
        </p:spPr>
        <p:txBody>
          <a:bodyPr spcFirstLastPara="1" wrap="square" lIns="91425" tIns="91425" rIns="91425" bIns="91425" anchor="t" anchorCtr="0">
            <a:spAutoFit/>
          </a:bodyPr>
          <a:lstStyle/>
          <a:p>
            <a:pPr marL="921385" marR="3710940" indent="-285750">
              <a:spcAft>
                <a:spcPts val="0"/>
              </a:spcAft>
              <a:buFont typeface="Arial" panose="020B0604020202020204" pitchFamily="34" charset="0"/>
              <a:buChar char="•"/>
            </a:pPr>
            <a:r>
              <a:rPr lang="ca-ES" b="1" dirty="0">
                <a:solidFill>
                  <a:schemeClr val="dk1"/>
                </a:solidFill>
                <a:latin typeface="Calibri"/>
                <a:cs typeface="Calibri"/>
              </a:rPr>
              <a:t>Cartutxos de senyals </a:t>
            </a:r>
            <a:endParaRPr lang="es-ES" b="1" dirty="0">
              <a:solidFill>
                <a:schemeClr val="dk1"/>
              </a:solidFill>
              <a:latin typeface="Calibri"/>
              <a:cs typeface="Calibri"/>
            </a:endParaRPr>
          </a:p>
          <a:p>
            <a:pPr marL="921385" marR="3710940" indent="-285750">
              <a:spcAft>
                <a:spcPts val="0"/>
              </a:spcAft>
              <a:buFont typeface="Arial" panose="020B0604020202020204" pitchFamily="34" charset="0"/>
              <a:buChar char="•"/>
            </a:pPr>
            <a:r>
              <a:rPr lang="ca-ES" b="1" dirty="0">
                <a:solidFill>
                  <a:schemeClr val="dk1"/>
                </a:solidFill>
                <a:latin typeface="Calibri"/>
                <a:cs typeface="Calibri"/>
              </a:rPr>
              <a:t>Llet en pols</a:t>
            </a:r>
            <a:endParaRPr lang="es-ES" b="1" dirty="0">
              <a:solidFill>
                <a:schemeClr val="dk1"/>
              </a:solidFill>
              <a:latin typeface="Calibri"/>
              <a:cs typeface="Calibri"/>
            </a:endParaRPr>
          </a:p>
          <a:p>
            <a:pPr marL="921385" indent="-285750">
              <a:buFont typeface="Arial" panose="020B0604020202020204" pitchFamily="34" charset="0"/>
              <a:buChar char="•"/>
            </a:pPr>
            <a:r>
              <a:rPr lang="ca-ES" b="1" dirty="0">
                <a:solidFill>
                  <a:schemeClr val="dk1"/>
                </a:solidFill>
                <a:latin typeface="Calibri"/>
                <a:cs typeface="Calibri"/>
              </a:rPr>
              <a:t>Pot pneumàtic</a:t>
            </a:r>
            <a:endParaRPr lang="es-ES" b="1" dirty="0">
              <a:solidFill>
                <a:schemeClr val="dk1"/>
              </a:solidFill>
              <a:latin typeface="Calibri"/>
              <a:cs typeface="Calibri"/>
            </a:endParaRPr>
          </a:p>
          <a:p>
            <a:pPr marL="921385" indent="-285750">
              <a:buFont typeface="Arial" panose="020B0604020202020204" pitchFamily="34" charset="0"/>
              <a:buChar char="•"/>
            </a:pPr>
            <a:r>
              <a:rPr lang="ca-ES" b="1" dirty="0">
                <a:solidFill>
                  <a:schemeClr val="dk1"/>
                </a:solidFill>
                <a:latin typeface="Calibri"/>
                <a:cs typeface="Calibri"/>
              </a:rPr>
              <a:t>Pistoles</a:t>
            </a:r>
            <a:endParaRPr lang="es-ES" b="1" dirty="0">
              <a:solidFill>
                <a:schemeClr val="dk1"/>
              </a:solidFill>
              <a:latin typeface="Calibri"/>
              <a:cs typeface="Calibri"/>
            </a:endParaRPr>
          </a:p>
          <a:p>
            <a:pPr marL="921385" indent="-285750">
              <a:buFont typeface="Arial" panose="020B0604020202020204" pitchFamily="34" charset="0"/>
              <a:buChar char="•"/>
            </a:pPr>
            <a:r>
              <a:rPr lang="ca-ES" b="1" dirty="0">
                <a:solidFill>
                  <a:schemeClr val="dk1"/>
                </a:solidFill>
                <a:latin typeface="Calibri"/>
                <a:cs typeface="Calibri"/>
              </a:rPr>
              <a:t>Aigua</a:t>
            </a:r>
            <a:endParaRPr lang="es-ES" b="1" dirty="0">
              <a:solidFill>
                <a:schemeClr val="dk1"/>
              </a:solidFill>
              <a:latin typeface="Calibri"/>
              <a:cs typeface="Calibri"/>
            </a:endParaRPr>
          </a:p>
          <a:p>
            <a:pPr marL="921385" indent="-285750">
              <a:buFont typeface="Arial" panose="020B0604020202020204" pitchFamily="34" charset="0"/>
              <a:buChar char="•"/>
            </a:pPr>
            <a:r>
              <a:rPr lang="ca-ES" b="1" dirty="0">
                <a:solidFill>
                  <a:schemeClr val="dk1"/>
                </a:solidFill>
                <a:latin typeface="Calibri"/>
                <a:cs typeface="Calibri"/>
              </a:rPr>
              <a:t>Caixa de llumins</a:t>
            </a:r>
            <a:endParaRPr lang="es-ES" b="1" dirty="0">
              <a:solidFill>
                <a:schemeClr val="dk1"/>
              </a:solidFill>
              <a:latin typeface="Calibri"/>
              <a:cs typeface="Calibri"/>
            </a:endParaRPr>
          </a:p>
          <a:p>
            <a:pPr marL="921385" marR="3713480" indent="-285750">
              <a:spcAft>
                <a:spcPts val="0"/>
              </a:spcAft>
              <a:buFont typeface="Arial" panose="020B0604020202020204" pitchFamily="34" charset="0"/>
              <a:buChar char="•"/>
            </a:pPr>
            <a:r>
              <a:rPr lang="ca-ES" b="1" dirty="0">
                <a:solidFill>
                  <a:schemeClr val="dk1"/>
                </a:solidFill>
                <a:latin typeface="Calibri"/>
                <a:cs typeface="Calibri"/>
              </a:rPr>
              <a:t>Seda de paracaigudes  </a:t>
            </a:r>
          </a:p>
          <a:p>
            <a:pPr marL="921385" marR="3713480" indent="-285750">
              <a:spcAft>
                <a:spcPts val="0"/>
              </a:spcAft>
              <a:buFont typeface="Arial" panose="020B0604020202020204" pitchFamily="34" charset="0"/>
              <a:buChar char="•"/>
            </a:pPr>
            <a:r>
              <a:rPr lang="ca-ES" b="1" dirty="0">
                <a:solidFill>
                  <a:schemeClr val="dk1"/>
                </a:solidFill>
                <a:latin typeface="Calibri"/>
                <a:cs typeface="Calibri"/>
              </a:rPr>
              <a:t>Forn</a:t>
            </a:r>
            <a:endParaRPr lang="es-ES" b="1" dirty="0">
              <a:solidFill>
                <a:schemeClr val="dk1"/>
              </a:solidFill>
              <a:latin typeface="Calibri"/>
              <a:cs typeface="Calibri"/>
            </a:endParaRPr>
          </a:p>
          <a:p>
            <a:pPr marL="921385" marR="4316730" indent="-285750">
              <a:spcAft>
                <a:spcPts val="0"/>
              </a:spcAft>
              <a:buFont typeface="Arial" panose="020B0604020202020204" pitchFamily="34" charset="0"/>
              <a:buChar char="•"/>
            </a:pPr>
            <a:r>
              <a:rPr lang="ca-ES" b="1" dirty="0">
                <a:solidFill>
                  <a:schemeClr val="dk1"/>
                </a:solidFill>
                <a:latin typeface="Calibri"/>
                <a:cs typeface="Calibri"/>
              </a:rPr>
              <a:t>Corda de niló </a:t>
            </a:r>
          </a:p>
          <a:p>
            <a:pPr marL="921385" marR="4316730" indent="-285750">
              <a:spcAft>
                <a:spcPts val="0"/>
              </a:spcAft>
              <a:buFont typeface="Arial" panose="020B0604020202020204" pitchFamily="34" charset="0"/>
              <a:buChar char="•"/>
            </a:pPr>
            <a:r>
              <a:rPr lang="ca-ES" b="1" dirty="0">
                <a:solidFill>
                  <a:schemeClr val="dk1"/>
                </a:solidFill>
                <a:latin typeface="Calibri"/>
                <a:cs typeface="Calibri"/>
              </a:rPr>
              <a:t>Oxigen</a:t>
            </a:r>
            <a:endParaRPr lang="es-ES" b="1" dirty="0">
              <a:solidFill>
                <a:schemeClr val="dk1"/>
              </a:solidFill>
              <a:latin typeface="Calibri"/>
              <a:cs typeface="Calibri"/>
            </a:endParaRPr>
          </a:p>
          <a:p>
            <a:pPr marL="921385" indent="-285750">
              <a:buFont typeface="Arial" panose="020B0604020202020204" pitchFamily="34" charset="0"/>
              <a:buChar char="•"/>
            </a:pPr>
            <a:r>
              <a:rPr lang="ca-ES" b="1" dirty="0">
                <a:solidFill>
                  <a:schemeClr val="dk1"/>
                </a:solidFill>
                <a:latin typeface="Calibri"/>
                <a:cs typeface="Calibri"/>
              </a:rPr>
              <a:t>Ràdio</a:t>
            </a:r>
            <a:endParaRPr lang="es-ES" b="1" dirty="0">
              <a:solidFill>
                <a:schemeClr val="dk1"/>
              </a:solidFill>
              <a:latin typeface="Calibri"/>
              <a:cs typeface="Calibri"/>
            </a:endParaRPr>
          </a:p>
          <a:p>
            <a:pPr marL="921385" indent="-285750">
              <a:buFont typeface="Arial" panose="020B0604020202020204" pitchFamily="34" charset="0"/>
              <a:buChar char="•"/>
            </a:pPr>
            <a:r>
              <a:rPr lang="ca-ES" b="1" dirty="0">
                <a:solidFill>
                  <a:schemeClr val="dk1"/>
                </a:solidFill>
                <a:latin typeface="Calibri"/>
                <a:cs typeface="Calibri"/>
              </a:rPr>
              <a:t>Brúixola Magnètica</a:t>
            </a:r>
            <a:endParaRPr lang="es-ES" b="1" dirty="0">
              <a:solidFill>
                <a:schemeClr val="dk1"/>
              </a:solidFill>
              <a:latin typeface="Calibri"/>
              <a:cs typeface="Calibri"/>
            </a:endParaRPr>
          </a:p>
          <a:p>
            <a:pPr marL="921385" indent="-285750">
              <a:buFont typeface="Arial" panose="020B0604020202020204" pitchFamily="34" charset="0"/>
              <a:buChar char="•"/>
            </a:pPr>
            <a:r>
              <a:rPr lang="ca-ES" b="1" dirty="0">
                <a:solidFill>
                  <a:schemeClr val="dk1"/>
                </a:solidFill>
                <a:latin typeface="Calibri"/>
                <a:cs typeface="Calibri"/>
              </a:rPr>
              <a:t>Concentrat alimentós</a:t>
            </a:r>
            <a:endParaRPr lang="es-ES" b="1" dirty="0">
              <a:solidFill>
                <a:schemeClr val="dk1"/>
              </a:solidFill>
              <a:latin typeface="Calibri"/>
              <a:cs typeface="Calibri"/>
            </a:endParaRPr>
          </a:p>
          <a:p>
            <a:pPr marL="921385" marR="3503930" indent="-285750">
              <a:spcAft>
                <a:spcPts val="0"/>
              </a:spcAft>
              <a:buFont typeface="Arial" panose="020B0604020202020204" pitchFamily="34" charset="0"/>
              <a:buChar char="•"/>
            </a:pPr>
            <a:r>
              <a:rPr lang="ca-ES" b="1" dirty="0">
                <a:solidFill>
                  <a:schemeClr val="dk1"/>
                </a:solidFill>
                <a:latin typeface="Calibri"/>
                <a:cs typeface="Calibri"/>
              </a:rPr>
              <a:t>Maletí de primers auxilis </a:t>
            </a:r>
          </a:p>
          <a:p>
            <a:pPr marL="921385" marR="3503930" indent="-285750">
              <a:spcAft>
                <a:spcPts val="0"/>
              </a:spcAft>
              <a:buFont typeface="Arial" panose="020B0604020202020204" pitchFamily="34" charset="0"/>
              <a:buChar char="•"/>
            </a:pPr>
            <a:r>
              <a:rPr lang="ca-ES" b="1" dirty="0">
                <a:solidFill>
                  <a:schemeClr val="dk1"/>
                </a:solidFill>
                <a:latin typeface="Calibri"/>
                <a:cs typeface="Calibri"/>
              </a:rPr>
              <a:t>Mapa estel·lar</a:t>
            </a:r>
            <a:endParaRPr lang="es-ES" b="1" dirty="0">
              <a:solidFill>
                <a:schemeClr val="dk1"/>
              </a:solidFill>
              <a:latin typeface="Calibri"/>
              <a:cs typeface="Calibri"/>
            </a:endParaRPr>
          </a:p>
        </p:txBody>
      </p:sp>
      <p:grpSp>
        <p:nvGrpSpPr>
          <p:cNvPr id="2" name="Grupo 1">
            <a:extLst>
              <a:ext uri="{FF2B5EF4-FFF2-40B4-BE49-F238E27FC236}">
                <a16:creationId xmlns:a16="http://schemas.microsoft.com/office/drawing/2014/main" id="{9A21CBAE-5015-F58A-C353-46A7E99B1307}"/>
              </a:ext>
            </a:extLst>
          </p:cNvPr>
          <p:cNvGrpSpPr/>
          <p:nvPr/>
        </p:nvGrpSpPr>
        <p:grpSpPr>
          <a:xfrm>
            <a:off x="302623" y="6303814"/>
            <a:ext cx="11586754" cy="655298"/>
            <a:chOff x="302623" y="6257921"/>
            <a:chExt cx="11586754" cy="655298"/>
          </a:xfrm>
        </p:grpSpPr>
        <p:pic>
          <p:nvPicPr>
            <p:cNvPr id="3" name="Picture 3" descr="Logotip Generalitat">
              <a:extLst>
                <a:ext uri="{FF2B5EF4-FFF2-40B4-BE49-F238E27FC236}">
                  <a16:creationId xmlns:a16="http://schemas.microsoft.com/office/drawing/2014/main" id="{119E2C59-7633-AB28-D2A7-EAFD6BB29A1D}"/>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705122" y="6319402"/>
              <a:ext cx="1276578" cy="328263"/>
            </a:xfrm>
            <a:prstGeom prst="rect">
              <a:avLst/>
            </a:prstGeom>
            <a:noFill/>
            <a:ln>
              <a:noFill/>
            </a:ln>
          </p:spPr>
        </p:pic>
        <p:pic>
          <p:nvPicPr>
            <p:cNvPr id="4" name="Picture 6" descr="Logotip Ministerio de Educación y Formación Profesional">
              <a:extLst>
                <a:ext uri="{FF2B5EF4-FFF2-40B4-BE49-F238E27FC236}">
                  <a16:creationId xmlns:a16="http://schemas.microsoft.com/office/drawing/2014/main" id="{7A1EE1FB-F2A9-8365-147B-06373C3F57E3}"/>
                </a:ext>
              </a:extLst>
            </p:cNvPr>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5515410" y="6257921"/>
              <a:ext cx="1084978" cy="3897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5" descr="Logotip Ministerio de Trabajo y Economía Social">
              <a:extLst>
                <a:ext uri="{FF2B5EF4-FFF2-40B4-BE49-F238E27FC236}">
                  <a16:creationId xmlns:a16="http://schemas.microsoft.com/office/drawing/2014/main" id="{ABE08D89-DF9B-8F1E-6892-963A8FBC969D}"/>
                </a:ext>
              </a:extLst>
            </p:cNvPr>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10067511" y="6277068"/>
              <a:ext cx="1273333" cy="370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Cuadro de texto 47">
              <a:extLst>
                <a:ext uri="{FF2B5EF4-FFF2-40B4-BE49-F238E27FC236}">
                  <a16:creationId xmlns:a16="http://schemas.microsoft.com/office/drawing/2014/main" id="{408E7D7A-866F-BA8D-448A-B328C39F7676}"/>
                </a:ext>
              </a:extLst>
            </p:cNvPr>
            <p:cNvSpPr txBox="1"/>
            <p:nvPr/>
          </p:nvSpPr>
          <p:spPr>
            <a:xfrm>
              <a:off x="302623" y="6628518"/>
              <a:ext cx="11586754" cy="284701"/>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r>
                <a:rPr lang="ca-ES" sz="1000" b="1" i="1" dirty="0">
                  <a:effectLst/>
                  <a:latin typeface="Calibri" panose="020F0502020204030204" pitchFamily="34" charset="0"/>
                  <a:ea typeface="Calibri" panose="020F0502020204030204" pitchFamily="34" charset="0"/>
                </a:rPr>
                <a:t>Aquesta actuació està impulsada i subvencionada pel Servei Públic d’Ocupació de Catalunya – SOC – amb Fons rebuts del Ministeri d’Educació i Formació Professional i del Servei Públic d’Ocupació Estatal (SEPE</a:t>
              </a:r>
              <a:r>
                <a:rPr lang="ca-ES" sz="1000" b="1" dirty="0">
                  <a:effectLst/>
                  <a:latin typeface="Calibri" panose="020F0502020204030204" pitchFamily="34" charset="0"/>
                  <a:ea typeface="Calibri" panose="020F0502020204030204" pitchFamily="34" charset="0"/>
                </a:rPr>
                <a:t>)  </a:t>
              </a:r>
              <a:endParaRPr lang="es-ES" b="1" dirty="0">
                <a:effectLst/>
                <a:latin typeface="Calibri" panose="020F0502020204030204" pitchFamily="34" charset="0"/>
                <a:ea typeface="Calibri" panose="020F0502020204030204" pitchFamily="34" charset="0"/>
              </a:endParaRPr>
            </a:p>
            <a:p>
              <a:r>
                <a:rPr lang="ca-ES" sz="700" i="1" dirty="0">
                  <a:effectLst/>
                  <a:latin typeface="Calibri" panose="020F0502020204030204" pitchFamily="34" charset="0"/>
                  <a:ea typeface="Calibri" panose="020F0502020204030204" pitchFamily="34" charset="0"/>
                </a:rPr>
                <a:t> </a:t>
              </a:r>
              <a:endParaRPr lang="es-ES" sz="1100" dirty="0">
                <a:effectLst/>
                <a:latin typeface="Calibri" panose="020F0502020204030204" pitchFamily="34" charset="0"/>
                <a:ea typeface="Calibri" panose="020F0502020204030204" pitchFamily="34" charset="0"/>
              </a:endParaRPr>
            </a:p>
          </p:txBody>
        </p:sp>
      </p:gr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5" name="Google Shape;345;g20a00fda898_0_126"/>
          <p:cNvSpPr txBox="1"/>
          <p:nvPr/>
        </p:nvSpPr>
        <p:spPr>
          <a:xfrm>
            <a:off x="1438050" y="1362722"/>
            <a:ext cx="9315900" cy="4617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ca-ES" sz="2400" b="1" dirty="0">
                <a:solidFill>
                  <a:srgbClr val="0070C0"/>
                </a:solidFill>
                <a:latin typeface="Calibri"/>
                <a:ea typeface="Calibri"/>
                <a:cs typeface="Calibri"/>
                <a:sym typeface="Calibri"/>
              </a:rPr>
              <a:t>Quines competències requereix l’ocupació desitjada?</a:t>
            </a:r>
            <a:endParaRPr sz="2400" b="1" u="none" strike="noStrike" cap="none" dirty="0">
              <a:solidFill>
                <a:schemeClr val="dk1"/>
              </a:solidFill>
              <a:latin typeface="Calibri"/>
              <a:ea typeface="Calibri"/>
              <a:cs typeface="Calibri"/>
              <a:sym typeface="Calibri"/>
            </a:endParaRPr>
          </a:p>
        </p:txBody>
      </p:sp>
      <p:sp>
        <p:nvSpPr>
          <p:cNvPr id="346" name="Google Shape;346;g20a00fda898_0_126"/>
          <p:cNvSpPr txBox="1"/>
          <p:nvPr/>
        </p:nvSpPr>
        <p:spPr>
          <a:xfrm>
            <a:off x="1285953" y="1924791"/>
            <a:ext cx="9415500" cy="923289"/>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ca-ES" sz="1800" dirty="0">
                <a:solidFill>
                  <a:schemeClr val="dk1"/>
                </a:solidFill>
                <a:latin typeface="Calibri"/>
                <a:ea typeface="Calibri"/>
                <a:cs typeface="Calibri"/>
                <a:sym typeface="Calibri"/>
              </a:rPr>
              <a:t>Analitzem aquelles competències que es demanen al mercat laboral de la nostra ocupació. Seguidament, aquelles que tenim més desenvolupades (punts forts) i aquelles que necessito millorar. (</a:t>
            </a:r>
            <a:r>
              <a:rPr lang="ca-ES" sz="1800" i="1" dirty="0">
                <a:solidFill>
                  <a:schemeClr val="dk1"/>
                </a:solidFill>
                <a:latin typeface="Calibri"/>
                <a:ea typeface="Calibri"/>
                <a:cs typeface="Calibri"/>
                <a:sym typeface="Calibri"/>
              </a:rPr>
              <a:t>EX: Formació, experiència, competències transversals, etc.)</a:t>
            </a:r>
            <a:endParaRPr i="1" dirty="0"/>
          </a:p>
        </p:txBody>
      </p:sp>
      <p:pic>
        <p:nvPicPr>
          <p:cNvPr id="347" name="Google Shape;347;g20a00fda898_0_126"/>
          <p:cNvPicPr preferRelativeResize="0"/>
          <p:nvPr/>
        </p:nvPicPr>
        <p:blipFill rotWithShape="1">
          <a:blip r:embed="rId3">
            <a:alphaModFix/>
          </a:blip>
          <a:srcRect/>
          <a:stretch/>
        </p:blipFill>
        <p:spPr>
          <a:xfrm>
            <a:off x="9150982" y="204700"/>
            <a:ext cx="2444046" cy="806228"/>
          </a:xfrm>
          <a:prstGeom prst="rect">
            <a:avLst/>
          </a:prstGeom>
          <a:noFill/>
          <a:ln>
            <a:noFill/>
          </a:ln>
        </p:spPr>
      </p:pic>
      <p:pic>
        <p:nvPicPr>
          <p:cNvPr id="348" name="Google Shape;348;g20a00fda898_0_126"/>
          <p:cNvPicPr preferRelativeResize="0"/>
          <p:nvPr/>
        </p:nvPicPr>
        <p:blipFill rotWithShape="1">
          <a:blip r:embed="rId4">
            <a:alphaModFix/>
          </a:blip>
          <a:srcRect/>
          <a:stretch/>
        </p:blipFill>
        <p:spPr>
          <a:xfrm>
            <a:off x="1056059" y="452650"/>
            <a:ext cx="2356173" cy="415796"/>
          </a:xfrm>
          <a:prstGeom prst="rect">
            <a:avLst/>
          </a:prstGeom>
          <a:noFill/>
          <a:ln>
            <a:noFill/>
          </a:ln>
        </p:spPr>
      </p:pic>
      <p:sp>
        <p:nvSpPr>
          <p:cNvPr id="362" name="Google Shape;362;g20a00fda898_0_126"/>
          <p:cNvSpPr txBox="1"/>
          <p:nvPr/>
        </p:nvSpPr>
        <p:spPr>
          <a:xfrm>
            <a:off x="1294299" y="5861669"/>
            <a:ext cx="9182112" cy="369291"/>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ca-ES" sz="1800" b="1" i="1" dirty="0">
                <a:solidFill>
                  <a:schemeClr val="accent2">
                    <a:lumMod val="75000"/>
                  </a:schemeClr>
                </a:solidFill>
                <a:latin typeface="Calibri"/>
                <a:ea typeface="Calibri"/>
                <a:cs typeface="Calibri"/>
                <a:sym typeface="Calibri"/>
              </a:rPr>
              <a:t>https://treball.barcelonactiva.cat/porta22/es/fitxes</a:t>
            </a:r>
            <a:endParaRPr sz="1800" b="1" i="1" dirty="0">
              <a:solidFill>
                <a:schemeClr val="accent2">
                  <a:lumMod val="75000"/>
                </a:schemeClr>
              </a:solidFill>
              <a:latin typeface="Calibri"/>
              <a:ea typeface="Calibri"/>
              <a:cs typeface="Calibri"/>
              <a:sym typeface="Calibri"/>
            </a:endParaRPr>
          </a:p>
        </p:txBody>
      </p:sp>
      <p:grpSp>
        <p:nvGrpSpPr>
          <p:cNvPr id="2" name="Grupo 1">
            <a:extLst>
              <a:ext uri="{FF2B5EF4-FFF2-40B4-BE49-F238E27FC236}">
                <a16:creationId xmlns:a16="http://schemas.microsoft.com/office/drawing/2014/main" id="{F559BC5A-869B-3698-0C8B-925448F9DA08}"/>
              </a:ext>
            </a:extLst>
          </p:cNvPr>
          <p:cNvGrpSpPr/>
          <p:nvPr/>
        </p:nvGrpSpPr>
        <p:grpSpPr>
          <a:xfrm>
            <a:off x="1546705" y="3400872"/>
            <a:ext cx="3731054" cy="2157598"/>
            <a:chOff x="3947787" y="3496918"/>
            <a:chExt cx="3731054" cy="2157598"/>
          </a:xfrm>
        </p:grpSpPr>
        <p:cxnSp>
          <p:nvCxnSpPr>
            <p:cNvPr id="16" name="Google Shape;352;g20a00fda898_0_126">
              <a:extLst>
                <a:ext uri="{FF2B5EF4-FFF2-40B4-BE49-F238E27FC236}">
                  <a16:creationId xmlns:a16="http://schemas.microsoft.com/office/drawing/2014/main" id="{082C08F3-700C-62C2-6BCC-8F9A0F1BAD36}"/>
                </a:ext>
              </a:extLst>
            </p:cNvPr>
            <p:cNvCxnSpPr/>
            <p:nvPr/>
          </p:nvCxnSpPr>
          <p:spPr>
            <a:xfrm rot="10800000" flipH="1">
              <a:off x="4409141" y="3618208"/>
              <a:ext cx="3269700" cy="11700"/>
            </a:xfrm>
            <a:prstGeom prst="straightConnector1">
              <a:avLst/>
            </a:prstGeom>
            <a:noFill/>
            <a:ln w="19050" cap="flat" cmpd="sng">
              <a:solidFill>
                <a:schemeClr val="dk2"/>
              </a:solidFill>
              <a:prstDash val="solid"/>
              <a:round/>
              <a:headEnd type="none" w="med" len="med"/>
              <a:tailEnd type="none" w="med" len="med"/>
            </a:ln>
          </p:spPr>
        </p:cxnSp>
        <p:cxnSp>
          <p:nvCxnSpPr>
            <p:cNvPr id="17" name="Google Shape;353;g20a00fda898_0_126">
              <a:extLst>
                <a:ext uri="{FF2B5EF4-FFF2-40B4-BE49-F238E27FC236}">
                  <a16:creationId xmlns:a16="http://schemas.microsoft.com/office/drawing/2014/main" id="{E5B45D1C-A3D2-7DB3-2165-8C385030A990}"/>
                </a:ext>
              </a:extLst>
            </p:cNvPr>
            <p:cNvCxnSpPr/>
            <p:nvPr/>
          </p:nvCxnSpPr>
          <p:spPr>
            <a:xfrm rot="10800000" flipH="1">
              <a:off x="4409141" y="4064193"/>
              <a:ext cx="3269700" cy="11700"/>
            </a:xfrm>
            <a:prstGeom prst="straightConnector1">
              <a:avLst/>
            </a:prstGeom>
            <a:noFill/>
            <a:ln w="19050" cap="flat" cmpd="sng">
              <a:solidFill>
                <a:schemeClr val="dk2"/>
              </a:solidFill>
              <a:prstDash val="solid"/>
              <a:round/>
              <a:headEnd type="none" w="med" len="med"/>
              <a:tailEnd type="none" w="med" len="med"/>
            </a:ln>
          </p:spPr>
        </p:cxnSp>
        <p:cxnSp>
          <p:nvCxnSpPr>
            <p:cNvPr id="18" name="Google Shape;354;g20a00fda898_0_126">
              <a:extLst>
                <a:ext uri="{FF2B5EF4-FFF2-40B4-BE49-F238E27FC236}">
                  <a16:creationId xmlns:a16="http://schemas.microsoft.com/office/drawing/2014/main" id="{77009FD6-D0F1-40CB-F4FC-92F5D260C392}"/>
                </a:ext>
              </a:extLst>
            </p:cNvPr>
            <p:cNvCxnSpPr/>
            <p:nvPr/>
          </p:nvCxnSpPr>
          <p:spPr>
            <a:xfrm rot="10800000" flipH="1">
              <a:off x="4409141" y="4559596"/>
              <a:ext cx="3269700" cy="11700"/>
            </a:xfrm>
            <a:prstGeom prst="straightConnector1">
              <a:avLst/>
            </a:prstGeom>
            <a:noFill/>
            <a:ln w="19050" cap="flat" cmpd="sng">
              <a:solidFill>
                <a:schemeClr val="dk2"/>
              </a:solidFill>
              <a:prstDash val="solid"/>
              <a:round/>
              <a:headEnd type="none" w="med" len="med"/>
              <a:tailEnd type="none" w="med" len="med"/>
            </a:ln>
          </p:spPr>
        </p:cxnSp>
        <p:cxnSp>
          <p:nvCxnSpPr>
            <p:cNvPr id="19" name="Google Shape;355;g20a00fda898_0_126">
              <a:extLst>
                <a:ext uri="{FF2B5EF4-FFF2-40B4-BE49-F238E27FC236}">
                  <a16:creationId xmlns:a16="http://schemas.microsoft.com/office/drawing/2014/main" id="{1EF37CA1-1839-2133-9B1D-B2C2415ED07F}"/>
                </a:ext>
              </a:extLst>
            </p:cNvPr>
            <p:cNvCxnSpPr/>
            <p:nvPr/>
          </p:nvCxnSpPr>
          <p:spPr>
            <a:xfrm rot="10800000" flipH="1">
              <a:off x="4409141" y="5054984"/>
              <a:ext cx="3269700" cy="11700"/>
            </a:xfrm>
            <a:prstGeom prst="straightConnector1">
              <a:avLst/>
            </a:prstGeom>
            <a:noFill/>
            <a:ln w="19050" cap="flat" cmpd="sng">
              <a:solidFill>
                <a:schemeClr val="dk2"/>
              </a:solidFill>
              <a:prstDash val="solid"/>
              <a:round/>
              <a:headEnd type="none" w="med" len="med"/>
              <a:tailEnd type="none" w="med" len="med"/>
            </a:ln>
          </p:spPr>
        </p:cxnSp>
        <p:cxnSp>
          <p:nvCxnSpPr>
            <p:cNvPr id="20" name="Google Shape;356;g20a00fda898_0_126">
              <a:extLst>
                <a:ext uri="{FF2B5EF4-FFF2-40B4-BE49-F238E27FC236}">
                  <a16:creationId xmlns:a16="http://schemas.microsoft.com/office/drawing/2014/main" id="{42F758EF-AFFE-73EF-656A-E73FD3A58F0B}"/>
                </a:ext>
              </a:extLst>
            </p:cNvPr>
            <p:cNvCxnSpPr/>
            <p:nvPr/>
          </p:nvCxnSpPr>
          <p:spPr>
            <a:xfrm rot="10800000" flipH="1">
              <a:off x="4409141" y="5456016"/>
              <a:ext cx="3269700" cy="11700"/>
            </a:xfrm>
            <a:prstGeom prst="straightConnector1">
              <a:avLst/>
            </a:prstGeom>
            <a:noFill/>
            <a:ln w="19050" cap="flat" cmpd="sng">
              <a:solidFill>
                <a:schemeClr val="dk2"/>
              </a:solidFill>
              <a:prstDash val="solid"/>
              <a:round/>
              <a:headEnd type="none" w="med" len="med"/>
              <a:tailEnd type="none" w="med" len="med"/>
            </a:ln>
          </p:spPr>
        </p:cxnSp>
        <p:sp>
          <p:nvSpPr>
            <p:cNvPr id="21" name="Google Shape;357;g20a00fda898_0_126">
              <a:extLst>
                <a:ext uri="{FF2B5EF4-FFF2-40B4-BE49-F238E27FC236}">
                  <a16:creationId xmlns:a16="http://schemas.microsoft.com/office/drawing/2014/main" id="{29D84DD1-B8C0-5461-105B-D809CE0AC3C5}"/>
                </a:ext>
              </a:extLst>
            </p:cNvPr>
            <p:cNvSpPr txBox="1"/>
            <p:nvPr/>
          </p:nvSpPr>
          <p:spPr>
            <a:xfrm>
              <a:off x="3947787" y="3496918"/>
              <a:ext cx="321300" cy="369300"/>
            </a:xfrm>
            <a:prstGeom prst="rect">
              <a:avLst/>
            </a:prstGeom>
            <a:noFill/>
            <a:ln>
              <a:noFill/>
            </a:ln>
          </p:spPr>
          <p:txBody>
            <a:bodyPr spcFirstLastPara="1" wrap="square" lIns="91425" tIns="45700" rIns="91425" bIns="4570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just" rtl="0">
                <a:spcBef>
                  <a:spcPts val="0"/>
                </a:spcBef>
                <a:spcAft>
                  <a:spcPts val="0"/>
                </a:spcAft>
                <a:buNone/>
              </a:pPr>
              <a:r>
                <a:rPr lang="ca-ES" sz="1800">
                  <a:solidFill>
                    <a:schemeClr val="dk1"/>
                  </a:solidFill>
                  <a:latin typeface="Calibri"/>
                  <a:ea typeface="Calibri"/>
                  <a:cs typeface="Calibri"/>
                  <a:sym typeface="Calibri"/>
                </a:rPr>
                <a:t>1 </a:t>
              </a:r>
              <a:endParaRPr/>
            </a:p>
          </p:txBody>
        </p:sp>
        <p:sp>
          <p:nvSpPr>
            <p:cNvPr id="22" name="Google Shape;358;g20a00fda898_0_126">
              <a:extLst>
                <a:ext uri="{FF2B5EF4-FFF2-40B4-BE49-F238E27FC236}">
                  <a16:creationId xmlns:a16="http://schemas.microsoft.com/office/drawing/2014/main" id="{5918051B-EF98-9E3D-29CB-D040E6BABEC4}"/>
                </a:ext>
              </a:extLst>
            </p:cNvPr>
            <p:cNvSpPr txBox="1"/>
            <p:nvPr/>
          </p:nvSpPr>
          <p:spPr>
            <a:xfrm>
              <a:off x="3947787" y="3871015"/>
              <a:ext cx="321300" cy="369300"/>
            </a:xfrm>
            <a:prstGeom prst="rect">
              <a:avLst/>
            </a:prstGeom>
            <a:noFill/>
            <a:ln>
              <a:noFill/>
            </a:ln>
          </p:spPr>
          <p:txBody>
            <a:bodyPr spcFirstLastPara="1" wrap="square" lIns="91425" tIns="45700" rIns="91425" bIns="4570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just" rtl="0">
                <a:spcBef>
                  <a:spcPts val="0"/>
                </a:spcBef>
                <a:spcAft>
                  <a:spcPts val="0"/>
                </a:spcAft>
                <a:buNone/>
              </a:pPr>
              <a:r>
                <a:rPr lang="ca-ES" sz="1800">
                  <a:solidFill>
                    <a:schemeClr val="dk1"/>
                  </a:solidFill>
                  <a:latin typeface="Calibri"/>
                  <a:ea typeface="Calibri"/>
                  <a:cs typeface="Calibri"/>
                  <a:sym typeface="Calibri"/>
                </a:rPr>
                <a:t>2 </a:t>
              </a:r>
              <a:endParaRPr/>
            </a:p>
          </p:txBody>
        </p:sp>
        <p:sp>
          <p:nvSpPr>
            <p:cNvPr id="23" name="Google Shape;359;g20a00fda898_0_126">
              <a:extLst>
                <a:ext uri="{FF2B5EF4-FFF2-40B4-BE49-F238E27FC236}">
                  <a16:creationId xmlns:a16="http://schemas.microsoft.com/office/drawing/2014/main" id="{D0C55F16-6386-CD71-A46C-C7E504A52997}"/>
                </a:ext>
              </a:extLst>
            </p:cNvPr>
            <p:cNvSpPr txBox="1"/>
            <p:nvPr/>
          </p:nvSpPr>
          <p:spPr>
            <a:xfrm>
              <a:off x="3947787" y="4374509"/>
              <a:ext cx="321300" cy="369300"/>
            </a:xfrm>
            <a:prstGeom prst="rect">
              <a:avLst/>
            </a:prstGeom>
            <a:noFill/>
            <a:ln>
              <a:noFill/>
            </a:ln>
          </p:spPr>
          <p:txBody>
            <a:bodyPr spcFirstLastPara="1" wrap="square" lIns="91425" tIns="45700" rIns="91425" bIns="4570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just" rtl="0">
                <a:spcBef>
                  <a:spcPts val="0"/>
                </a:spcBef>
                <a:spcAft>
                  <a:spcPts val="0"/>
                </a:spcAft>
                <a:buNone/>
              </a:pPr>
              <a:r>
                <a:rPr lang="ca-ES" sz="1800">
                  <a:solidFill>
                    <a:schemeClr val="dk1"/>
                  </a:solidFill>
                  <a:latin typeface="Calibri"/>
                  <a:ea typeface="Calibri"/>
                  <a:cs typeface="Calibri"/>
                  <a:sym typeface="Calibri"/>
                </a:rPr>
                <a:t>3 </a:t>
              </a:r>
              <a:endParaRPr/>
            </a:p>
          </p:txBody>
        </p:sp>
        <p:sp>
          <p:nvSpPr>
            <p:cNvPr id="24" name="Google Shape;360;g20a00fda898_0_126">
              <a:extLst>
                <a:ext uri="{FF2B5EF4-FFF2-40B4-BE49-F238E27FC236}">
                  <a16:creationId xmlns:a16="http://schemas.microsoft.com/office/drawing/2014/main" id="{93789392-51FF-09D7-4CE3-A1CB256DF555}"/>
                </a:ext>
              </a:extLst>
            </p:cNvPr>
            <p:cNvSpPr txBox="1"/>
            <p:nvPr/>
          </p:nvSpPr>
          <p:spPr>
            <a:xfrm>
              <a:off x="3947787" y="4861819"/>
              <a:ext cx="321300" cy="369300"/>
            </a:xfrm>
            <a:prstGeom prst="rect">
              <a:avLst/>
            </a:prstGeom>
            <a:noFill/>
            <a:ln>
              <a:noFill/>
            </a:ln>
          </p:spPr>
          <p:txBody>
            <a:bodyPr spcFirstLastPara="1" wrap="square" lIns="91425" tIns="45700" rIns="91425" bIns="4570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just" rtl="0">
                <a:spcBef>
                  <a:spcPts val="0"/>
                </a:spcBef>
                <a:spcAft>
                  <a:spcPts val="0"/>
                </a:spcAft>
                <a:buNone/>
              </a:pPr>
              <a:r>
                <a:rPr lang="ca-ES" sz="1800">
                  <a:solidFill>
                    <a:schemeClr val="dk1"/>
                  </a:solidFill>
                  <a:latin typeface="Calibri"/>
                  <a:ea typeface="Calibri"/>
                  <a:cs typeface="Calibri"/>
                  <a:sym typeface="Calibri"/>
                </a:rPr>
                <a:t>4 </a:t>
              </a:r>
              <a:endParaRPr/>
            </a:p>
          </p:txBody>
        </p:sp>
        <p:sp>
          <p:nvSpPr>
            <p:cNvPr id="25" name="Google Shape;361;g20a00fda898_0_126">
              <a:extLst>
                <a:ext uri="{FF2B5EF4-FFF2-40B4-BE49-F238E27FC236}">
                  <a16:creationId xmlns:a16="http://schemas.microsoft.com/office/drawing/2014/main" id="{16E00F09-737B-9D93-10B4-1CEF670E9061}"/>
                </a:ext>
              </a:extLst>
            </p:cNvPr>
            <p:cNvSpPr txBox="1"/>
            <p:nvPr/>
          </p:nvSpPr>
          <p:spPr>
            <a:xfrm>
              <a:off x="3947787" y="5285216"/>
              <a:ext cx="321300" cy="369300"/>
            </a:xfrm>
            <a:prstGeom prst="rect">
              <a:avLst/>
            </a:prstGeom>
            <a:noFill/>
            <a:ln>
              <a:noFill/>
            </a:ln>
          </p:spPr>
          <p:txBody>
            <a:bodyPr spcFirstLastPara="1" wrap="square" lIns="91425" tIns="45700" rIns="91425" bIns="4570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just" rtl="0">
                <a:spcBef>
                  <a:spcPts val="0"/>
                </a:spcBef>
                <a:spcAft>
                  <a:spcPts val="0"/>
                </a:spcAft>
                <a:buNone/>
              </a:pPr>
              <a:r>
                <a:rPr lang="ca-ES" sz="1800">
                  <a:solidFill>
                    <a:schemeClr val="dk1"/>
                  </a:solidFill>
                  <a:latin typeface="Calibri"/>
                  <a:ea typeface="Calibri"/>
                  <a:cs typeface="Calibri"/>
                  <a:sym typeface="Calibri"/>
                </a:rPr>
                <a:t>5 </a:t>
              </a:r>
              <a:endParaRPr/>
            </a:p>
          </p:txBody>
        </p:sp>
      </p:grpSp>
      <p:grpSp>
        <p:nvGrpSpPr>
          <p:cNvPr id="3" name="Grupo 2">
            <a:extLst>
              <a:ext uri="{FF2B5EF4-FFF2-40B4-BE49-F238E27FC236}">
                <a16:creationId xmlns:a16="http://schemas.microsoft.com/office/drawing/2014/main" id="{54BC38AF-DAB7-3D94-3D79-7E82E7491CEB}"/>
              </a:ext>
            </a:extLst>
          </p:cNvPr>
          <p:cNvGrpSpPr/>
          <p:nvPr/>
        </p:nvGrpSpPr>
        <p:grpSpPr>
          <a:xfrm>
            <a:off x="6970399" y="3351468"/>
            <a:ext cx="3731054" cy="2157598"/>
            <a:chOff x="3947787" y="3496918"/>
            <a:chExt cx="3731054" cy="2157598"/>
          </a:xfrm>
        </p:grpSpPr>
        <p:cxnSp>
          <p:nvCxnSpPr>
            <p:cNvPr id="6" name="Google Shape;352;g20a00fda898_0_126">
              <a:extLst>
                <a:ext uri="{FF2B5EF4-FFF2-40B4-BE49-F238E27FC236}">
                  <a16:creationId xmlns:a16="http://schemas.microsoft.com/office/drawing/2014/main" id="{5C025757-383D-4FE6-BB59-E9F4EB47C6F9}"/>
                </a:ext>
              </a:extLst>
            </p:cNvPr>
            <p:cNvCxnSpPr>
              <a:cxnSpLocks/>
            </p:cNvCxnSpPr>
            <p:nvPr/>
          </p:nvCxnSpPr>
          <p:spPr>
            <a:xfrm rot="10800000" flipH="1">
              <a:off x="4409141" y="3618208"/>
              <a:ext cx="3269700" cy="11700"/>
            </a:xfrm>
            <a:prstGeom prst="straightConnector1">
              <a:avLst/>
            </a:prstGeom>
            <a:noFill/>
            <a:ln w="19050" cap="flat" cmpd="sng">
              <a:solidFill>
                <a:schemeClr val="dk2"/>
              </a:solidFill>
              <a:prstDash val="solid"/>
              <a:round/>
              <a:headEnd type="none" w="med" len="med"/>
              <a:tailEnd type="none" w="med" len="med"/>
            </a:ln>
          </p:spPr>
        </p:cxnSp>
        <p:cxnSp>
          <p:nvCxnSpPr>
            <p:cNvPr id="7" name="Google Shape;353;g20a00fda898_0_126">
              <a:extLst>
                <a:ext uri="{FF2B5EF4-FFF2-40B4-BE49-F238E27FC236}">
                  <a16:creationId xmlns:a16="http://schemas.microsoft.com/office/drawing/2014/main" id="{39D8EE6D-B494-2692-CC28-04E557E71C73}"/>
                </a:ext>
              </a:extLst>
            </p:cNvPr>
            <p:cNvCxnSpPr>
              <a:cxnSpLocks/>
            </p:cNvCxnSpPr>
            <p:nvPr/>
          </p:nvCxnSpPr>
          <p:spPr>
            <a:xfrm rot="10800000" flipH="1">
              <a:off x="4409141" y="4064193"/>
              <a:ext cx="3269700" cy="11700"/>
            </a:xfrm>
            <a:prstGeom prst="straightConnector1">
              <a:avLst/>
            </a:prstGeom>
            <a:noFill/>
            <a:ln w="19050" cap="flat" cmpd="sng">
              <a:solidFill>
                <a:schemeClr val="dk2"/>
              </a:solidFill>
              <a:prstDash val="solid"/>
              <a:round/>
              <a:headEnd type="none" w="med" len="med"/>
              <a:tailEnd type="none" w="med" len="med"/>
            </a:ln>
          </p:spPr>
        </p:cxnSp>
        <p:cxnSp>
          <p:nvCxnSpPr>
            <p:cNvPr id="8" name="Google Shape;354;g20a00fda898_0_126">
              <a:extLst>
                <a:ext uri="{FF2B5EF4-FFF2-40B4-BE49-F238E27FC236}">
                  <a16:creationId xmlns:a16="http://schemas.microsoft.com/office/drawing/2014/main" id="{13105944-A4A7-6473-F926-AC84CC682AE5}"/>
                </a:ext>
              </a:extLst>
            </p:cNvPr>
            <p:cNvCxnSpPr>
              <a:cxnSpLocks/>
            </p:cNvCxnSpPr>
            <p:nvPr/>
          </p:nvCxnSpPr>
          <p:spPr>
            <a:xfrm rot="10800000" flipH="1">
              <a:off x="4409141" y="4559596"/>
              <a:ext cx="3269700" cy="11700"/>
            </a:xfrm>
            <a:prstGeom prst="straightConnector1">
              <a:avLst/>
            </a:prstGeom>
            <a:noFill/>
            <a:ln w="19050" cap="flat" cmpd="sng">
              <a:solidFill>
                <a:schemeClr val="dk2"/>
              </a:solidFill>
              <a:prstDash val="solid"/>
              <a:round/>
              <a:headEnd type="none" w="med" len="med"/>
              <a:tailEnd type="none" w="med" len="med"/>
            </a:ln>
          </p:spPr>
        </p:cxnSp>
        <p:cxnSp>
          <p:nvCxnSpPr>
            <p:cNvPr id="9" name="Google Shape;355;g20a00fda898_0_126">
              <a:extLst>
                <a:ext uri="{FF2B5EF4-FFF2-40B4-BE49-F238E27FC236}">
                  <a16:creationId xmlns:a16="http://schemas.microsoft.com/office/drawing/2014/main" id="{392894D5-6009-1684-C81A-48FC648A2A6D}"/>
                </a:ext>
              </a:extLst>
            </p:cNvPr>
            <p:cNvCxnSpPr>
              <a:cxnSpLocks/>
            </p:cNvCxnSpPr>
            <p:nvPr/>
          </p:nvCxnSpPr>
          <p:spPr>
            <a:xfrm rot="10800000" flipH="1">
              <a:off x="4409141" y="5054984"/>
              <a:ext cx="3269700" cy="11700"/>
            </a:xfrm>
            <a:prstGeom prst="straightConnector1">
              <a:avLst/>
            </a:prstGeom>
            <a:noFill/>
            <a:ln w="19050" cap="flat" cmpd="sng">
              <a:solidFill>
                <a:schemeClr val="dk2"/>
              </a:solidFill>
              <a:prstDash val="solid"/>
              <a:round/>
              <a:headEnd type="none" w="med" len="med"/>
              <a:tailEnd type="none" w="med" len="med"/>
            </a:ln>
          </p:spPr>
        </p:cxnSp>
        <p:cxnSp>
          <p:nvCxnSpPr>
            <p:cNvPr id="10" name="Google Shape;356;g20a00fda898_0_126">
              <a:extLst>
                <a:ext uri="{FF2B5EF4-FFF2-40B4-BE49-F238E27FC236}">
                  <a16:creationId xmlns:a16="http://schemas.microsoft.com/office/drawing/2014/main" id="{AFAFF796-0FBC-42F9-3DA6-8CA13C748836}"/>
                </a:ext>
              </a:extLst>
            </p:cNvPr>
            <p:cNvCxnSpPr>
              <a:cxnSpLocks/>
            </p:cNvCxnSpPr>
            <p:nvPr/>
          </p:nvCxnSpPr>
          <p:spPr>
            <a:xfrm rot="10800000" flipH="1">
              <a:off x="4409141" y="5456016"/>
              <a:ext cx="3269700" cy="11700"/>
            </a:xfrm>
            <a:prstGeom prst="straightConnector1">
              <a:avLst/>
            </a:prstGeom>
            <a:noFill/>
            <a:ln w="19050" cap="flat" cmpd="sng">
              <a:solidFill>
                <a:schemeClr val="dk2"/>
              </a:solidFill>
              <a:prstDash val="solid"/>
              <a:round/>
              <a:headEnd type="none" w="med" len="med"/>
              <a:tailEnd type="none" w="med" len="med"/>
            </a:ln>
          </p:spPr>
        </p:cxnSp>
        <p:sp>
          <p:nvSpPr>
            <p:cNvPr id="11" name="Google Shape;357;g20a00fda898_0_126">
              <a:extLst>
                <a:ext uri="{FF2B5EF4-FFF2-40B4-BE49-F238E27FC236}">
                  <a16:creationId xmlns:a16="http://schemas.microsoft.com/office/drawing/2014/main" id="{9AB15AD6-DAD8-4604-3ECB-8DA6C5007ABE}"/>
                </a:ext>
              </a:extLst>
            </p:cNvPr>
            <p:cNvSpPr txBox="1"/>
            <p:nvPr/>
          </p:nvSpPr>
          <p:spPr>
            <a:xfrm>
              <a:off x="3947787" y="3496918"/>
              <a:ext cx="321300" cy="369300"/>
            </a:xfrm>
            <a:prstGeom prst="rect">
              <a:avLst/>
            </a:prstGeom>
            <a:noFill/>
            <a:ln>
              <a:noFill/>
            </a:ln>
          </p:spPr>
          <p:txBody>
            <a:bodyPr spcFirstLastPara="1" wrap="square" lIns="91425" tIns="45700" rIns="91425" bIns="4570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just" rtl="0">
                <a:spcBef>
                  <a:spcPts val="0"/>
                </a:spcBef>
                <a:spcAft>
                  <a:spcPts val="0"/>
                </a:spcAft>
                <a:buNone/>
              </a:pPr>
              <a:r>
                <a:rPr lang="ca-ES" sz="1800">
                  <a:solidFill>
                    <a:schemeClr val="dk1"/>
                  </a:solidFill>
                  <a:latin typeface="Calibri"/>
                  <a:ea typeface="Calibri"/>
                  <a:cs typeface="Calibri"/>
                  <a:sym typeface="Calibri"/>
                </a:rPr>
                <a:t>1 </a:t>
              </a:r>
              <a:endParaRPr/>
            </a:p>
          </p:txBody>
        </p:sp>
        <p:sp>
          <p:nvSpPr>
            <p:cNvPr id="12" name="Google Shape;358;g20a00fda898_0_126">
              <a:extLst>
                <a:ext uri="{FF2B5EF4-FFF2-40B4-BE49-F238E27FC236}">
                  <a16:creationId xmlns:a16="http://schemas.microsoft.com/office/drawing/2014/main" id="{8DF74CF1-AE10-C60A-0568-625DBA817AA7}"/>
                </a:ext>
              </a:extLst>
            </p:cNvPr>
            <p:cNvSpPr txBox="1"/>
            <p:nvPr/>
          </p:nvSpPr>
          <p:spPr>
            <a:xfrm>
              <a:off x="3947787" y="3871015"/>
              <a:ext cx="321300" cy="369300"/>
            </a:xfrm>
            <a:prstGeom prst="rect">
              <a:avLst/>
            </a:prstGeom>
            <a:noFill/>
            <a:ln>
              <a:noFill/>
            </a:ln>
          </p:spPr>
          <p:txBody>
            <a:bodyPr spcFirstLastPara="1" wrap="square" lIns="91425" tIns="45700" rIns="91425" bIns="4570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just" rtl="0">
                <a:spcBef>
                  <a:spcPts val="0"/>
                </a:spcBef>
                <a:spcAft>
                  <a:spcPts val="0"/>
                </a:spcAft>
                <a:buNone/>
              </a:pPr>
              <a:r>
                <a:rPr lang="ca-ES" sz="1800">
                  <a:solidFill>
                    <a:schemeClr val="dk1"/>
                  </a:solidFill>
                  <a:latin typeface="Calibri"/>
                  <a:ea typeface="Calibri"/>
                  <a:cs typeface="Calibri"/>
                  <a:sym typeface="Calibri"/>
                </a:rPr>
                <a:t>2 </a:t>
              </a:r>
              <a:endParaRPr/>
            </a:p>
          </p:txBody>
        </p:sp>
        <p:sp>
          <p:nvSpPr>
            <p:cNvPr id="13" name="Google Shape;359;g20a00fda898_0_126">
              <a:extLst>
                <a:ext uri="{FF2B5EF4-FFF2-40B4-BE49-F238E27FC236}">
                  <a16:creationId xmlns:a16="http://schemas.microsoft.com/office/drawing/2014/main" id="{D9BE6030-40A3-D7AE-B81A-ED61C64B8FF5}"/>
                </a:ext>
              </a:extLst>
            </p:cNvPr>
            <p:cNvSpPr txBox="1"/>
            <p:nvPr/>
          </p:nvSpPr>
          <p:spPr>
            <a:xfrm>
              <a:off x="3947787" y="4374509"/>
              <a:ext cx="321300" cy="369300"/>
            </a:xfrm>
            <a:prstGeom prst="rect">
              <a:avLst/>
            </a:prstGeom>
            <a:noFill/>
            <a:ln>
              <a:noFill/>
            </a:ln>
          </p:spPr>
          <p:txBody>
            <a:bodyPr spcFirstLastPara="1" wrap="square" lIns="91425" tIns="45700" rIns="91425" bIns="4570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just" rtl="0">
                <a:spcBef>
                  <a:spcPts val="0"/>
                </a:spcBef>
                <a:spcAft>
                  <a:spcPts val="0"/>
                </a:spcAft>
                <a:buNone/>
              </a:pPr>
              <a:r>
                <a:rPr lang="ca-ES" sz="1800">
                  <a:solidFill>
                    <a:schemeClr val="dk1"/>
                  </a:solidFill>
                  <a:latin typeface="Calibri"/>
                  <a:ea typeface="Calibri"/>
                  <a:cs typeface="Calibri"/>
                  <a:sym typeface="Calibri"/>
                </a:rPr>
                <a:t>3 </a:t>
              </a:r>
              <a:endParaRPr/>
            </a:p>
          </p:txBody>
        </p:sp>
        <p:sp>
          <p:nvSpPr>
            <p:cNvPr id="14" name="Google Shape;360;g20a00fda898_0_126">
              <a:extLst>
                <a:ext uri="{FF2B5EF4-FFF2-40B4-BE49-F238E27FC236}">
                  <a16:creationId xmlns:a16="http://schemas.microsoft.com/office/drawing/2014/main" id="{ADA8D1D2-D5BA-3EEE-8BDF-8C1E2FB592BE}"/>
                </a:ext>
              </a:extLst>
            </p:cNvPr>
            <p:cNvSpPr txBox="1"/>
            <p:nvPr/>
          </p:nvSpPr>
          <p:spPr>
            <a:xfrm>
              <a:off x="3947787" y="4861819"/>
              <a:ext cx="321300" cy="369300"/>
            </a:xfrm>
            <a:prstGeom prst="rect">
              <a:avLst/>
            </a:prstGeom>
            <a:noFill/>
            <a:ln>
              <a:noFill/>
            </a:ln>
          </p:spPr>
          <p:txBody>
            <a:bodyPr spcFirstLastPara="1" wrap="square" lIns="91425" tIns="45700" rIns="91425" bIns="4570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just" rtl="0">
                <a:spcBef>
                  <a:spcPts val="0"/>
                </a:spcBef>
                <a:spcAft>
                  <a:spcPts val="0"/>
                </a:spcAft>
                <a:buNone/>
              </a:pPr>
              <a:r>
                <a:rPr lang="ca-ES" sz="1800">
                  <a:solidFill>
                    <a:schemeClr val="dk1"/>
                  </a:solidFill>
                  <a:latin typeface="Calibri"/>
                  <a:ea typeface="Calibri"/>
                  <a:cs typeface="Calibri"/>
                  <a:sym typeface="Calibri"/>
                </a:rPr>
                <a:t>4 </a:t>
              </a:r>
              <a:endParaRPr/>
            </a:p>
          </p:txBody>
        </p:sp>
        <p:sp>
          <p:nvSpPr>
            <p:cNvPr id="15" name="Google Shape;361;g20a00fda898_0_126">
              <a:extLst>
                <a:ext uri="{FF2B5EF4-FFF2-40B4-BE49-F238E27FC236}">
                  <a16:creationId xmlns:a16="http://schemas.microsoft.com/office/drawing/2014/main" id="{E7B29CBD-96FF-5A3A-C059-71D8682BF839}"/>
                </a:ext>
              </a:extLst>
            </p:cNvPr>
            <p:cNvSpPr txBox="1"/>
            <p:nvPr/>
          </p:nvSpPr>
          <p:spPr>
            <a:xfrm>
              <a:off x="3947787" y="5285216"/>
              <a:ext cx="321300" cy="369300"/>
            </a:xfrm>
            <a:prstGeom prst="rect">
              <a:avLst/>
            </a:prstGeom>
            <a:noFill/>
            <a:ln>
              <a:noFill/>
            </a:ln>
          </p:spPr>
          <p:txBody>
            <a:bodyPr spcFirstLastPara="1" wrap="square" lIns="91425" tIns="45700" rIns="91425" bIns="4570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just" rtl="0">
                <a:spcBef>
                  <a:spcPts val="0"/>
                </a:spcBef>
                <a:spcAft>
                  <a:spcPts val="0"/>
                </a:spcAft>
                <a:buNone/>
              </a:pPr>
              <a:r>
                <a:rPr lang="ca-ES" sz="1800">
                  <a:solidFill>
                    <a:schemeClr val="dk1"/>
                  </a:solidFill>
                  <a:latin typeface="Calibri"/>
                  <a:ea typeface="Calibri"/>
                  <a:cs typeface="Calibri"/>
                  <a:sym typeface="Calibri"/>
                </a:rPr>
                <a:t>5 </a:t>
              </a:r>
              <a:endParaRPr/>
            </a:p>
          </p:txBody>
        </p:sp>
      </p:grpSp>
      <p:sp>
        <p:nvSpPr>
          <p:cNvPr id="4" name="Google Shape;345;g20a00fda898_0_126">
            <a:extLst>
              <a:ext uri="{FF2B5EF4-FFF2-40B4-BE49-F238E27FC236}">
                <a16:creationId xmlns:a16="http://schemas.microsoft.com/office/drawing/2014/main" id="{F238C2D2-A7E4-F0BF-B0FC-698DE8450D94}"/>
              </a:ext>
            </a:extLst>
          </p:cNvPr>
          <p:cNvSpPr txBox="1"/>
          <p:nvPr/>
        </p:nvSpPr>
        <p:spPr>
          <a:xfrm>
            <a:off x="2802146" y="2870138"/>
            <a:ext cx="1681523" cy="584735"/>
          </a:xfrm>
          <a:prstGeom prst="rect">
            <a:avLst/>
          </a:prstGeom>
          <a:noFill/>
          <a:ln>
            <a:noFill/>
          </a:ln>
        </p:spPr>
        <p:txBody>
          <a:bodyPr spcFirstLastPara="1" wrap="square" lIns="91425" tIns="45700" rIns="91425" bIns="4570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spcBef>
                <a:spcPts val="0"/>
              </a:spcBef>
              <a:spcAft>
                <a:spcPts val="0"/>
              </a:spcAft>
              <a:buNone/>
            </a:pPr>
            <a:r>
              <a:rPr lang="ca-ES" sz="3200" b="1" dirty="0">
                <a:solidFill>
                  <a:srgbClr val="0070C0"/>
                </a:solidFill>
                <a:latin typeface="Calibri"/>
                <a:ea typeface="Calibri"/>
                <a:cs typeface="Calibri"/>
                <a:sym typeface="Calibri"/>
              </a:rPr>
              <a:t>+</a:t>
            </a:r>
            <a:endParaRPr sz="3200" b="1" u="none" strike="noStrike" cap="none" dirty="0">
              <a:solidFill>
                <a:schemeClr val="dk1"/>
              </a:solidFill>
              <a:latin typeface="Calibri"/>
              <a:ea typeface="Calibri"/>
              <a:cs typeface="Calibri"/>
              <a:sym typeface="Calibri"/>
            </a:endParaRPr>
          </a:p>
        </p:txBody>
      </p:sp>
      <p:sp>
        <p:nvSpPr>
          <p:cNvPr id="5" name="Google Shape;345;g20a00fda898_0_126">
            <a:extLst>
              <a:ext uri="{FF2B5EF4-FFF2-40B4-BE49-F238E27FC236}">
                <a16:creationId xmlns:a16="http://schemas.microsoft.com/office/drawing/2014/main" id="{080C232A-1EBF-49D8-FD31-4AA227765076}"/>
              </a:ext>
            </a:extLst>
          </p:cNvPr>
          <p:cNvSpPr txBox="1"/>
          <p:nvPr/>
        </p:nvSpPr>
        <p:spPr>
          <a:xfrm>
            <a:off x="8232786" y="2752635"/>
            <a:ext cx="1681523" cy="707846"/>
          </a:xfrm>
          <a:prstGeom prst="rect">
            <a:avLst/>
          </a:prstGeom>
          <a:noFill/>
          <a:ln>
            <a:noFill/>
          </a:ln>
        </p:spPr>
        <p:txBody>
          <a:bodyPr spcFirstLastPara="1" wrap="square" lIns="91425" tIns="45700" rIns="91425" bIns="4570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spcBef>
                <a:spcPts val="0"/>
              </a:spcBef>
              <a:spcAft>
                <a:spcPts val="0"/>
              </a:spcAft>
              <a:buNone/>
            </a:pPr>
            <a:r>
              <a:rPr lang="ca-ES" sz="4000" b="1" dirty="0">
                <a:solidFill>
                  <a:srgbClr val="0070C0"/>
                </a:solidFill>
                <a:latin typeface="Calibri"/>
                <a:ea typeface="Calibri"/>
                <a:cs typeface="Calibri"/>
                <a:sym typeface="Calibri"/>
              </a:rPr>
              <a:t>-</a:t>
            </a:r>
            <a:endParaRPr lang="ca-ES" sz="4000" b="1" u="none" strike="noStrike" cap="none" dirty="0">
              <a:solidFill>
                <a:srgbClr val="0070C0"/>
              </a:solidFill>
              <a:latin typeface="Calibri"/>
              <a:ea typeface="Calibri"/>
              <a:cs typeface="Calibri"/>
            </a:endParaRPr>
          </a:p>
        </p:txBody>
      </p:sp>
      <p:sp>
        <p:nvSpPr>
          <p:cNvPr id="26" name="Google Shape;345;g20a00fda898_0_126">
            <a:extLst>
              <a:ext uri="{FF2B5EF4-FFF2-40B4-BE49-F238E27FC236}">
                <a16:creationId xmlns:a16="http://schemas.microsoft.com/office/drawing/2014/main" id="{FAE74A63-E523-AD6F-2F16-9033F8B9654C}"/>
              </a:ext>
            </a:extLst>
          </p:cNvPr>
          <p:cNvSpPr txBox="1"/>
          <p:nvPr/>
        </p:nvSpPr>
        <p:spPr>
          <a:xfrm>
            <a:off x="3412233" y="421917"/>
            <a:ext cx="5979962" cy="461624"/>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ca-ES" sz="2400" b="1" u="none" strike="noStrike" cap="none" dirty="0">
                <a:solidFill>
                  <a:schemeClr val="bg2"/>
                </a:solidFill>
                <a:latin typeface="Calibri"/>
                <a:ea typeface="Calibri"/>
                <a:cs typeface="Calibri"/>
                <a:sym typeface="Calibri"/>
              </a:rPr>
              <a:t>Fitxa Ocupacional:</a:t>
            </a:r>
            <a:endParaRPr sz="2400" b="1" u="none" strike="noStrike" cap="none" dirty="0">
              <a:solidFill>
                <a:schemeClr val="bg2"/>
              </a:solidFill>
              <a:latin typeface="Calibri"/>
              <a:ea typeface="Calibri"/>
              <a:cs typeface="Calibri"/>
              <a:sym typeface="Calibri"/>
            </a:endParaRPr>
          </a:p>
        </p:txBody>
      </p:sp>
      <p:grpSp>
        <p:nvGrpSpPr>
          <p:cNvPr id="27" name="Grupo 26">
            <a:extLst>
              <a:ext uri="{FF2B5EF4-FFF2-40B4-BE49-F238E27FC236}">
                <a16:creationId xmlns:a16="http://schemas.microsoft.com/office/drawing/2014/main" id="{47E8EB89-5ECC-935D-0168-589165ECB441}"/>
              </a:ext>
            </a:extLst>
          </p:cNvPr>
          <p:cNvGrpSpPr/>
          <p:nvPr/>
        </p:nvGrpSpPr>
        <p:grpSpPr>
          <a:xfrm>
            <a:off x="302623" y="6303814"/>
            <a:ext cx="11586754" cy="655298"/>
            <a:chOff x="302623" y="6257921"/>
            <a:chExt cx="11586754" cy="655298"/>
          </a:xfrm>
        </p:grpSpPr>
        <p:pic>
          <p:nvPicPr>
            <p:cNvPr id="28" name="Picture 3" descr="Logotip Generalitat">
              <a:extLst>
                <a:ext uri="{FF2B5EF4-FFF2-40B4-BE49-F238E27FC236}">
                  <a16:creationId xmlns:a16="http://schemas.microsoft.com/office/drawing/2014/main" id="{E3E24428-EF1A-221C-DBB9-AFE83495DC91}"/>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705122" y="6319402"/>
              <a:ext cx="1276578" cy="328263"/>
            </a:xfrm>
            <a:prstGeom prst="rect">
              <a:avLst/>
            </a:prstGeom>
            <a:noFill/>
            <a:ln>
              <a:noFill/>
            </a:ln>
          </p:spPr>
        </p:pic>
        <p:pic>
          <p:nvPicPr>
            <p:cNvPr id="29" name="Picture 6" descr="Logotip Ministerio de Educación y Formación Profesional">
              <a:extLst>
                <a:ext uri="{FF2B5EF4-FFF2-40B4-BE49-F238E27FC236}">
                  <a16:creationId xmlns:a16="http://schemas.microsoft.com/office/drawing/2014/main" id="{1EAC4E4A-288B-23A5-7698-2160BD46BFFD}"/>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5515410" y="6257921"/>
              <a:ext cx="1084978" cy="3897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 name="Picture 5" descr="Logotip Ministerio de Trabajo y Economía Social">
              <a:extLst>
                <a:ext uri="{FF2B5EF4-FFF2-40B4-BE49-F238E27FC236}">
                  <a16:creationId xmlns:a16="http://schemas.microsoft.com/office/drawing/2014/main" id="{1DCFDEF2-15A2-C106-26A2-8D8B9EEC1363}"/>
                </a:ext>
              </a:extLst>
            </p:cNvPr>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10067511" y="6277068"/>
              <a:ext cx="1273333" cy="370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 name="Cuadro de texto 47">
              <a:extLst>
                <a:ext uri="{FF2B5EF4-FFF2-40B4-BE49-F238E27FC236}">
                  <a16:creationId xmlns:a16="http://schemas.microsoft.com/office/drawing/2014/main" id="{3AFE81C6-7B08-180A-0BFD-A2351AB67D66}"/>
                </a:ext>
              </a:extLst>
            </p:cNvPr>
            <p:cNvSpPr txBox="1"/>
            <p:nvPr/>
          </p:nvSpPr>
          <p:spPr>
            <a:xfrm>
              <a:off x="302623" y="6628518"/>
              <a:ext cx="11586754" cy="284701"/>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r>
                <a:rPr lang="ca-ES" sz="1000" b="1" i="1" dirty="0">
                  <a:effectLst/>
                  <a:latin typeface="Calibri" panose="020F0502020204030204" pitchFamily="34" charset="0"/>
                  <a:ea typeface="Calibri" panose="020F0502020204030204" pitchFamily="34" charset="0"/>
                </a:rPr>
                <a:t>Aquesta actuació està impulsada i subvencionada pel Servei Públic d’Ocupació de Catalunya – SOC – amb Fons rebuts del Ministeri d’Educació i Formació Professional i del Servei Públic d’Ocupació Estatal (SEPE</a:t>
              </a:r>
              <a:r>
                <a:rPr lang="ca-ES" sz="1000" b="1" dirty="0">
                  <a:effectLst/>
                  <a:latin typeface="Calibri" panose="020F0502020204030204" pitchFamily="34" charset="0"/>
                  <a:ea typeface="Calibri" panose="020F0502020204030204" pitchFamily="34" charset="0"/>
                </a:rPr>
                <a:t>)  </a:t>
              </a:r>
              <a:endParaRPr lang="es-ES" b="1" dirty="0">
                <a:effectLst/>
                <a:latin typeface="Calibri" panose="020F0502020204030204" pitchFamily="34" charset="0"/>
                <a:ea typeface="Calibri" panose="020F0502020204030204" pitchFamily="34" charset="0"/>
              </a:endParaRPr>
            </a:p>
            <a:p>
              <a:r>
                <a:rPr lang="ca-ES" sz="700" i="1" dirty="0">
                  <a:effectLst/>
                  <a:latin typeface="Calibri" panose="020F0502020204030204" pitchFamily="34" charset="0"/>
                  <a:ea typeface="Calibri" panose="020F0502020204030204" pitchFamily="34" charset="0"/>
                </a:rPr>
                <a:t> </a:t>
              </a:r>
              <a:endParaRPr lang="es-ES" sz="1100" dirty="0">
                <a:effectLst/>
                <a:latin typeface="Calibri" panose="020F0502020204030204" pitchFamily="34" charset="0"/>
                <a:ea typeface="Calibri" panose="020F0502020204030204" pitchFamily="34" charset="0"/>
              </a:endParaRPr>
            </a:p>
          </p:txBody>
        </p:sp>
      </p:grpSp>
    </p:spTree>
    <p:extLst>
      <p:ext uri="{BB962C8B-B14F-4D97-AF65-F5344CB8AC3E}">
        <p14:creationId xmlns:p14="http://schemas.microsoft.com/office/powerpoint/2010/main" val="6791426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7EA8A73-260F-A520-DD90-660B78F56341}"/>
              </a:ext>
            </a:extLst>
          </p:cNvPr>
          <p:cNvSpPr>
            <a:spLocks noGrp="1"/>
          </p:cNvSpPr>
          <p:nvPr>
            <p:ph type="title"/>
          </p:nvPr>
        </p:nvSpPr>
        <p:spPr>
          <a:xfrm>
            <a:off x="-3685789" y="347839"/>
            <a:ext cx="10058400" cy="1450757"/>
          </a:xfrm>
        </p:spPr>
        <p:txBody>
          <a:bodyPr>
            <a:normAutofit/>
          </a:bodyPr>
          <a:lstStyle/>
          <a:p>
            <a:pPr algn="ctr"/>
            <a:r>
              <a:rPr lang="es-ES" b="1" dirty="0">
                <a:solidFill>
                  <a:schemeClr val="accent2">
                    <a:lumMod val="75000"/>
                  </a:schemeClr>
                </a:solidFill>
              </a:rPr>
              <a:t>ANÀLISI</a:t>
            </a:r>
            <a:endParaRPr lang="es-ES" sz="6000" b="1" dirty="0">
              <a:solidFill>
                <a:schemeClr val="accent2">
                  <a:lumMod val="75000"/>
                </a:schemeClr>
              </a:solidFill>
            </a:endParaRPr>
          </a:p>
        </p:txBody>
      </p:sp>
      <p:grpSp>
        <p:nvGrpSpPr>
          <p:cNvPr id="4" name="Grupo 3">
            <a:extLst>
              <a:ext uri="{FF2B5EF4-FFF2-40B4-BE49-F238E27FC236}">
                <a16:creationId xmlns:a16="http://schemas.microsoft.com/office/drawing/2014/main" id="{DC542429-5EBE-826F-044A-786BBA8E9CC9}"/>
              </a:ext>
            </a:extLst>
          </p:cNvPr>
          <p:cNvGrpSpPr/>
          <p:nvPr/>
        </p:nvGrpSpPr>
        <p:grpSpPr>
          <a:xfrm>
            <a:off x="302623" y="6303814"/>
            <a:ext cx="11586754" cy="655298"/>
            <a:chOff x="302623" y="6257921"/>
            <a:chExt cx="11586754" cy="655298"/>
          </a:xfrm>
        </p:grpSpPr>
        <p:pic>
          <p:nvPicPr>
            <p:cNvPr id="5" name="Picture 3" descr="Logotip Generalitat">
              <a:extLst>
                <a:ext uri="{FF2B5EF4-FFF2-40B4-BE49-F238E27FC236}">
                  <a16:creationId xmlns:a16="http://schemas.microsoft.com/office/drawing/2014/main" id="{7A70DFB4-866F-FA35-85F6-EF4BEF7425D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05122" y="6319402"/>
              <a:ext cx="1276578" cy="328263"/>
            </a:xfrm>
            <a:prstGeom prst="rect">
              <a:avLst/>
            </a:prstGeom>
            <a:noFill/>
            <a:ln>
              <a:noFill/>
            </a:ln>
          </p:spPr>
        </p:pic>
        <p:pic>
          <p:nvPicPr>
            <p:cNvPr id="6" name="Picture 6" descr="Logotip Ministerio de Educación y Formación Profesional">
              <a:extLst>
                <a:ext uri="{FF2B5EF4-FFF2-40B4-BE49-F238E27FC236}">
                  <a16:creationId xmlns:a16="http://schemas.microsoft.com/office/drawing/2014/main" id="{B73E01D4-8A48-5D39-588B-9275717A3A69}"/>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515410" y="6257921"/>
              <a:ext cx="1084978" cy="3897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5" descr="Logotip Ministerio de Trabajo y Economía Social">
              <a:extLst>
                <a:ext uri="{FF2B5EF4-FFF2-40B4-BE49-F238E27FC236}">
                  <a16:creationId xmlns:a16="http://schemas.microsoft.com/office/drawing/2014/main" id="{1FC2555D-6A5C-37DE-8BB5-E2D5F7DE15FB}"/>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0067511" y="6277068"/>
              <a:ext cx="1273333" cy="370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Cuadro de texto 47">
              <a:extLst>
                <a:ext uri="{FF2B5EF4-FFF2-40B4-BE49-F238E27FC236}">
                  <a16:creationId xmlns:a16="http://schemas.microsoft.com/office/drawing/2014/main" id="{30948FFA-12EB-76D1-EF9E-CCEA6FC142E8}"/>
                </a:ext>
              </a:extLst>
            </p:cNvPr>
            <p:cNvSpPr txBox="1"/>
            <p:nvPr/>
          </p:nvSpPr>
          <p:spPr>
            <a:xfrm>
              <a:off x="302623" y="6628518"/>
              <a:ext cx="11586754" cy="284701"/>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r>
                <a:rPr lang="ca-ES" sz="1000" b="1" i="1" dirty="0">
                  <a:effectLst/>
                  <a:latin typeface="Calibri" panose="020F0502020204030204" pitchFamily="34" charset="0"/>
                  <a:ea typeface="Calibri" panose="020F0502020204030204" pitchFamily="34" charset="0"/>
                </a:rPr>
                <a:t>Aquesta actuació està impulsada i subvencionada pel Servei Públic d’Ocupació de Catalunya – SOC – amb Fons rebuts del Ministeri d’Educació i Formació Professional i del Servei Públic d’Ocupació Estatal (SEPE</a:t>
              </a:r>
              <a:r>
                <a:rPr lang="ca-ES" sz="1000" b="1" dirty="0">
                  <a:effectLst/>
                  <a:latin typeface="Calibri" panose="020F0502020204030204" pitchFamily="34" charset="0"/>
                  <a:ea typeface="Calibri" panose="020F0502020204030204" pitchFamily="34" charset="0"/>
                </a:rPr>
                <a:t>)  </a:t>
              </a:r>
              <a:endParaRPr lang="es-ES" b="1" dirty="0">
                <a:effectLst/>
                <a:latin typeface="Calibri" panose="020F0502020204030204" pitchFamily="34" charset="0"/>
                <a:ea typeface="Calibri" panose="020F0502020204030204" pitchFamily="34" charset="0"/>
              </a:endParaRPr>
            </a:p>
            <a:p>
              <a:r>
                <a:rPr lang="ca-ES" sz="700" i="1" dirty="0">
                  <a:effectLst/>
                  <a:latin typeface="Calibri" panose="020F0502020204030204" pitchFamily="34" charset="0"/>
                  <a:ea typeface="Calibri" panose="020F0502020204030204" pitchFamily="34" charset="0"/>
                </a:rPr>
                <a:t> </a:t>
              </a:r>
              <a:endParaRPr lang="es-ES" sz="1100" dirty="0">
                <a:effectLst/>
                <a:latin typeface="Calibri" panose="020F0502020204030204" pitchFamily="34" charset="0"/>
                <a:ea typeface="Calibri" panose="020F0502020204030204" pitchFamily="34" charset="0"/>
              </a:endParaRPr>
            </a:p>
          </p:txBody>
        </p:sp>
      </p:grpSp>
      <p:pic>
        <p:nvPicPr>
          <p:cNvPr id="13" name="Imagen 12">
            <a:extLst>
              <a:ext uri="{FF2B5EF4-FFF2-40B4-BE49-F238E27FC236}">
                <a16:creationId xmlns:a16="http://schemas.microsoft.com/office/drawing/2014/main" id="{ADC3F4EF-AF2C-870F-BA6E-5D2EDC5044B8}"/>
              </a:ext>
            </a:extLst>
          </p:cNvPr>
          <p:cNvPicPr>
            <a:picLocks noChangeAspect="1"/>
          </p:cNvPicPr>
          <p:nvPr/>
        </p:nvPicPr>
        <p:blipFill rotWithShape="1">
          <a:blip r:embed="rId5"/>
          <a:srcRect l="1281" t="742" r="1311" b="2854"/>
          <a:stretch/>
        </p:blipFill>
        <p:spPr>
          <a:xfrm>
            <a:off x="2640563" y="279917"/>
            <a:ext cx="6932646" cy="5934271"/>
          </a:xfrm>
          <a:prstGeom prst="rect">
            <a:avLst/>
          </a:prstGeom>
        </p:spPr>
      </p:pic>
      <p:sp>
        <p:nvSpPr>
          <p:cNvPr id="14" name="Título 1">
            <a:extLst>
              <a:ext uri="{FF2B5EF4-FFF2-40B4-BE49-F238E27FC236}">
                <a16:creationId xmlns:a16="http://schemas.microsoft.com/office/drawing/2014/main" id="{EBF68915-CD38-1190-2BAE-02C6AB2A4E57}"/>
              </a:ext>
            </a:extLst>
          </p:cNvPr>
          <p:cNvSpPr txBox="1">
            <a:spLocks/>
          </p:cNvSpPr>
          <p:nvPr/>
        </p:nvSpPr>
        <p:spPr>
          <a:xfrm>
            <a:off x="5384781" y="347839"/>
            <a:ext cx="10058400" cy="1450757"/>
          </a:xfrm>
          <a:prstGeom prst="rect">
            <a:avLst/>
          </a:prstGeom>
          <a:noFill/>
          <a:ln>
            <a:noFill/>
          </a:ln>
        </p:spPr>
        <p:txBody>
          <a:bodyPr spcFirstLastPara="1" wrap="square" lIns="91425" tIns="45700" rIns="91425" bIns="45700" anchor="b" anchorCtr="0">
            <a:normAutofit/>
          </a:bodyPr>
          <a:lstStyle>
            <a:defPPr marR="0" lvl="0" algn="l" rtl="0">
              <a:lnSpc>
                <a:spcPct val="100000"/>
              </a:lnSpc>
              <a:spcBef>
                <a:spcPts val="0"/>
              </a:spcBef>
              <a:spcAft>
                <a:spcPts val="0"/>
              </a:spcAft>
            </a:defPPr>
            <a:lvl1pPr marR="0" lvl="0" algn="l" rtl="0">
              <a:lnSpc>
                <a:spcPct val="85000"/>
              </a:lnSpc>
              <a:spcBef>
                <a:spcPts val="0"/>
              </a:spcBef>
              <a:spcAft>
                <a:spcPts val="0"/>
              </a:spcAft>
              <a:buClr>
                <a:srgbClr val="3F3F3F"/>
              </a:buClr>
              <a:buSzPts val="1800"/>
              <a:buFont typeface="Calibri"/>
              <a:buNone/>
              <a:defRPr sz="4800" b="0" i="0" u="none" strike="noStrike" cap="none">
                <a:solidFill>
                  <a:srgbClr val="3F3F3F"/>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gn="ctr"/>
            <a:r>
              <a:rPr lang="es-ES" b="1" dirty="0">
                <a:solidFill>
                  <a:schemeClr val="accent2">
                    <a:lumMod val="75000"/>
                  </a:schemeClr>
                </a:solidFill>
              </a:rPr>
              <a:t>DAFO</a:t>
            </a:r>
            <a:endParaRPr lang="es-ES" sz="6000" b="1" dirty="0">
              <a:solidFill>
                <a:schemeClr val="accent2">
                  <a:lumMod val="75000"/>
                </a:schemeClr>
              </a:solidFill>
            </a:endParaRPr>
          </a:p>
        </p:txBody>
      </p:sp>
    </p:spTree>
    <p:extLst>
      <p:ext uri="{BB962C8B-B14F-4D97-AF65-F5344CB8AC3E}">
        <p14:creationId xmlns:p14="http://schemas.microsoft.com/office/powerpoint/2010/main" val="41482416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g22c5bd769b8_0_3"/>
          <p:cNvSpPr txBox="1">
            <a:spLocks noGrp="1"/>
          </p:cNvSpPr>
          <p:nvPr>
            <p:ph type="ctrTitle" idx="4294967295"/>
          </p:nvPr>
        </p:nvSpPr>
        <p:spPr>
          <a:xfrm>
            <a:off x="1524000" y="1185333"/>
            <a:ext cx="9144000" cy="1672104"/>
          </a:xfrm>
          <a:prstGeom prst="rect">
            <a:avLst/>
          </a:prstGeom>
          <a:noFill/>
          <a:ln>
            <a:noFill/>
          </a:ln>
        </p:spPr>
        <p:txBody>
          <a:bodyPr spcFirstLastPara="1" wrap="square" lIns="91425" tIns="45700" rIns="91425" bIns="45700" anchor="b" anchorCtr="0">
            <a:noAutofit/>
          </a:bodyPr>
          <a:lstStyle/>
          <a:p>
            <a:pPr marL="0" marR="0" lvl="0" indent="0" algn="ctr" rtl="0">
              <a:lnSpc>
                <a:spcPct val="85000"/>
              </a:lnSpc>
              <a:spcBef>
                <a:spcPts val="0"/>
              </a:spcBef>
              <a:spcAft>
                <a:spcPts val="0"/>
              </a:spcAft>
              <a:buClr>
                <a:srgbClr val="002060"/>
              </a:buClr>
              <a:buSzPts val="6500"/>
              <a:buFont typeface="Calibri"/>
              <a:buNone/>
            </a:pPr>
            <a:r>
              <a:rPr lang="ca-ES" sz="5400" b="1" i="0" u="none" strike="noStrike" cap="none" dirty="0">
                <a:solidFill>
                  <a:srgbClr val="002060"/>
                </a:solidFill>
                <a:latin typeface="Calibri"/>
                <a:ea typeface="Calibri"/>
                <a:cs typeface="Calibri"/>
                <a:sym typeface="Calibri"/>
              </a:rPr>
              <a:t>PERFIL PROFESSIONAL: BIO</a:t>
            </a:r>
            <a:endParaRPr sz="4000" dirty="0"/>
          </a:p>
        </p:txBody>
      </p:sp>
      <p:cxnSp>
        <p:nvCxnSpPr>
          <p:cNvPr id="130" name="Google Shape;130;g22c5bd769b8_0_3"/>
          <p:cNvCxnSpPr/>
          <p:nvPr/>
        </p:nvCxnSpPr>
        <p:spPr>
          <a:xfrm>
            <a:off x="0" y="969128"/>
            <a:ext cx="12192000" cy="30900"/>
          </a:xfrm>
          <a:prstGeom prst="straightConnector1">
            <a:avLst/>
          </a:prstGeom>
          <a:noFill/>
          <a:ln w="12700" cap="flat" cmpd="sng">
            <a:solidFill>
              <a:schemeClr val="accent1"/>
            </a:solidFill>
            <a:prstDash val="solid"/>
            <a:round/>
            <a:headEnd type="none" w="sm" len="sm"/>
            <a:tailEnd type="none" w="sm" len="sm"/>
          </a:ln>
        </p:spPr>
      </p:cxnSp>
      <p:pic>
        <p:nvPicPr>
          <p:cNvPr id="131" name="Google Shape;131;g22c5bd769b8_0_3"/>
          <p:cNvPicPr preferRelativeResize="0"/>
          <p:nvPr/>
        </p:nvPicPr>
        <p:blipFill rotWithShape="1">
          <a:blip r:embed="rId3">
            <a:alphaModFix/>
          </a:blip>
          <a:srcRect/>
          <a:stretch/>
        </p:blipFill>
        <p:spPr>
          <a:xfrm>
            <a:off x="8984671" y="115315"/>
            <a:ext cx="2356173" cy="777241"/>
          </a:xfrm>
          <a:prstGeom prst="rect">
            <a:avLst/>
          </a:prstGeom>
          <a:noFill/>
          <a:ln>
            <a:noFill/>
          </a:ln>
        </p:spPr>
      </p:pic>
      <p:pic>
        <p:nvPicPr>
          <p:cNvPr id="133" name="Google Shape;133;g22c5bd769b8_0_3"/>
          <p:cNvPicPr preferRelativeResize="0"/>
          <p:nvPr/>
        </p:nvPicPr>
        <p:blipFill rotWithShape="1">
          <a:blip r:embed="rId4">
            <a:alphaModFix/>
          </a:blip>
          <a:srcRect/>
          <a:stretch/>
        </p:blipFill>
        <p:spPr>
          <a:xfrm>
            <a:off x="1056059" y="414550"/>
            <a:ext cx="2356173" cy="415796"/>
          </a:xfrm>
          <a:prstGeom prst="rect">
            <a:avLst/>
          </a:prstGeom>
          <a:noFill/>
          <a:ln>
            <a:noFill/>
          </a:ln>
        </p:spPr>
      </p:pic>
      <p:pic>
        <p:nvPicPr>
          <p:cNvPr id="2050" name="Picture 2" descr="Un perfil profesional exitoso en 4 puntos - Disruptivo.tv - Emprendimiento  social, startups e innovación social.">
            <a:extLst>
              <a:ext uri="{FF2B5EF4-FFF2-40B4-BE49-F238E27FC236}">
                <a16:creationId xmlns:a16="http://schemas.microsoft.com/office/drawing/2014/main" id="{1D68EE88-5327-A6FA-7B42-E5934C81D7D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01185" y="3167529"/>
            <a:ext cx="3584939" cy="2505138"/>
          </a:xfrm>
          <a:prstGeom prst="rect">
            <a:avLst/>
          </a:prstGeom>
          <a:noFill/>
          <a:extLst>
            <a:ext uri="{909E8E84-426E-40DD-AFC4-6F175D3DCCD1}">
              <a14:hiddenFill xmlns:a14="http://schemas.microsoft.com/office/drawing/2010/main">
                <a:solidFill>
                  <a:srgbClr val="FFFFFF"/>
                </a:solidFill>
              </a14:hiddenFill>
            </a:ext>
          </a:extLst>
        </p:spPr>
      </p:pic>
      <p:grpSp>
        <p:nvGrpSpPr>
          <p:cNvPr id="2" name="Grupo 1">
            <a:extLst>
              <a:ext uri="{FF2B5EF4-FFF2-40B4-BE49-F238E27FC236}">
                <a16:creationId xmlns:a16="http://schemas.microsoft.com/office/drawing/2014/main" id="{7763A7A2-FF64-BB3F-9BB1-4E0CCF661C74}"/>
              </a:ext>
            </a:extLst>
          </p:cNvPr>
          <p:cNvGrpSpPr/>
          <p:nvPr/>
        </p:nvGrpSpPr>
        <p:grpSpPr>
          <a:xfrm>
            <a:off x="302623" y="6303814"/>
            <a:ext cx="11586754" cy="655298"/>
            <a:chOff x="302623" y="6257921"/>
            <a:chExt cx="11586754" cy="655298"/>
          </a:xfrm>
        </p:grpSpPr>
        <p:pic>
          <p:nvPicPr>
            <p:cNvPr id="3" name="Picture 3" descr="Logotip Generalitat">
              <a:extLst>
                <a:ext uri="{FF2B5EF4-FFF2-40B4-BE49-F238E27FC236}">
                  <a16:creationId xmlns:a16="http://schemas.microsoft.com/office/drawing/2014/main" id="{8BD8636C-DD30-3A95-82B1-DCFB51F272D0}"/>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705122" y="6319402"/>
              <a:ext cx="1276578" cy="328263"/>
            </a:xfrm>
            <a:prstGeom prst="rect">
              <a:avLst/>
            </a:prstGeom>
            <a:noFill/>
            <a:ln>
              <a:noFill/>
            </a:ln>
          </p:spPr>
        </p:pic>
        <p:pic>
          <p:nvPicPr>
            <p:cNvPr id="4" name="Picture 6" descr="Logotip Ministerio de Educación y Formación Profesional">
              <a:extLst>
                <a:ext uri="{FF2B5EF4-FFF2-40B4-BE49-F238E27FC236}">
                  <a16:creationId xmlns:a16="http://schemas.microsoft.com/office/drawing/2014/main" id="{9F488FCC-AFCB-0249-DCFB-C933DE84C56D}"/>
                </a:ext>
              </a:extLst>
            </p:cNvPr>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5515410" y="6257921"/>
              <a:ext cx="1084978" cy="3897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5" descr="Logotip Ministerio de Trabajo y Economía Social">
              <a:extLst>
                <a:ext uri="{FF2B5EF4-FFF2-40B4-BE49-F238E27FC236}">
                  <a16:creationId xmlns:a16="http://schemas.microsoft.com/office/drawing/2014/main" id="{41462495-9E42-3C64-BD1A-6DB541EC879C}"/>
                </a:ext>
              </a:extLst>
            </p:cNvPr>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10067511" y="6277068"/>
              <a:ext cx="1273333" cy="370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Cuadro de texto 47">
              <a:extLst>
                <a:ext uri="{FF2B5EF4-FFF2-40B4-BE49-F238E27FC236}">
                  <a16:creationId xmlns:a16="http://schemas.microsoft.com/office/drawing/2014/main" id="{28F2DD16-DA6C-7929-401D-AB6DD4BF04FC}"/>
                </a:ext>
              </a:extLst>
            </p:cNvPr>
            <p:cNvSpPr txBox="1"/>
            <p:nvPr/>
          </p:nvSpPr>
          <p:spPr>
            <a:xfrm>
              <a:off x="302623" y="6628518"/>
              <a:ext cx="11586754" cy="284701"/>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r>
                <a:rPr lang="ca-ES" sz="1000" b="1" i="1" dirty="0">
                  <a:effectLst/>
                  <a:latin typeface="Calibri" panose="020F0502020204030204" pitchFamily="34" charset="0"/>
                  <a:ea typeface="Calibri" panose="020F0502020204030204" pitchFamily="34" charset="0"/>
                </a:rPr>
                <a:t>Aquesta actuació està impulsada i subvencionada pel Servei Públic d’Ocupació de Catalunya – SOC – amb Fons rebuts del Ministeri d’Educació i Formació Professional i del Servei Públic d’Ocupació Estatal (SEPE</a:t>
              </a:r>
              <a:r>
                <a:rPr lang="ca-ES" sz="1000" b="1" dirty="0">
                  <a:effectLst/>
                  <a:latin typeface="Calibri" panose="020F0502020204030204" pitchFamily="34" charset="0"/>
                  <a:ea typeface="Calibri" panose="020F0502020204030204" pitchFamily="34" charset="0"/>
                </a:rPr>
                <a:t>)  </a:t>
              </a:r>
              <a:endParaRPr lang="es-ES" b="1" dirty="0">
                <a:effectLst/>
                <a:latin typeface="Calibri" panose="020F0502020204030204" pitchFamily="34" charset="0"/>
                <a:ea typeface="Calibri" panose="020F0502020204030204" pitchFamily="34" charset="0"/>
              </a:endParaRPr>
            </a:p>
            <a:p>
              <a:r>
                <a:rPr lang="ca-ES" sz="700" i="1" dirty="0">
                  <a:effectLst/>
                  <a:latin typeface="Calibri" panose="020F0502020204030204" pitchFamily="34" charset="0"/>
                  <a:ea typeface="Calibri" panose="020F0502020204030204" pitchFamily="34" charset="0"/>
                </a:rPr>
                <a:t> </a:t>
              </a:r>
              <a:endParaRPr lang="es-ES" sz="1100" dirty="0">
                <a:effectLst/>
                <a:latin typeface="Calibri" panose="020F0502020204030204" pitchFamily="34" charset="0"/>
                <a:ea typeface="Calibri" panose="020F0502020204030204" pitchFamily="34" charset="0"/>
              </a:endParaRPr>
            </a:p>
          </p:txBody>
        </p:sp>
      </p:grpSp>
    </p:spTree>
    <p:extLst>
      <p:ext uri="{BB962C8B-B14F-4D97-AF65-F5344CB8AC3E}">
        <p14:creationId xmlns:p14="http://schemas.microsoft.com/office/powerpoint/2010/main" val="59671751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778"/>
        <p:cNvGrpSpPr/>
        <p:nvPr/>
      </p:nvGrpSpPr>
      <p:grpSpPr>
        <a:xfrm>
          <a:off x="0" y="0"/>
          <a:ext cx="0" cy="0"/>
          <a:chOff x="0" y="0"/>
          <a:chExt cx="0" cy="0"/>
        </a:xfrm>
      </p:grpSpPr>
      <p:cxnSp>
        <p:nvCxnSpPr>
          <p:cNvPr id="779" name="Google Shape;779;g22c43fd74d4_0_391"/>
          <p:cNvCxnSpPr/>
          <p:nvPr/>
        </p:nvCxnSpPr>
        <p:spPr>
          <a:xfrm>
            <a:off x="0" y="789901"/>
            <a:ext cx="12192000" cy="79200"/>
          </a:xfrm>
          <a:prstGeom prst="straightConnector1">
            <a:avLst/>
          </a:prstGeom>
          <a:noFill/>
          <a:ln w="12700" cap="flat" cmpd="sng">
            <a:solidFill>
              <a:schemeClr val="accent1"/>
            </a:solidFill>
            <a:prstDash val="solid"/>
            <a:round/>
            <a:headEnd type="none" w="sm" len="sm"/>
            <a:tailEnd type="none" w="sm" len="sm"/>
          </a:ln>
        </p:spPr>
      </p:cxnSp>
      <p:pic>
        <p:nvPicPr>
          <p:cNvPr id="780" name="Google Shape;780;g22c43fd74d4_0_391"/>
          <p:cNvPicPr preferRelativeResize="0"/>
          <p:nvPr/>
        </p:nvPicPr>
        <p:blipFill rotWithShape="1">
          <a:blip r:embed="rId3">
            <a:alphaModFix/>
          </a:blip>
          <a:srcRect/>
          <a:stretch/>
        </p:blipFill>
        <p:spPr>
          <a:xfrm>
            <a:off x="10069925" y="49663"/>
            <a:ext cx="1973179" cy="650901"/>
          </a:xfrm>
          <a:prstGeom prst="rect">
            <a:avLst/>
          </a:prstGeom>
          <a:noFill/>
          <a:ln>
            <a:noFill/>
          </a:ln>
        </p:spPr>
      </p:pic>
      <p:pic>
        <p:nvPicPr>
          <p:cNvPr id="782" name="Google Shape;782;g22c43fd74d4_0_391"/>
          <p:cNvPicPr preferRelativeResize="0"/>
          <p:nvPr/>
        </p:nvPicPr>
        <p:blipFill rotWithShape="1">
          <a:blip r:embed="rId4">
            <a:alphaModFix/>
          </a:blip>
          <a:srcRect/>
          <a:stretch/>
        </p:blipFill>
        <p:spPr>
          <a:xfrm>
            <a:off x="189535" y="187010"/>
            <a:ext cx="2131889" cy="376216"/>
          </a:xfrm>
          <a:prstGeom prst="rect">
            <a:avLst/>
          </a:prstGeom>
          <a:noFill/>
          <a:ln>
            <a:noFill/>
          </a:ln>
        </p:spPr>
      </p:pic>
      <p:sp>
        <p:nvSpPr>
          <p:cNvPr id="784" name="Google Shape;784;g22c43fd74d4_0_391"/>
          <p:cNvSpPr txBox="1"/>
          <p:nvPr/>
        </p:nvSpPr>
        <p:spPr>
          <a:xfrm>
            <a:off x="3363625" y="272025"/>
            <a:ext cx="6027600" cy="4308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ca-ES" sz="2200" b="1">
                <a:solidFill>
                  <a:srgbClr val="17406D"/>
                </a:solidFill>
                <a:latin typeface="Calibri"/>
                <a:ea typeface="Calibri"/>
                <a:cs typeface="Calibri"/>
                <a:sym typeface="Calibri"/>
              </a:rPr>
              <a:t>Creació de la BIO - Perfil professional per al CV</a:t>
            </a:r>
            <a:endParaRPr sz="2200" b="1">
              <a:solidFill>
                <a:srgbClr val="17406D"/>
              </a:solidFill>
              <a:latin typeface="Calibri"/>
              <a:ea typeface="Calibri"/>
              <a:cs typeface="Calibri"/>
              <a:sym typeface="Calibri"/>
            </a:endParaRPr>
          </a:p>
        </p:txBody>
      </p:sp>
      <p:cxnSp>
        <p:nvCxnSpPr>
          <p:cNvPr id="785" name="Google Shape;785;g22c43fd74d4_0_391"/>
          <p:cNvCxnSpPr/>
          <p:nvPr/>
        </p:nvCxnSpPr>
        <p:spPr>
          <a:xfrm rot="10800000" flipH="1">
            <a:off x="1070275" y="1583250"/>
            <a:ext cx="6132000" cy="15900"/>
          </a:xfrm>
          <a:prstGeom prst="straightConnector1">
            <a:avLst/>
          </a:prstGeom>
          <a:noFill/>
          <a:ln w="12700" cap="flat" cmpd="sng">
            <a:solidFill>
              <a:schemeClr val="accent1"/>
            </a:solidFill>
            <a:prstDash val="solid"/>
            <a:round/>
            <a:headEnd type="none" w="sm" len="sm"/>
            <a:tailEnd type="none" w="sm" len="sm"/>
          </a:ln>
        </p:spPr>
      </p:cxnSp>
      <p:sp>
        <p:nvSpPr>
          <p:cNvPr id="786" name="Google Shape;786;g22c43fd74d4_0_391"/>
          <p:cNvSpPr txBox="1"/>
          <p:nvPr/>
        </p:nvSpPr>
        <p:spPr>
          <a:xfrm>
            <a:off x="1070275" y="1025975"/>
            <a:ext cx="7869900" cy="533100"/>
          </a:xfrm>
          <a:prstGeom prst="rect">
            <a:avLst/>
          </a:prstGeom>
          <a:noFill/>
          <a:ln>
            <a:noFill/>
          </a:ln>
        </p:spPr>
        <p:txBody>
          <a:bodyPr spcFirstLastPara="1" wrap="square" lIns="91425" tIns="45700" rIns="91425" bIns="45700" anchor="t" anchorCtr="0">
            <a:noAutofit/>
          </a:bodyPr>
          <a:lstStyle/>
          <a:p>
            <a:pPr marL="0" marR="0" lvl="0" indent="0" algn="l" rtl="0">
              <a:lnSpc>
                <a:spcPct val="85000"/>
              </a:lnSpc>
              <a:spcBef>
                <a:spcPts val="0"/>
              </a:spcBef>
              <a:spcAft>
                <a:spcPts val="0"/>
              </a:spcAft>
              <a:buClr>
                <a:srgbClr val="17406D"/>
              </a:buClr>
              <a:buSzPts val="3600"/>
              <a:buFont typeface="Calibri"/>
              <a:buNone/>
            </a:pPr>
            <a:r>
              <a:rPr lang="ca-ES" sz="3300">
                <a:solidFill>
                  <a:srgbClr val="3F3F3F"/>
                </a:solidFill>
                <a:latin typeface="Calibri"/>
                <a:ea typeface="Calibri"/>
                <a:cs typeface="Calibri"/>
                <a:sym typeface="Calibri"/>
              </a:rPr>
              <a:t>Normes per a la creació de la BIO </a:t>
            </a:r>
            <a:endParaRPr sz="3000" b="1" u="sng">
              <a:solidFill>
                <a:srgbClr val="17406D"/>
              </a:solidFill>
              <a:latin typeface="Calibri"/>
              <a:ea typeface="Calibri"/>
              <a:cs typeface="Calibri"/>
              <a:sym typeface="Calibri"/>
            </a:endParaRPr>
          </a:p>
        </p:txBody>
      </p:sp>
      <p:sp>
        <p:nvSpPr>
          <p:cNvPr id="787" name="Google Shape;787;g22c43fd74d4_0_391"/>
          <p:cNvSpPr txBox="1"/>
          <p:nvPr/>
        </p:nvSpPr>
        <p:spPr>
          <a:xfrm>
            <a:off x="916240" y="1882218"/>
            <a:ext cx="8280900" cy="3632700"/>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rgbClr val="000000"/>
              </a:buClr>
              <a:buSzPts val="1800"/>
              <a:buFont typeface="Noto Sans Symbols"/>
              <a:buChar char="▪"/>
            </a:pPr>
            <a:r>
              <a:rPr lang="ca-ES" sz="1800" dirty="0">
                <a:solidFill>
                  <a:srgbClr val="000000"/>
                </a:solidFill>
                <a:latin typeface="Arial"/>
                <a:ea typeface="Arial"/>
                <a:cs typeface="Arial"/>
                <a:sym typeface="Arial"/>
              </a:rPr>
              <a:t>Triar les paraules clau més adequades, tracta que aquestes paraules coincideixin amb les que s'expressen en el text de l'oferta. </a:t>
            </a:r>
            <a:endParaRPr sz="1800" dirty="0">
              <a:solidFill>
                <a:srgbClr val="000000"/>
              </a:solidFill>
              <a:latin typeface="Arial"/>
              <a:ea typeface="Arial"/>
              <a:cs typeface="Arial"/>
              <a:sym typeface="Arial"/>
            </a:endParaRPr>
          </a:p>
          <a:p>
            <a:pPr marL="457200" marR="0" lvl="0" indent="0" algn="l" rtl="0">
              <a:spcBef>
                <a:spcPts val="0"/>
              </a:spcBef>
              <a:spcAft>
                <a:spcPts val="0"/>
              </a:spcAft>
              <a:buNone/>
            </a:pPr>
            <a:endParaRPr sz="1800" dirty="0">
              <a:solidFill>
                <a:srgbClr val="000000"/>
              </a:solidFill>
            </a:endParaRPr>
          </a:p>
          <a:p>
            <a:pPr marL="285750" marR="0" lvl="0" indent="-285750" algn="l" rtl="0">
              <a:spcBef>
                <a:spcPts val="0"/>
              </a:spcBef>
              <a:spcAft>
                <a:spcPts val="0"/>
              </a:spcAft>
              <a:buClr>
                <a:srgbClr val="000000"/>
              </a:buClr>
              <a:buSzPts val="1800"/>
              <a:buChar char="▪"/>
            </a:pPr>
            <a:r>
              <a:rPr lang="ca-ES" sz="1800" dirty="0">
                <a:solidFill>
                  <a:srgbClr val="000000"/>
                </a:solidFill>
              </a:rPr>
              <a:t>Fes referència a les teves competències professional</a:t>
            </a:r>
            <a:r>
              <a:rPr lang="ca-ES" sz="1800" dirty="0"/>
              <a:t>s</a:t>
            </a:r>
            <a:r>
              <a:rPr lang="ca-ES" sz="1800" dirty="0">
                <a:solidFill>
                  <a:srgbClr val="000000"/>
                </a:solidFill>
              </a:rPr>
              <a:t> </a:t>
            </a:r>
            <a:r>
              <a:rPr lang="ca-ES" sz="1800" dirty="0"/>
              <a:t>/ punts forts</a:t>
            </a:r>
            <a:endParaRPr sz="1800" dirty="0">
              <a:solidFill>
                <a:srgbClr val="000000"/>
              </a:solidFill>
            </a:endParaRPr>
          </a:p>
          <a:p>
            <a:pPr marL="0" lvl="0" indent="0" algn="l" rtl="0">
              <a:spcBef>
                <a:spcPts val="0"/>
              </a:spcBef>
              <a:spcAft>
                <a:spcPts val="0"/>
              </a:spcAft>
              <a:buNone/>
            </a:pPr>
            <a:endParaRPr sz="1800" dirty="0">
              <a:solidFill>
                <a:srgbClr val="000000"/>
              </a:solidFill>
            </a:endParaRPr>
          </a:p>
          <a:p>
            <a:pPr marL="285750" lvl="0" indent="-285750" algn="l" rtl="0">
              <a:spcBef>
                <a:spcPts val="0"/>
              </a:spcBef>
              <a:spcAft>
                <a:spcPts val="0"/>
              </a:spcAft>
              <a:buClr>
                <a:srgbClr val="000000"/>
              </a:buClr>
              <a:buSzPts val="1800"/>
              <a:buFont typeface="Noto Sans Symbols"/>
              <a:buChar char="▪"/>
            </a:pPr>
            <a:r>
              <a:rPr lang="ca-ES" sz="1800" dirty="0">
                <a:solidFill>
                  <a:srgbClr val="000000"/>
                </a:solidFill>
              </a:rPr>
              <a:t>Personalitza el text respecte el teu objectiu professional </a:t>
            </a:r>
            <a:endParaRPr sz="1800" dirty="0">
              <a:solidFill>
                <a:srgbClr val="000000"/>
              </a:solidFill>
            </a:endParaRPr>
          </a:p>
          <a:p>
            <a:pPr marL="0" marR="0" lvl="0" indent="0" algn="l" rtl="0">
              <a:spcBef>
                <a:spcPts val="0"/>
              </a:spcBef>
              <a:spcAft>
                <a:spcPts val="0"/>
              </a:spcAft>
              <a:buNone/>
            </a:pPr>
            <a:endParaRPr sz="1800" dirty="0">
              <a:solidFill>
                <a:srgbClr val="000000"/>
              </a:solidFill>
              <a:latin typeface="Arial"/>
              <a:ea typeface="Arial"/>
              <a:cs typeface="Arial"/>
              <a:sym typeface="Arial"/>
            </a:endParaRPr>
          </a:p>
          <a:p>
            <a:pPr marL="285750" marR="0" lvl="0" indent="-285750" algn="l" rtl="0">
              <a:spcBef>
                <a:spcPts val="0"/>
              </a:spcBef>
              <a:spcAft>
                <a:spcPts val="0"/>
              </a:spcAft>
              <a:buClr>
                <a:srgbClr val="000000"/>
              </a:buClr>
              <a:buSzPts val="1800"/>
              <a:buFont typeface="Noto Sans Symbols"/>
              <a:buChar char="▪"/>
            </a:pPr>
            <a:r>
              <a:rPr lang="ca-ES" sz="1800" dirty="0">
                <a:solidFill>
                  <a:srgbClr val="000000"/>
                </a:solidFill>
              </a:rPr>
              <a:t>Indica habilitats, gustos</a:t>
            </a:r>
            <a:r>
              <a:rPr lang="ca-ES" sz="1800" dirty="0"/>
              <a:t>,</a:t>
            </a:r>
            <a:r>
              <a:rPr lang="ca-ES" sz="1800" dirty="0">
                <a:solidFill>
                  <a:srgbClr val="000000"/>
                </a:solidFill>
              </a:rPr>
              <a:t> interessos</a:t>
            </a:r>
            <a:r>
              <a:rPr lang="ca-ES" sz="1800" dirty="0"/>
              <a:t> o</a:t>
            </a:r>
            <a:r>
              <a:rPr lang="ca-ES" sz="1800" dirty="0">
                <a:solidFill>
                  <a:srgbClr val="000000"/>
                </a:solidFill>
              </a:rPr>
              <a:t> motivacions: </a:t>
            </a:r>
            <a:r>
              <a:rPr lang="ca-ES" sz="1800" dirty="0"/>
              <a:t>Q</a:t>
            </a:r>
            <a:r>
              <a:rPr lang="ca-ES" sz="1800" dirty="0">
                <a:solidFill>
                  <a:srgbClr val="000000"/>
                </a:solidFill>
              </a:rPr>
              <a:t>uè et fa diferent?</a:t>
            </a:r>
            <a:endParaRPr sz="1800" dirty="0">
              <a:solidFill>
                <a:srgbClr val="000000"/>
              </a:solidFill>
            </a:endParaRPr>
          </a:p>
          <a:p>
            <a:pPr marL="0" marR="0" lvl="0" indent="0" algn="l" rtl="0">
              <a:spcBef>
                <a:spcPts val="0"/>
              </a:spcBef>
              <a:spcAft>
                <a:spcPts val="0"/>
              </a:spcAft>
              <a:buNone/>
            </a:pPr>
            <a:endParaRPr sz="1800" dirty="0">
              <a:solidFill>
                <a:srgbClr val="000000"/>
              </a:solidFill>
              <a:latin typeface="Arial"/>
              <a:ea typeface="Arial"/>
              <a:cs typeface="Arial"/>
              <a:sym typeface="Arial"/>
            </a:endParaRPr>
          </a:p>
          <a:p>
            <a:pPr marL="285750" marR="0" lvl="0" indent="-285750" algn="l" rtl="0">
              <a:spcBef>
                <a:spcPts val="0"/>
              </a:spcBef>
              <a:spcAft>
                <a:spcPts val="0"/>
              </a:spcAft>
              <a:buClr>
                <a:srgbClr val="000000"/>
              </a:buClr>
              <a:buSzPts val="1800"/>
              <a:buFont typeface="Noto Sans Symbols"/>
              <a:buChar char="▪"/>
            </a:pPr>
            <a:r>
              <a:rPr lang="ca-ES" sz="1800" dirty="0">
                <a:solidFill>
                  <a:srgbClr val="000000"/>
                </a:solidFill>
                <a:latin typeface="Arial"/>
                <a:ea typeface="Arial"/>
                <a:cs typeface="Arial"/>
                <a:sym typeface="Arial"/>
              </a:rPr>
              <a:t>Millor poc i significatiu, que molt i insubstancial</a:t>
            </a:r>
            <a:r>
              <a:rPr lang="ca-ES" sz="1800" dirty="0"/>
              <a:t> </a:t>
            </a:r>
            <a:endParaRPr sz="1800" dirty="0"/>
          </a:p>
          <a:p>
            <a:pPr marL="457200" marR="0" lvl="0" indent="0" algn="l" rtl="0">
              <a:spcBef>
                <a:spcPts val="0"/>
              </a:spcBef>
              <a:spcAft>
                <a:spcPts val="0"/>
              </a:spcAft>
              <a:buNone/>
            </a:pPr>
            <a:endParaRPr sz="1800" dirty="0"/>
          </a:p>
          <a:p>
            <a:pPr marL="285750" marR="0" lvl="0" indent="-285750" algn="l" rtl="0">
              <a:spcBef>
                <a:spcPts val="0"/>
              </a:spcBef>
              <a:spcAft>
                <a:spcPts val="0"/>
              </a:spcAft>
              <a:buSzPts val="1800"/>
              <a:buChar char="▪"/>
            </a:pPr>
            <a:r>
              <a:rPr lang="ca-ES" sz="1800" dirty="0"/>
              <a:t>Extensió recomanable d’entre 3 i 4 línies</a:t>
            </a:r>
            <a:endParaRPr sz="1800" dirty="0"/>
          </a:p>
          <a:p>
            <a:pPr marL="0" marR="0" lvl="0" indent="0" algn="l" rtl="0">
              <a:spcBef>
                <a:spcPts val="0"/>
              </a:spcBef>
              <a:spcAft>
                <a:spcPts val="0"/>
              </a:spcAft>
              <a:buNone/>
            </a:pPr>
            <a:endParaRPr dirty="0"/>
          </a:p>
        </p:txBody>
      </p:sp>
      <p:grpSp>
        <p:nvGrpSpPr>
          <p:cNvPr id="2" name="Grupo 1">
            <a:extLst>
              <a:ext uri="{FF2B5EF4-FFF2-40B4-BE49-F238E27FC236}">
                <a16:creationId xmlns:a16="http://schemas.microsoft.com/office/drawing/2014/main" id="{C8069EAC-29AD-5FF0-1E95-7C1F478A6C81}"/>
              </a:ext>
            </a:extLst>
          </p:cNvPr>
          <p:cNvGrpSpPr/>
          <p:nvPr/>
        </p:nvGrpSpPr>
        <p:grpSpPr>
          <a:xfrm>
            <a:off x="302623" y="6303814"/>
            <a:ext cx="11586754" cy="655298"/>
            <a:chOff x="302623" y="6257921"/>
            <a:chExt cx="11586754" cy="655298"/>
          </a:xfrm>
        </p:grpSpPr>
        <p:pic>
          <p:nvPicPr>
            <p:cNvPr id="3" name="Picture 3" descr="Logotip Generalitat">
              <a:extLst>
                <a:ext uri="{FF2B5EF4-FFF2-40B4-BE49-F238E27FC236}">
                  <a16:creationId xmlns:a16="http://schemas.microsoft.com/office/drawing/2014/main" id="{DB8C1002-8F9E-56C6-D5A9-90ECDA75C6BB}"/>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705122" y="6319402"/>
              <a:ext cx="1276578" cy="328263"/>
            </a:xfrm>
            <a:prstGeom prst="rect">
              <a:avLst/>
            </a:prstGeom>
            <a:noFill/>
            <a:ln>
              <a:noFill/>
            </a:ln>
          </p:spPr>
        </p:pic>
        <p:pic>
          <p:nvPicPr>
            <p:cNvPr id="4" name="Picture 6" descr="Logotip Ministerio de Educación y Formación Profesional">
              <a:extLst>
                <a:ext uri="{FF2B5EF4-FFF2-40B4-BE49-F238E27FC236}">
                  <a16:creationId xmlns:a16="http://schemas.microsoft.com/office/drawing/2014/main" id="{BB4D663F-DE0E-FEBA-0E46-01FD307E97B2}"/>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5515410" y="6257921"/>
              <a:ext cx="1084978" cy="3897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5" descr="Logotip Ministerio de Trabajo y Economía Social">
              <a:extLst>
                <a:ext uri="{FF2B5EF4-FFF2-40B4-BE49-F238E27FC236}">
                  <a16:creationId xmlns:a16="http://schemas.microsoft.com/office/drawing/2014/main" id="{8B022333-C77B-64BB-D997-8DAA5FD2F7A7}"/>
                </a:ext>
              </a:extLst>
            </p:cNvPr>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10067511" y="6277068"/>
              <a:ext cx="1273333" cy="370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Cuadro de texto 47">
              <a:extLst>
                <a:ext uri="{FF2B5EF4-FFF2-40B4-BE49-F238E27FC236}">
                  <a16:creationId xmlns:a16="http://schemas.microsoft.com/office/drawing/2014/main" id="{7593A85F-0DB0-86CD-A62A-A9756D20F9A9}"/>
                </a:ext>
              </a:extLst>
            </p:cNvPr>
            <p:cNvSpPr txBox="1"/>
            <p:nvPr/>
          </p:nvSpPr>
          <p:spPr>
            <a:xfrm>
              <a:off x="302623" y="6628518"/>
              <a:ext cx="11586754" cy="284701"/>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r>
                <a:rPr lang="ca-ES" sz="1000" b="1" i="1" dirty="0">
                  <a:effectLst/>
                  <a:latin typeface="Calibri" panose="020F0502020204030204" pitchFamily="34" charset="0"/>
                  <a:ea typeface="Calibri" panose="020F0502020204030204" pitchFamily="34" charset="0"/>
                </a:rPr>
                <a:t>Aquesta actuació està impulsada i subvencionada pel Servei Públic d’Ocupació de Catalunya – SOC – amb Fons rebuts del Ministeri d’Educació i Formació Professional i del Servei Públic d’Ocupació Estatal (SEPE</a:t>
              </a:r>
              <a:r>
                <a:rPr lang="ca-ES" sz="1000" b="1" dirty="0">
                  <a:effectLst/>
                  <a:latin typeface="Calibri" panose="020F0502020204030204" pitchFamily="34" charset="0"/>
                  <a:ea typeface="Calibri" panose="020F0502020204030204" pitchFamily="34" charset="0"/>
                </a:rPr>
                <a:t>)  </a:t>
              </a:r>
              <a:endParaRPr lang="es-ES" b="1" dirty="0">
                <a:effectLst/>
                <a:latin typeface="Calibri" panose="020F0502020204030204" pitchFamily="34" charset="0"/>
                <a:ea typeface="Calibri" panose="020F0502020204030204" pitchFamily="34" charset="0"/>
              </a:endParaRPr>
            </a:p>
            <a:p>
              <a:r>
                <a:rPr lang="ca-ES" sz="700" i="1" dirty="0">
                  <a:effectLst/>
                  <a:latin typeface="Calibri" panose="020F0502020204030204" pitchFamily="34" charset="0"/>
                  <a:ea typeface="Calibri" panose="020F0502020204030204" pitchFamily="34" charset="0"/>
                </a:rPr>
                <a:t> </a:t>
              </a:r>
              <a:endParaRPr lang="es-ES" sz="1100" dirty="0">
                <a:effectLst/>
                <a:latin typeface="Calibri" panose="020F0502020204030204" pitchFamily="34" charset="0"/>
                <a:ea typeface="Calibri" panose="020F0502020204030204" pitchFamily="34" charset="0"/>
              </a:endParaRPr>
            </a:p>
          </p:txBody>
        </p:sp>
      </p:gr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829"/>
        <p:cNvGrpSpPr/>
        <p:nvPr/>
      </p:nvGrpSpPr>
      <p:grpSpPr>
        <a:xfrm>
          <a:off x="0" y="0"/>
          <a:ext cx="0" cy="0"/>
          <a:chOff x="0" y="0"/>
          <a:chExt cx="0" cy="0"/>
        </a:xfrm>
      </p:grpSpPr>
      <p:cxnSp>
        <p:nvCxnSpPr>
          <p:cNvPr id="830" name="Google Shape;830;g22c43fd74d4_0_431"/>
          <p:cNvCxnSpPr/>
          <p:nvPr/>
        </p:nvCxnSpPr>
        <p:spPr>
          <a:xfrm>
            <a:off x="0" y="789901"/>
            <a:ext cx="12192000" cy="79200"/>
          </a:xfrm>
          <a:prstGeom prst="straightConnector1">
            <a:avLst/>
          </a:prstGeom>
          <a:noFill/>
          <a:ln w="12700" cap="flat" cmpd="sng">
            <a:solidFill>
              <a:schemeClr val="accent1"/>
            </a:solidFill>
            <a:prstDash val="solid"/>
            <a:round/>
            <a:headEnd type="none" w="sm" len="sm"/>
            <a:tailEnd type="none" w="sm" len="sm"/>
          </a:ln>
        </p:spPr>
      </p:cxnSp>
      <p:pic>
        <p:nvPicPr>
          <p:cNvPr id="831" name="Google Shape;831;g22c43fd74d4_0_431"/>
          <p:cNvPicPr preferRelativeResize="0"/>
          <p:nvPr/>
        </p:nvPicPr>
        <p:blipFill rotWithShape="1">
          <a:blip r:embed="rId3">
            <a:alphaModFix/>
          </a:blip>
          <a:srcRect/>
          <a:stretch/>
        </p:blipFill>
        <p:spPr>
          <a:xfrm>
            <a:off x="10069925" y="49663"/>
            <a:ext cx="1973179" cy="650901"/>
          </a:xfrm>
          <a:prstGeom prst="rect">
            <a:avLst/>
          </a:prstGeom>
          <a:noFill/>
          <a:ln>
            <a:noFill/>
          </a:ln>
        </p:spPr>
      </p:pic>
      <p:pic>
        <p:nvPicPr>
          <p:cNvPr id="833" name="Google Shape;833;g22c43fd74d4_0_431"/>
          <p:cNvPicPr preferRelativeResize="0"/>
          <p:nvPr/>
        </p:nvPicPr>
        <p:blipFill rotWithShape="1">
          <a:blip r:embed="rId4">
            <a:alphaModFix/>
          </a:blip>
          <a:srcRect/>
          <a:stretch/>
        </p:blipFill>
        <p:spPr>
          <a:xfrm>
            <a:off x="189535" y="187010"/>
            <a:ext cx="2131889" cy="376216"/>
          </a:xfrm>
          <a:prstGeom prst="rect">
            <a:avLst/>
          </a:prstGeom>
          <a:noFill/>
          <a:ln>
            <a:noFill/>
          </a:ln>
        </p:spPr>
      </p:pic>
      <p:sp>
        <p:nvSpPr>
          <p:cNvPr id="835" name="Google Shape;835;g22c43fd74d4_0_431"/>
          <p:cNvSpPr txBox="1"/>
          <p:nvPr/>
        </p:nvSpPr>
        <p:spPr>
          <a:xfrm>
            <a:off x="3363625" y="272025"/>
            <a:ext cx="6027600" cy="4308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ca-ES" sz="2200" b="1">
                <a:solidFill>
                  <a:srgbClr val="17406D"/>
                </a:solidFill>
                <a:latin typeface="Calibri"/>
                <a:ea typeface="Calibri"/>
                <a:cs typeface="Calibri"/>
                <a:sym typeface="Calibri"/>
              </a:rPr>
              <a:t>Creació de la BIO - Perfil professional per al CV</a:t>
            </a:r>
            <a:endParaRPr sz="2200" b="1">
              <a:solidFill>
                <a:srgbClr val="17406D"/>
              </a:solidFill>
              <a:latin typeface="Calibri"/>
              <a:ea typeface="Calibri"/>
              <a:cs typeface="Calibri"/>
              <a:sym typeface="Calibri"/>
            </a:endParaRPr>
          </a:p>
        </p:txBody>
      </p:sp>
      <p:cxnSp>
        <p:nvCxnSpPr>
          <p:cNvPr id="836" name="Google Shape;836;g22c43fd74d4_0_431"/>
          <p:cNvCxnSpPr/>
          <p:nvPr/>
        </p:nvCxnSpPr>
        <p:spPr>
          <a:xfrm rot="10800000" flipH="1">
            <a:off x="928750" y="1475475"/>
            <a:ext cx="6132000" cy="15900"/>
          </a:xfrm>
          <a:prstGeom prst="straightConnector1">
            <a:avLst/>
          </a:prstGeom>
          <a:noFill/>
          <a:ln w="12700" cap="flat" cmpd="sng">
            <a:solidFill>
              <a:schemeClr val="accent1"/>
            </a:solidFill>
            <a:prstDash val="solid"/>
            <a:round/>
            <a:headEnd type="none" w="sm" len="sm"/>
            <a:tailEnd type="none" w="sm" len="sm"/>
          </a:ln>
        </p:spPr>
      </p:cxnSp>
      <p:sp>
        <p:nvSpPr>
          <p:cNvPr id="837" name="Google Shape;837;g22c43fd74d4_0_431"/>
          <p:cNvSpPr txBox="1"/>
          <p:nvPr/>
        </p:nvSpPr>
        <p:spPr>
          <a:xfrm>
            <a:off x="861225" y="956175"/>
            <a:ext cx="7872300" cy="519300"/>
          </a:xfrm>
          <a:prstGeom prst="rect">
            <a:avLst/>
          </a:prstGeom>
          <a:noFill/>
          <a:ln>
            <a:noFill/>
          </a:ln>
        </p:spPr>
        <p:txBody>
          <a:bodyPr spcFirstLastPara="1" wrap="square" lIns="91425" tIns="45700" rIns="91425" bIns="45700" anchor="t" anchorCtr="0">
            <a:noAutofit/>
          </a:bodyPr>
          <a:lstStyle/>
          <a:p>
            <a:pPr marL="0" marR="0" lvl="0" indent="0" algn="l" rtl="0">
              <a:lnSpc>
                <a:spcPct val="85000"/>
              </a:lnSpc>
              <a:spcBef>
                <a:spcPts val="0"/>
              </a:spcBef>
              <a:spcAft>
                <a:spcPts val="0"/>
              </a:spcAft>
              <a:buClr>
                <a:srgbClr val="17406D"/>
              </a:buClr>
              <a:buSzPts val="3600"/>
              <a:buFont typeface="Calibri"/>
              <a:buNone/>
            </a:pPr>
            <a:r>
              <a:rPr lang="ca-ES" sz="3300" dirty="0">
                <a:solidFill>
                  <a:srgbClr val="3F3F3F"/>
                </a:solidFill>
                <a:latin typeface="Calibri"/>
                <a:ea typeface="Calibri"/>
                <a:cs typeface="Calibri"/>
                <a:sym typeface="Calibri"/>
              </a:rPr>
              <a:t>FEM LA NOSTRA PRÒPIA BIO</a:t>
            </a:r>
            <a:endParaRPr sz="3600" b="1" u="sng" dirty="0">
              <a:solidFill>
                <a:srgbClr val="17406D"/>
              </a:solidFill>
              <a:latin typeface="Calibri"/>
              <a:ea typeface="Calibri"/>
              <a:cs typeface="Calibri"/>
              <a:sym typeface="Calibri"/>
            </a:endParaRPr>
          </a:p>
        </p:txBody>
      </p:sp>
      <p:sp>
        <p:nvSpPr>
          <p:cNvPr id="838" name="Google Shape;838;g22c43fd74d4_0_431"/>
          <p:cNvSpPr txBox="1"/>
          <p:nvPr/>
        </p:nvSpPr>
        <p:spPr>
          <a:xfrm>
            <a:off x="1473313" y="1597508"/>
            <a:ext cx="7772400" cy="4737000"/>
          </a:xfrm>
          <a:prstGeom prst="rect">
            <a:avLst/>
          </a:prstGeom>
          <a:noFill/>
          <a:ln>
            <a:noFill/>
          </a:ln>
        </p:spPr>
        <p:txBody>
          <a:bodyPr spcFirstLastPara="1" wrap="square" lIns="91425" tIns="45700" rIns="91425" bIns="45700" anchor="t" anchorCtr="0">
            <a:normAutofit/>
          </a:bodyPr>
          <a:lstStyle/>
          <a:p>
            <a:pPr marL="0" marR="0" lvl="0" indent="-114300" algn="l" rtl="0">
              <a:spcBef>
                <a:spcPts val="0"/>
              </a:spcBef>
              <a:spcAft>
                <a:spcPts val="0"/>
              </a:spcAft>
              <a:buClr>
                <a:srgbClr val="000000"/>
              </a:buClr>
              <a:buSzPts val="1800"/>
              <a:buFont typeface="Arial"/>
              <a:buChar char="•"/>
            </a:pPr>
            <a:r>
              <a:rPr lang="ca-ES" sz="1800" b="1">
                <a:solidFill>
                  <a:srgbClr val="000000"/>
                </a:solidFill>
                <a:latin typeface="Arial"/>
                <a:ea typeface="Arial"/>
                <a:cs typeface="Arial"/>
                <a:sym typeface="Arial"/>
              </a:rPr>
              <a:t> Seiem per parelles </a:t>
            </a:r>
            <a:endParaRPr/>
          </a:p>
          <a:p>
            <a:pPr marL="0" marR="0" lvl="0" indent="0" algn="l" rtl="0">
              <a:spcBef>
                <a:spcPts val="0"/>
              </a:spcBef>
              <a:spcAft>
                <a:spcPts val="0"/>
              </a:spcAft>
              <a:buClr>
                <a:srgbClr val="000000"/>
              </a:buClr>
              <a:buSzPts val="1800"/>
              <a:buFont typeface="Arial"/>
              <a:buNone/>
            </a:pPr>
            <a:endParaRPr sz="1800" b="1">
              <a:solidFill>
                <a:srgbClr val="000000"/>
              </a:solidFill>
              <a:latin typeface="Arial"/>
              <a:ea typeface="Arial"/>
              <a:cs typeface="Arial"/>
              <a:sym typeface="Arial"/>
            </a:endParaRPr>
          </a:p>
          <a:p>
            <a:pPr marL="0" marR="0" lvl="0" indent="0" algn="l" rtl="0">
              <a:spcBef>
                <a:spcPts val="0"/>
              </a:spcBef>
              <a:spcAft>
                <a:spcPts val="0"/>
              </a:spcAft>
              <a:buNone/>
            </a:pPr>
            <a:r>
              <a:rPr lang="ca-ES" sz="1800"/>
              <a:t>En</a:t>
            </a:r>
            <a:r>
              <a:rPr lang="ca-ES" sz="1800">
                <a:solidFill>
                  <a:srgbClr val="000000"/>
                </a:solidFill>
                <a:latin typeface="Arial"/>
                <a:ea typeface="Arial"/>
                <a:cs typeface="Arial"/>
                <a:sym typeface="Arial"/>
              </a:rPr>
              <a:t> 5 minuts expliquem al company a què ens dediquem i aspectes rellevants.</a:t>
            </a:r>
            <a:endParaRPr/>
          </a:p>
          <a:p>
            <a:pPr marL="0" marR="0" lvl="0" indent="0" algn="l" rtl="0">
              <a:spcBef>
                <a:spcPts val="0"/>
              </a:spcBef>
              <a:spcAft>
                <a:spcPts val="0"/>
              </a:spcAft>
              <a:buClr>
                <a:srgbClr val="000000"/>
              </a:buClr>
              <a:buSzPts val="1800"/>
              <a:buFont typeface="Arial"/>
              <a:buNone/>
            </a:pPr>
            <a:endParaRPr sz="1800">
              <a:solidFill>
                <a:srgbClr val="000000"/>
              </a:solidFill>
              <a:latin typeface="Arial"/>
              <a:ea typeface="Arial"/>
              <a:cs typeface="Arial"/>
              <a:sym typeface="Arial"/>
            </a:endParaRPr>
          </a:p>
          <a:p>
            <a:pPr marL="0" marR="0" lvl="0" indent="-114300" algn="l" rtl="0">
              <a:spcBef>
                <a:spcPts val="0"/>
              </a:spcBef>
              <a:spcAft>
                <a:spcPts val="0"/>
              </a:spcAft>
              <a:buClr>
                <a:srgbClr val="000000"/>
              </a:buClr>
              <a:buSzPts val="1800"/>
              <a:buFont typeface="Arial"/>
              <a:buChar char="•"/>
            </a:pPr>
            <a:r>
              <a:rPr lang="ca-ES" sz="1800" b="1">
                <a:solidFill>
                  <a:srgbClr val="000000"/>
                </a:solidFill>
                <a:latin typeface="Arial"/>
                <a:ea typeface="Arial"/>
                <a:cs typeface="Arial"/>
                <a:sym typeface="Arial"/>
              </a:rPr>
              <a:t> El meu company </a:t>
            </a:r>
            <a:r>
              <a:rPr lang="ca-ES" sz="1800" b="1"/>
              <a:t>és</a:t>
            </a:r>
            <a:r>
              <a:rPr lang="ca-ES" sz="1800" b="1">
                <a:solidFill>
                  <a:srgbClr val="000000"/>
                </a:solidFill>
                <a:latin typeface="Arial"/>
                <a:ea typeface="Arial"/>
                <a:cs typeface="Arial"/>
                <a:sym typeface="Arial"/>
              </a:rPr>
              <a:t>:</a:t>
            </a:r>
            <a:endParaRPr/>
          </a:p>
          <a:p>
            <a:pPr marL="0" marR="0" lvl="0" indent="0" algn="l" rtl="0">
              <a:spcBef>
                <a:spcPts val="0"/>
              </a:spcBef>
              <a:spcAft>
                <a:spcPts val="0"/>
              </a:spcAft>
              <a:buClr>
                <a:srgbClr val="000000"/>
              </a:buClr>
              <a:buSzPts val="1800"/>
              <a:buFont typeface="Calibri"/>
              <a:buNone/>
            </a:pPr>
            <a:r>
              <a:rPr lang="ca-ES" sz="1800">
                <a:solidFill>
                  <a:srgbClr val="000000"/>
                </a:solidFill>
                <a:latin typeface="Arial"/>
                <a:ea typeface="Arial"/>
                <a:cs typeface="Arial"/>
                <a:sym typeface="Arial"/>
              </a:rPr>
              <a:t>…………………………………………………..…………………………………………………………….…………………………………………………………………………………………………………………………………………………………………………………………………………………….................</a:t>
            </a:r>
            <a:endParaRPr/>
          </a:p>
          <a:p>
            <a:pPr marL="0" marR="0" lvl="0" indent="0" algn="l" rtl="0">
              <a:spcBef>
                <a:spcPts val="0"/>
              </a:spcBef>
              <a:spcAft>
                <a:spcPts val="0"/>
              </a:spcAft>
              <a:buClr>
                <a:srgbClr val="000000"/>
              </a:buClr>
              <a:buSzPts val="1800"/>
              <a:buFont typeface="Arial"/>
              <a:buNone/>
            </a:pPr>
            <a:endParaRPr sz="1800" b="1">
              <a:solidFill>
                <a:srgbClr val="000000"/>
              </a:solidFill>
              <a:latin typeface="Arial"/>
              <a:ea typeface="Arial"/>
              <a:cs typeface="Arial"/>
              <a:sym typeface="Arial"/>
            </a:endParaRPr>
          </a:p>
          <a:p>
            <a:pPr marL="0" marR="0" lvl="0" indent="-114300" algn="l" rtl="0">
              <a:spcBef>
                <a:spcPts val="0"/>
              </a:spcBef>
              <a:spcAft>
                <a:spcPts val="0"/>
              </a:spcAft>
              <a:buClr>
                <a:srgbClr val="000000"/>
              </a:buClr>
              <a:buSzPts val="1800"/>
              <a:buFont typeface="Arial"/>
              <a:buChar char="•"/>
            </a:pPr>
            <a:r>
              <a:rPr lang="ca-ES" sz="1800" b="1">
                <a:solidFill>
                  <a:srgbClr val="000000"/>
                </a:solidFill>
                <a:latin typeface="Arial"/>
                <a:ea typeface="Arial"/>
                <a:cs typeface="Arial"/>
                <a:sym typeface="Arial"/>
              </a:rPr>
              <a:t> Analitzem resultats i fem la nostra pròpia bio:</a:t>
            </a:r>
            <a:endParaRPr/>
          </a:p>
          <a:p>
            <a:pPr marL="0" marR="0" lvl="0" indent="0" algn="l" rtl="0">
              <a:spcBef>
                <a:spcPts val="0"/>
              </a:spcBef>
              <a:spcAft>
                <a:spcPts val="0"/>
              </a:spcAft>
              <a:buClr>
                <a:srgbClr val="000000"/>
              </a:buClr>
              <a:buSzPts val="1800"/>
              <a:buFont typeface="Calibri"/>
              <a:buNone/>
            </a:pPr>
            <a:r>
              <a:rPr lang="ca-ES" sz="1800">
                <a:solidFill>
                  <a:srgbClr val="000000"/>
                </a:solidFill>
                <a:latin typeface="Arial"/>
                <a:ea typeface="Arial"/>
                <a:cs typeface="Arial"/>
                <a:sym typeface="Arial"/>
              </a:rPr>
              <a:t>…………………………………………………..…………………………………………………………...…………………………………………………………………………………………………………..……………………………………………………………………………………………………………..</a:t>
            </a:r>
            <a:endParaRPr/>
          </a:p>
        </p:txBody>
      </p:sp>
      <p:grpSp>
        <p:nvGrpSpPr>
          <p:cNvPr id="2" name="Grupo 1">
            <a:extLst>
              <a:ext uri="{FF2B5EF4-FFF2-40B4-BE49-F238E27FC236}">
                <a16:creationId xmlns:a16="http://schemas.microsoft.com/office/drawing/2014/main" id="{A64F64DB-B59A-B346-983C-D579AF46E482}"/>
              </a:ext>
            </a:extLst>
          </p:cNvPr>
          <p:cNvGrpSpPr/>
          <p:nvPr/>
        </p:nvGrpSpPr>
        <p:grpSpPr>
          <a:xfrm>
            <a:off x="302623" y="6303814"/>
            <a:ext cx="11586754" cy="655298"/>
            <a:chOff x="302623" y="6257921"/>
            <a:chExt cx="11586754" cy="655298"/>
          </a:xfrm>
        </p:grpSpPr>
        <p:pic>
          <p:nvPicPr>
            <p:cNvPr id="3" name="Picture 3" descr="Logotip Generalitat">
              <a:extLst>
                <a:ext uri="{FF2B5EF4-FFF2-40B4-BE49-F238E27FC236}">
                  <a16:creationId xmlns:a16="http://schemas.microsoft.com/office/drawing/2014/main" id="{0AC8AF11-F564-17E1-D618-2EBE9EDEFD4A}"/>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705122" y="6319402"/>
              <a:ext cx="1276578" cy="328263"/>
            </a:xfrm>
            <a:prstGeom prst="rect">
              <a:avLst/>
            </a:prstGeom>
            <a:noFill/>
            <a:ln>
              <a:noFill/>
            </a:ln>
          </p:spPr>
        </p:pic>
        <p:pic>
          <p:nvPicPr>
            <p:cNvPr id="4" name="Picture 6" descr="Logotip Ministerio de Educación y Formación Profesional">
              <a:extLst>
                <a:ext uri="{FF2B5EF4-FFF2-40B4-BE49-F238E27FC236}">
                  <a16:creationId xmlns:a16="http://schemas.microsoft.com/office/drawing/2014/main" id="{FFBD8B21-981F-BC2F-CA9F-3F599D974C8C}"/>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5515410" y="6257921"/>
              <a:ext cx="1084978" cy="3897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5" descr="Logotip Ministerio de Trabajo y Economía Social">
              <a:extLst>
                <a:ext uri="{FF2B5EF4-FFF2-40B4-BE49-F238E27FC236}">
                  <a16:creationId xmlns:a16="http://schemas.microsoft.com/office/drawing/2014/main" id="{E4453C71-DB60-6F71-6451-ADC630EAD4AA}"/>
                </a:ext>
              </a:extLst>
            </p:cNvPr>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10067511" y="6277068"/>
              <a:ext cx="1273333" cy="370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Cuadro de texto 47">
              <a:extLst>
                <a:ext uri="{FF2B5EF4-FFF2-40B4-BE49-F238E27FC236}">
                  <a16:creationId xmlns:a16="http://schemas.microsoft.com/office/drawing/2014/main" id="{1E222152-234E-667E-959D-A34035971172}"/>
                </a:ext>
              </a:extLst>
            </p:cNvPr>
            <p:cNvSpPr txBox="1"/>
            <p:nvPr/>
          </p:nvSpPr>
          <p:spPr>
            <a:xfrm>
              <a:off x="302623" y="6628518"/>
              <a:ext cx="11586754" cy="284701"/>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r>
                <a:rPr lang="ca-ES" sz="1000" b="1" i="1" dirty="0">
                  <a:effectLst/>
                  <a:latin typeface="Calibri" panose="020F0502020204030204" pitchFamily="34" charset="0"/>
                  <a:ea typeface="Calibri" panose="020F0502020204030204" pitchFamily="34" charset="0"/>
                </a:rPr>
                <a:t>Aquesta actuació està impulsada i subvencionada pel Servei Públic d’Ocupació de Catalunya – SOC – amb Fons rebuts del Ministeri d’Educació i Formació Professional i del Servei Públic d’Ocupació Estatal (SEPE</a:t>
              </a:r>
              <a:r>
                <a:rPr lang="ca-ES" sz="1000" b="1" dirty="0">
                  <a:effectLst/>
                  <a:latin typeface="Calibri" panose="020F0502020204030204" pitchFamily="34" charset="0"/>
                  <a:ea typeface="Calibri" panose="020F0502020204030204" pitchFamily="34" charset="0"/>
                </a:rPr>
                <a:t>)  </a:t>
              </a:r>
              <a:endParaRPr lang="es-ES" b="1" dirty="0">
                <a:effectLst/>
                <a:latin typeface="Calibri" panose="020F0502020204030204" pitchFamily="34" charset="0"/>
                <a:ea typeface="Calibri" panose="020F0502020204030204" pitchFamily="34" charset="0"/>
              </a:endParaRPr>
            </a:p>
            <a:p>
              <a:r>
                <a:rPr lang="ca-ES" sz="700" i="1" dirty="0">
                  <a:effectLst/>
                  <a:latin typeface="Calibri" panose="020F0502020204030204" pitchFamily="34" charset="0"/>
                  <a:ea typeface="Calibri" panose="020F0502020204030204" pitchFamily="34" charset="0"/>
                </a:rPr>
                <a:t> </a:t>
              </a:r>
              <a:endParaRPr lang="es-ES" sz="1100" dirty="0">
                <a:effectLst/>
                <a:latin typeface="Calibri" panose="020F0502020204030204" pitchFamily="34" charset="0"/>
                <a:ea typeface="Calibri" panose="020F0502020204030204" pitchFamily="34" charset="0"/>
              </a:endParaRPr>
            </a:p>
          </p:txBody>
        </p:sp>
      </p:gr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g22c5bd769b8_0_3"/>
          <p:cNvSpPr txBox="1">
            <a:spLocks noGrp="1"/>
          </p:cNvSpPr>
          <p:nvPr>
            <p:ph type="ctrTitle" idx="4294967295"/>
          </p:nvPr>
        </p:nvSpPr>
        <p:spPr>
          <a:xfrm>
            <a:off x="1187578" y="1265848"/>
            <a:ext cx="9816844" cy="1626016"/>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975"/>
              </a:spcBef>
              <a:spcAft>
                <a:spcPts val="0"/>
              </a:spcAft>
              <a:buNone/>
            </a:pPr>
            <a:r>
              <a:rPr lang="pt-BR" sz="4000" b="1" dirty="0">
                <a:solidFill>
                  <a:schemeClr val="bg2"/>
                </a:solidFill>
                <a:latin typeface="Calibri"/>
                <a:ea typeface="Calibri"/>
                <a:cs typeface="Calibri"/>
                <a:sym typeface="Calibri"/>
              </a:rPr>
              <a:t>EINES DE RECERCA DE FEINA: </a:t>
            </a:r>
            <a:br>
              <a:rPr lang="pt-BR" sz="4000" b="1" dirty="0">
                <a:solidFill>
                  <a:schemeClr val="bg2"/>
                </a:solidFill>
                <a:latin typeface="Calibri"/>
                <a:ea typeface="Calibri"/>
                <a:cs typeface="Calibri"/>
                <a:sym typeface="Calibri"/>
              </a:rPr>
            </a:br>
            <a:r>
              <a:rPr lang="pt-BR" sz="4000" b="1" dirty="0">
                <a:solidFill>
                  <a:schemeClr val="bg2"/>
                </a:solidFill>
                <a:latin typeface="Calibri"/>
                <a:ea typeface="Calibri"/>
                <a:cs typeface="Calibri"/>
                <a:sym typeface="Calibri"/>
              </a:rPr>
              <a:t>CARTA DE PRESENTACIÓ I CV</a:t>
            </a:r>
            <a:endParaRPr lang="pt-BR" sz="4000" dirty="0">
              <a:solidFill>
                <a:schemeClr val="bg2"/>
              </a:solidFill>
              <a:latin typeface="Calibri"/>
              <a:ea typeface="Calibri"/>
              <a:cs typeface="Calibri"/>
              <a:sym typeface="Calibri"/>
            </a:endParaRPr>
          </a:p>
        </p:txBody>
      </p:sp>
      <p:cxnSp>
        <p:nvCxnSpPr>
          <p:cNvPr id="130" name="Google Shape;130;g22c5bd769b8_0_3"/>
          <p:cNvCxnSpPr/>
          <p:nvPr/>
        </p:nvCxnSpPr>
        <p:spPr>
          <a:xfrm>
            <a:off x="0" y="969128"/>
            <a:ext cx="12192000" cy="30900"/>
          </a:xfrm>
          <a:prstGeom prst="straightConnector1">
            <a:avLst/>
          </a:prstGeom>
          <a:noFill/>
          <a:ln w="12700" cap="flat" cmpd="sng">
            <a:solidFill>
              <a:schemeClr val="accent1"/>
            </a:solidFill>
            <a:prstDash val="solid"/>
            <a:round/>
            <a:headEnd type="none" w="sm" len="sm"/>
            <a:tailEnd type="none" w="sm" len="sm"/>
          </a:ln>
        </p:spPr>
      </p:cxnSp>
      <p:pic>
        <p:nvPicPr>
          <p:cNvPr id="131" name="Google Shape;131;g22c5bd769b8_0_3"/>
          <p:cNvPicPr preferRelativeResize="0"/>
          <p:nvPr/>
        </p:nvPicPr>
        <p:blipFill rotWithShape="1">
          <a:blip r:embed="rId3">
            <a:alphaModFix/>
          </a:blip>
          <a:srcRect/>
          <a:stretch/>
        </p:blipFill>
        <p:spPr>
          <a:xfrm>
            <a:off x="8984671" y="115315"/>
            <a:ext cx="2356173" cy="777241"/>
          </a:xfrm>
          <a:prstGeom prst="rect">
            <a:avLst/>
          </a:prstGeom>
          <a:noFill/>
          <a:ln>
            <a:noFill/>
          </a:ln>
        </p:spPr>
      </p:pic>
      <p:pic>
        <p:nvPicPr>
          <p:cNvPr id="133" name="Google Shape;133;g22c5bd769b8_0_3"/>
          <p:cNvPicPr preferRelativeResize="0"/>
          <p:nvPr/>
        </p:nvPicPr>
        <p:blipFill rotWithShape="1">
          <a:blip r:embed="rId4">
            <a:alphaModFix/>
          </a:blip>
          <a:srcRect/>
          <a:stretch/>
        </p:blipFill>
        <p:spPr>
          <a:xfrm>
            <a:off x="1056059" y="414550"/>
            <a:ext cx="2356173" cy="415796"/>
          </a:xfrm>
          <a:prstGeom prst="rect">
            <a:avLst/>
          </a:prstGeom>
          <a:noFill/>
          <a:ln>
            <a:noFill/>
          </a:ln>
        </p:spPr>
      </p:pic>
      <p:pic>
        <p:nvPicPr>
          <p:cNvPr id="3074" name="Picture 2" descr="Curriculum vitae con la ilustración de vector de caracteres | Vector Premium">
            <a:extLst>
              <a:ext uri="{FF2B5EF4-FFF2-40B4-BE49-F238E27FC236}">
                <a16:creationId xmlns:a16="http://schemas.microsoft.com/office/drawing/2014/main" id="{6A8EC040-A357-0B96-A876-F4B345066F0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88398" y="2891864"/>
            <a:ext cx="4138333" cy="3107055"/>
          </a:xfrm>
          <a:prstGeom prst="rect">
            <a:avLst/>
          </a:prstGeom>
          <a:noFill/>
          <a:extLst>
            <a:ext uri="{909E8E84-426E-40DD-AFC4-6F175D3DCCD1}">
              <a14:hiddenFill xmlns:a14="http://schemas.microsoft.com/office/drawing/2010/main">
                <a:solidFill>
                  <a:srgbClr val="FFFFFF"/>
                </a:solidFill>
              </a14:hiddenFill>
            </a:ext>
          </a:extLst>
        </p:spPr>
      </p:pic>
      <p:grpSp>
        <p:nvGrpSpPr>
          <p:cNvPr id="2" name="Grupo 1">
            <a:extLst>
              <a:ext uri="{FF2B5EF4-FFF2-40B4-BE49-F238E27FC236}">
                <a16:creationId xmlns:a16="http://schemas.microsoft.com/office/drawing/2014/main" id="{50EE964F-80BA-13B8-1AC6-E0C86B3FBA60}"/>
              </a:ext>
            </a:extLst>
          </p:cNvPr>
          <p:cNvGrpSpPr/>
          <p:nvPr/>
        </p:nvGrpSpPr>
        <p:grpSpPr>
          <a:xfrm>
            <a:off x="302623" y="6303814"/>
            <a:ext cx="11586754" cy="655298"/>
            <a:chOff x="302623" y="6257921"/>
            <a:chExt cx="11586754" cy="655298"/>
          </a:xfrm>
        </p:grpSpPr>
        <p:pic>
          <p:nvPicPr>
            <p:cNvPr id="3" name="Picture 3" descr="Logotip Generalitat">
              <a:extLst>
                <a:ext uri="{FF2B5EF4-FFF2-40B4-BE49-F238E27FC236}">
                  <a16:creationId xmlns:a16="http://schemas.microsoft.com/office/drawing/2014/main" id="{6688B29A-3FEE-06B3-6147-5001C41393DC}"/>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705122" y="6319402"/>
              <a:ext cx="1276578" cy="328263"/>
            </a:xfrm>
            <a:prstGeom prst="rect">
              <a:avLst/>
            </a:prstGeom>
            <a:noFill/>
            <a:ln>
              <a:noFill/>
            </a:ln>
          </p:spPr>
        </p:pic>
        <p:pic>
          <p:nvPicPr>
            <p:cNvPr id="4" name="Picture 6" descr="Logotip Ministerio de Educación y Formación Profesional">
              <a:extLst>
                <a:ext uri="{FF2B5EF4-FFF2-40B4-BE49-F238E27FC236}">
                  <a16:creationId xmlns:a16="http://schemas.microsoft.com/office/drawing/2014/main" id="{68E2906B-C3A8-550E-C2B8-A2D0C68ED4AE}"/>
                </a:ext>
              </a:extLst>
            </p:cNvPr>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5515410" y="6257921"/>
              <a:ext cx="1084978" cy="3897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5" descr="Logotip Ministerio de Trabajo y Economía Social">
              <a:extLst>
                <a:ext uri="{FF2B5EF4-FFF2-40B4-BE49-F238E27FC236}">
                  <a16:creationId xmlns:a16="http://schemas.microsoft.com/office/drawing/2014/main" id="{1CB6E00B-4B75-89E1-E741-8E92DE281D3F}"/>
                </a:ext>
              </a:extLst>
            </p:cNvPr>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10067511" y="6277068"/>
              <a:ext cx="1273333" cy="370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Cuadro de texto 47">
              <a:extLst>
                <a:ext uri="{FF2B5EF4-FFF2-40B4-BE49-F238E27FC236}">
                  <a16:creationId xmlns:a16="http://schemas.microsoft.com/office/drawing/2014/main" id="{767AF9E6-CCD5-6106-0BDB-B3DCFCD6D5CF}"/>
                </a:ext>
              </a:extLst>
            </p:cNvPr>
            <p:cNvSpPr txBox="1"/>
            <p:nvPr/>
          </p:nvSpPr>
          <p:spPr>
            <a:xfrm>
              <a:off x="302623" y="6628518"/>
              <a:ext cx="11586754" cy="284701"/>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r>
                <a:rPr lang="ca-ES" sz="1000" b="1" i="1" dirty="0">
                  <a:effectLst/>
                  <a:latin typeface="Calibri" panose="020F0502020204030204" pitchFamily="34" charset="0"/>
                  <a:ea typeface="Calibri" panose="020F0502020204030204" pitchFamily="34" charset="0"/>
                </a:rPr>
                <a:t>Aquesta actuació està impulsada i subvencionada pel Servei Públic d’Ocupació de Catalunya – SOC – amb Fons rebuts del Ministeri d’Educació i Formació Professional i del Servei Públic d’Ocupació Estatal (SEPE</a:t>
              </a:r>
              <a:r>
                <a:rPr lang="ca-ES" sz="1000" b="1" dirty="0">
                  <a:effectLst/>
                  <a:latin typeface="Calibri" panose="020F0502020204030204" pitchFamily="34" charset="0"/>
                  <a:ea typeface="Calibri" panose="020F0502020204030204" pitchFamily="34" charset="0"/>
                </a:rPr>
                <a:t>)  </a:t>
              </a:r>
              <a:endParaRPr lang="es-ES" b="1" dirty="0">
                <a:effectLst/>
                <a:latin typeface="Calibri" panose="020F0502020204030204" pitchFamily="34" charset="0"/>
                <a:ea typeface="Calibri" panose="020F0502020204030204" pitchFamily="34" charset="0"/>
              </a:endParaRPr>
            </a:p>
            <a:p>
              <a:r>
                <a:rPr lang="ca-ES" sz="700" i="1" dirty="0">
                  <a:effectLst/>
                  <a:latin typeface="Calibri" panose="020F0502020204030204" pitchFamily="34" charset="0"/>
                  <a:ea typeface="Calibri" panose="020F0502020204030204" pitchFamily="34" charset="0"/>
                </a:rPr>
                <a:t> </a:t>
              </a:r>
              <a:endParaRPr lang="es-ES" sz="1100" dirty="0">
                <a:effectLst/>
                <a:latin typeface="Calibri" panose="020F0502020204030204" pitchFamily="34" charset="0"/>
                <a:ea typeface="Calibri" panose="020F0502020204030204" pitchFamily="34" charset="0"/>
              </a:endParaRPr>
            </a:p>
          </p:txBody>
        </p:sp>
      </p:grpSp>
    </p:spTree>
    <p:extLst>
      <p:ext uri="{BB962C8B-B14F-4D97-AF65-F5344CB8AC3E}">
        <p14:creationId xmlns:p14="http://schemas.microsoft.com/office/powerpoint/2010/main" val="25039227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cxnSp>
        <p:nvCxnSpPr>
          <p:cNvPr id="130" name="Google Shape;130;g22c5bd769b8_0_3"/>
          <p:cNvCxnSpPr/>
          <p:nvPr/>
        </p:nvCxnSpPr>
        <p:spPr>
          <a:xfrm>
            <a:off x="0" y="969128"/>
            <a:ext cx="12192000" cy="30900"/>
          </a:xfrm>
          <a:prstGeom prst="straightConnector1">
            <a:avLst/>
          </a:prstGeom>
          <a:noFill/>
          <a:ln w="12700" cap="flat" cmpd="sng">
            <a:solidFill>
              <a:schemeClr val="accent1"/>
            </a:solidFill>
            <a:prstDash val="solid"/>
            <a:round/>
            <a:headEnd type="none" w="sm" len="sm"/>
            <a:tailEnd type="none" w="sm" len="sm"/>
          </a:ln>
        </p:spPr>
      </p:cxnSp>
      <p:pic>
        <p:nvPicPr>
          <p:cNvPr id="131" name="Google Shape;131;g22c5bd769b8_0_3"/>
          <p:cNvPicPr preferRelativeResize="0"/>
          <p:nvPr/>
        </p:nvPicPr>
        <p:blipFill rotWithShape="1">
          <a:blip r:embed="rId3">
            <a:alphaModFix/>
          </a:blip>
          <a:srcRect/>
          <a:stretch/>
        </p:blipFill>
        <p:spPr>
          <a:xfrm>
            <a:off x="8984671" y="115315"/>
            <a:ext cx="2356173" cy="777241"/>
          </a:xfrm>
          <a:prstGeom prst="rect">
            <a:avLst/>
          </a:prstGeom>
          <a:noFill/>
          <a:ln>
            <a:noFill/>
          </a:ln>
        </p:spPr>
      </p:pic>
      <p:pic>
        <p:nvPicPr>
          <p:cNvPr id="133" name="Google Shape;133;g22c5bd769b8_0_3"/>
          <p:cNvPicPr preferRelativeResize="0"/>
          <p:nvPr/>
        </p:nvPicPr>
        <p:blipFill rotWithShape="1">
          <a:blip r:embed="rId4">
            <a:alphaModFix/>
          </a:blip>
          <a:srcRect/>
          <a:stretch/>
        </p:blipFill>
        <p:spPr>
          <a:xfrm>
            <a:off x="1056059" y="414550"/>
            <a:ext cx="2356173" cy="415796"/>
          </a:xfrm>
          <a:prstGeom prst="rect">
            <a:avLst/>
          </a:prstGeom>
          <a:noFill/>
          <a:ln>
            <a:noFill/>
          </a:ln>
        </p:spPr>
      </p:pic>
      <p:sp>
        <p:nvSpPr>
          <p:cNvPr id="3" name="17 CuadroTexto">
            <a:extLst>
              <a:ext uri="{FF2B5EF4-FFF2-40B4-BE49-F238E27FC236}">
                <a16:creationId xmlns:a16="http://schemas.microsoft.com/office/drawing/2014/main" id="{40B0D60D-5792-0C71-954E-22C9B0217CBB}"/>
              </a:ext>
            </a:extLst>
          </p:cNvPr>
          <p:cNvSpPr txBox="1">
            <a:spLocks noChangeArrowheads="1"/>
          </p:cNvSpPr>
          <p:nvPr/>
        </p:nvSpPr>
        <p:spPr bwMode="auto">
          <a:xfrm>
            <a:off x="2059779" y="1127687"/>
            <a:ext cx="8072437" cy="32316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fontAlgn="base" hangingPunct="1">
              <a:spcBef>
                <a:spcPct val="0"/>
              </a:spcBef>
              <a:spcAft>
                <a:spcPct val="0"/>
              </a:spcAft>
              <a:buClrTx/>
              <a:buFontTx/>
              <a:buNone/>
            </a:pPr>
            <a:r>
              <a:rPr lang="ca-ES" altLang="es-ES" sz="2800" b="1" kern="1200" dirty="0">
                <a:solidFill>
                  <a:srgbClr val="17406D"/>
                </a:solidFill>
                <a:latin typeface="Calibri" panose="020F0502020204030204" pitchFamily="34" charset="0"/>
                <a:ea typeface="+mn-ea"/>
                <a:cs typeface="+mn-cs"/>
              </a:rPr>
              <a:t>Sempre ens trobarem amb obstacles que ens dificultin aconseguir allò que desitgem, però està a les nostres mans lluitar-ho.</a:t>
            </a:r>
          </a:p>
          <a:p>
            <a:pPr algn="ctr" eaLnBrk="1" fontAlgn="base" hangingPunct="1">
              <a:spcBef>
                <a:spcPct val="0"/>
              </a:spcBef>
              <a:spcAft>
                <a:spcPct val="0"/>
              </a:spcAft>
              <a:buClrTx/>
              <a:buFontTx/>
              <a:buNone/>
            </a:pPr>
            <a:endParaRPr lang="ca-ES" altLang="es-ES" sz="2800" b="1" kern="1200" dirty="0">
              <a:solidFill>
                <a:srgbClr val="17406D"/>
              </a:solidFill>
              <a:latin typeface="Calibri" panose="020F0502020204030204" pitchFamily="34" charset="0"/>
              <a:ea typeface="+mn-ea"/>
              <a:cs typeface="+mn-cs"/>
            </a:endParaRPr>
          </a:p>
          <a:p>
            <a:pPr algn="ctr" eaLnBrk="1" fontAlgn="base" hangingPunct="1">
              <a:spcBef>
                <a:spcPct val="0"/>
              </a:spcBef>
              <a:spcAft>
                <a:spcPct val="0"/>
              </a:spcAft>
              <a:buClrTx/>
            </a:pPr>
            <a:r>
              <a:rPr lang="ca-ES" sz="2400" dirty="0">
                <a:hlinkClick r:id="rId5"/>
              </a:rPr>
              <a:t>https://youtu.be/i07qz_6Mk7g</a:t>
            </a:r>
            <a:r>
              <a:rPr lang="ca-ES" sz="2400" dirty="0"/>
              <a:t> </a:t>
            </a:r>
          </a:p>
          <a:p>
            <a:pPr algn="ctr" eaLnBrk="1" fontAlgn="base" hangingPunct="1">
              <a:spcBef>
                <a:spcPct val="0"/>
              </a:spcBef>
              <a:spcAft>
                <a:spcPct val="0"/>
              </a:spcAft>
              <a:buClrTx/>
              <a:buFontTx/>
              <a:buNone/>
            </a:pPr>
            <a:endParaRPr lang="ca-ES" altLang="es-ES" sz="2800" b="1" kern="1200" dirty="0">
              <a:solidFill>
                <a:srgbClr val="17406D"/>
              </a:solidFill>
              <a:latin typeface="Calibri" panose="020F0502020204030204" pitchFamily="34" charset="0"/>
              <a:ea typeface="+mn-ea"/>
              <a:cs typeface="+mn-cs"/>
            </a:endParaRPr>
          </a:p>
          <a:p>
            <a:pPr algn="ctr" eaLnBrk="1" fontAlgn="base" hangingPunct="1">
              <a:spcBef>
                <a:spcPct val="0"/>
              </a:spcBef>
              <a:spcAft>
                <a:spcPct val="0"/>
              </a:spcAft>
              <a:buClrTx/>
              <a:buFontTx/>
              <a:buNone/>
            </a:pPr>
            <a:endParaRPr lang="ca-ES" altLang="es-ES" sz="1200" b="1" kern="1200" dirty="0">
              <a:solidFill>
                <a:srgbClr val="17406D"/>
              </a:solidFill>
              <a:latin typeface="Calibri" panose="020F0502020204030204" pitchFamily="34" charset="0"/>
              <a:ea typeface="+mn-ea"/>
              <a:cs typeface="+mn-cs"/>
            </a:endParaRPr>
          </a:p>
          <a:p>
            <a:pPr algn="ctr" eaLnBrk="1" fontAlgn="base" hangingPunct="1">
              <a:spcBef>
                <a:spcPct val="0"/>
              </a:spcBef>
              <a:spcAft>
                <a:spcPct val="0"/>
              </a:spcAft>
              <a:buClrTx/>
              <a:buFontTx/>
              <a:buNone/>
            </a:pPr>
            <a:r>
              <a:rPr lang="ca-ES" altLang="es-ES" sz="2800" b="1" kern="1200" dirty="0">
                <a:solidFill>
                  <a:srgbClr val="17406D"/>
                </a:solidFill>
                <a:latin typeface="Calibri" panose="020F0502020204030204" pitchFamily="34" charset="0"/>
                <a:ea typeface="+mn-ea"/>
                <a:cs typeface="+mn-cs"/>
              </a:rPr>
              <a:t> </a:t>
            </a:r>
            <a:r>
              <a:rPr lang="es-ES" altLang="es-ES" sz="2800" b="1" kern="1200" dirty="0">
                <a:solidFill>
                  <a:srgbClr val="17406D"/>
                </a:solidFill>
                <a:latin typeface="Calibri" panose="020F0502020204030204" pitchFamily="34" charset="0"/>
                <a:ea typeface="+mn-ea"/>
                <a:cs typeface="+mn-cs"/>
              </a:rPr>
              <a:t>QUIN ÉS EL TEU SOMNI?</a:t>
            </a:r>
          </a:p>
        </p:txBody>
      </p:sp>
      <p:sp>
        <p:nvSpPr>
          <p:cNvPr id="4" name="4 CuadroTexto">
            <a:extLst>
              <a:ext uri="{FF2B5EF4-FFF2-40B4-BE49-F238E27FC236}">
                <a16:creationId xmlns:a16="http://schemas.microsoft.com/office/drawing/2014/main" id="{62E80774-59B2-3D78-C9D2-8617F2B94DE9}"/>
              </a:ext>
            </a:extLst>
          </p:cNvPr>
          <p:cNvSpPr txBox="1"/>
          <p:nvPr/>
        </p:nvSpPr>
        <p:spPr>
          <a:xfrm>
            <a:off x="1635407" y="4576261"/>
            <a:ext cx="8921183" cy="1569660"/>
          </a:xfrm>
          <a:prstGeom prst="rect">
            <a:avLst/>
          </a:prstGeom>
          <a:noFill/>
          <a:ln>
            <a:solidFill>
              <a:schemeClr val="accent1"/>
            </a:solidFill>
          </a:ln>
        </p:spPr>
        <p:txBody>
          <a:bodyPr wrap="square" rtlCol="0">
            <a:spAutoFit/>
          </a:bodyPr>
          <a:lstStyle/>
          <a:p>
            <a:pPr algn="ctr"/>
            <a:r>
              <a:rPr lang="es-ES" sz="2400" b="1" dirty="0">
                <a:latin typeface="Arial Black" pitchFamily="34" charset="0"/>
              </a:rPr>
              <a:t>EL MEU SOMNI ÉS:</a:t>
            </a:r>
            <a:r>
              <a:rPr lang="es-ES" sz="2400" dirty="0"/>
              <a:t> ………………………………………………………………………………………………………………………………………………………………………………………………………………………………</a:t>
            </a:r>
          </a:p>
        </p:txBody>
      </p:sp>
      <p:sp>
        <p:nvSpPr>
          <p:cNvPr id="8" name="CuadroTexto 7">
            <a:extLst>
              <a:ext uri="{FF2B5EF4-FFF2-40B4-BE49-F238E27FC236}">
                <a16:creationId xmlns:a16="http://schemas.microsoft.com/office/drawing/2014/main" id="{25FF7712-43D3-9F70-2448-F2069A2FFA4D}"/>
              </a:ext>
            </a:extLst>
          </p:cNvPr>
          <p:cNvSpPr txBox="1"/>
          <p:nvPr/>
        </p:nvSpPr>
        <p:spPr>
          <a:xfrm>
            <a:off x="5136966" y="329292"/>
            <a:ext cx="2122970" cy="461665"/>
          </a:xfrm>
          <a:prstGeom prst="rect">
            <a:avLst/>
          </a:prstGeom>
          <a:noFill/>
        </p:spPr>
        <p:txBody>
          <a:bodyPr wrap="square">
            <a:spAutoFit/>
          </a:bodyPr>
          <a:lstStyle/>
          <a:p>
            <a:r>
              <a:rPr kumimoji="0" lang="es-ES" altLang="es-ES" sz="2400" b="1" i="0" u="none" strike="noStrike" kern="1200" cap="none" spc="0" normalizeH="0" baseline="0" noProof="0" dirty="0">
                <a:ln>
                  <a:noFill/>
                </a:ln>
                <a:solidFill>
                  <a:srgbClr val="17406D"/>
                </a:solidFill>
                <a:effectLst/>
                <a:uLnTx/>
                <a:uFillTx/>
                <a:latin typeface="Calibri" panose="020F0502020204030204" pitchFamily="34" charset="0"/>
                <a:ea typeface="+mn-ea"/>
                <a:cs typeface="+mn-cs"/>
              </a:rPr>
              <a:t>El </a:t>
            </a:r>
            <a:r>
              <a:rPr kumimoji="0" lang="es-ES" altLang="es-ES" sz="2400" b="1" i="0" u="none" strike="noStrike" kern="1200" cap="none" spc="0" normalizeH="0" baseline="0" noProof="0" dirty="0" err="1">
                <a:ln>
                  <a:noFill/>
                </a:ln>
                <a:solidFill>
                  <a:srgbClr val="17406D"/>
                </a:solidFill>
                <a:effectLst/>
                <a:uLnTx/>
                <a:uFillTx/>
                <a:latin typeface="Calibri" panose="020F0502020204030204" pitchFamily="34" charset="0"/>
                <a:ea typeface="+mn-ea"/>
                <a:cs typeface="+mn-cs"/>
              </a:rPr>
              <a:t>pla</a:t>
            </a:r>
            <a:r>
              <a:rPr kumimoji="0" lang="es-ES" altLang="es-ES" sz="2400" b="1" i="0" u="none" strike="noStrike" kern="1200" cap="none" spc="0" normalizeH="0" baseline="0" noProof="0" dirty="0">
                <a:ln>
                  <a:noFill/>
                </a:ln>
                <a:solidFill>
                  <a:srgbClr val="17406D"/>
                </a:solidFill>
                <a:effectLst/>
                <a:uLnTx/>
                <a:uFillTx/>
                <a:latin typeface="Calibri" panose="020F0502020204030204" pitchFamily="34" charset="0"/>
                <a:ea typeface="+mn-ea"/>
                <a:cs typeface="+mn-cs"/>
              </a:rPr>
              <a:t> </a:t>
            </a:r>
            <a:r>
              <a:rPr kumimoji="0" lang="es-ES" altLang="es-ES" sz="2400" b="1" i="0" u="none" strike="noStrike" kern="1200" cap="none" spc="0" normalizeH="0" baseline="0" noProof="0" dirty="0" err="1">
                <a:ln>
                  <a:noFill/>
                </a:ln>
                <a:solidFill>
                  <a:srgbClr val="17406D"/>
                </a:solidFill>
                <a:effectLst/>
                <a:uLnTx/>
                <a:uFillTx/>
                <a:latin typeface="Calibri" panose="020F0502020204030204" pitchFamily="34" charset="0"/>
                <a:ea typeface="+mn-ea"/>
                <a:cs typeface="+mn-cs"/>
              </a:rPr>
              <a:t>d’acció</a:t>
            </a:r>
            <a:r>
              <a:rPr kumimoji="0" lang="es-ES" altLang="es-ES" sz="2400" b="1" i="0" u="none" strike="noStrike" kern="1200" cap="none" spc="0" normalizeH="0" baseline="0" noProof="0" dirty="0">
                <a:ln>
                  <a:noFill/>
                </a:ln>
                <a:solidFill>
                  <a:srgbClr val="17406D"/>
                </a:solidFill>
                <a:effectLst/>
                <a:uLnTx/>
                <a:uFillTx/>
                <a:latin typeface="Calibri" panose="020F0502020204030204" pitchFamily="34" charset="0"/>
                <a:ea typeface="+mn-ea"/>
                <a:cs typeface="+mn-cs"/>
              </a:rPr>
              <a:t> </a:t>
            </a:r>
            <a:endParaRPr lang="es-ES" sz="2400" dirty="0"/>
          </a:p>
        </p:txBody>
      </p:sp>
      <p:grpSp>
        <p:nvGrpSpPr>
          <p:cNvPr id="2" name="Grupo 1">
            <a:extLst>
              <a:ext uri="{FF2B5EF4-FFF2-40B4-BE49-F238E27FC236}">
                <a16:creationId xmlns:a16="http://schemas.microsoft.com/office/drawing/2014/main" id="{93C1C990-8596-E1C6-D5C2-3F8DA6F3DECC}"/>
              </a:ext>
            </a:extLst>
          </p:cNvPr>
          <p:cNvGrpSpPr/>
          <p:nvPr/>
        </p:nvGrpSpPr>
        <p:grpSpPr>
          <a:xfrm>
            <a:off x="329835" y="6316968"/>
            <a:ext cx="11532329" cy="586515"/>
            <a:chOff x="302623" y="6257921"/>
            <a:chExt cx="11586754" cy="655298"/>
          </a:xfrm>
        </p:grpSpPr>
        <p:pic>
          <p:nvPicPr>
            <p:cNvPr id="5" name="Picture 3" descr="Logotip Generalitat">
              <a:extLst>
                <a:ext uri="{FF2B5EF4-FFF2-40B4-BE49-F238E27FC236}">
                  <a16:creationId xmlns:a16="http://schemas.microsoft.com/office/drawing/2014/main" id="{C83F11E6-0A5D-AD36-A2C6-4499561768E1}"/>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705122" y="6319402"/>
              <a:ext cx="1276578" cy="328263"/>
            </a:xfrm>
            <a:prstGeom prst="rect">
              <a:avLst/>
            </a:prstGeom>
            <a:noFill/>
            <a:ln>
              <a:noFill/>
            </a:ln>
          </p:spPr>
        </p:pic>
        <p:pic>
          <p:nvPicPr>
            <p:cNvPr id="6" name="Picture 6" descr="Logotip Ministerio de Educación y Formación Profesional">
              <a:extLst>
                <a:ext uri="{FF2B5EF4-FFF2-40B4-BE49-F238E27FC236}">
                  <a16:creationId xmlns:a16="http://schemas.microsoft.com/office/drawing/2014/main" id="{5087431F-B031-119A-2550-EC6569D959FC}"/>
                </a:ext>
              </a:extLst>
            </p:cNvPr>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5515410" y="6257921"/>
              <a:ext cx="1084978" cy="3897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5" descr="Logotip Ministerio de Trabajo y Economía Social">
              <a:extLst>
                <a:ext uri="{FF2B5EF4-FFF2-40B4-BE49-F238E27FC236}">
                  <a16:creationId xmlns:a16="http://schemas.microsoft.com/office/drawing/2014/main" id="{747EEC7E-D74E-2466-22BF-EF272CF7FEB0}"/>
                </a:ext>
              </a:extLst>
            </p:cNvPr>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10067511" y="6277068"/>
              <a:ext cx="1273333" cy="370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Cuadro de texto 47">
              <a:extLst>
                <a:ext uri="{FF2B5EF4-FFF2-40B4-BE49-F238E27FC236}">
                  <a16:creationId xmlns:a16="http://schemas.microsoft.com/office/drawing/2014/main" id="{55C0B75C-11BA-5B67-5984-4C13553B0E2E}"/>
                </a:ext>
              </a:extLst>
            </p:cNvPr>
            <p:cNvSpPr txBox="1"/>
            <p:nvPr/>
          </p:nvSpPr>
          <p:spPr>
            <a:xfrm>
              <a:off x="302623" y="6628518"/>
              <a:ext cx="11586754" cy="284701"/>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r>
                <a:rPr lang="ca-ES" sz="1000" b="1" i="1" dirty="0">
                  <a:effectLst/>
                  <a:latin typeface="Calibri" panose="020F0502020204030204" pitchFamily="34" charset="0"/>
                  <a:ea typeface="Calibri" panose="020F0502020204030204" pitchFamily="34" charset="0"/>
                </a:rPr>
                <a:t>Aquesta actuació està impulsada i subvencionada pel Servei Públic d’Ocupació de Catalunya – SOC – amb Fons rebuts del Ministeri d’Educació i Formació Professional i del Servei Públic d’Ocupació Estatal (SEPE</a:t>
              </a:r>
              <a:r>
                <a:rPr lang="ca-ES" sz="1000" b="1" dirty="0">
                  <a:effectLst/>
                  <a:latin typeface="Calibri" panose="020F0502020204030204" pitchFamily="34" charset="0"/>
                  <a:ea typeface="Calibri" panose="020F0502020204030204" pitchFamily="34" charset="0"/>
                </a:rPr>
                <a:t>)  </a:t>
              </a:r>
              <a:endParaRPr lang="es-ES" b="1" dirty="0">
                <a:effectLst/>
                <a:latin typeface="Calibri" panose="020F0502020204030204" pitchFamily="34" charset="0"/>
                <a:ea typeface="Calibri" panose="020F0502020204030204" pitchFamily="34" charset="0"/>
              </a:endParaRPr>
            </a:p>
            <a:p>
              <a:r>
                <a:rPr lang="ca-ES" sz="700" i="1" dirty="0">
                  <a:effectLst/>
                  <a:latin typeface="Calibri" panose="020F0502020204030204" pitchFamily="34" charset="0"/>
                  <a:ea typeface="Calibri" panose="020F0502020204030204" pitchFamily="34" charset="0"/>
                </a:rPr>
                <a:t> </a:t>
              </a:r>
              <a:endParaRPr lang="es-ES" sz="1100" dirty="0">
                <a:effectLst/>
                <a:latin typeface="Calibri" panose="020F0502020204030204" pitchFamily="34" charset="0"/>
                <a:ea typeface="Calibri" panose="020F0502020204030204" pitchFamily="34" charset="0"/>
              </a:endParaRPr>
            </a:p>
          </p:txBody>
        </p:sp>
      </p:grpSp>
    </p:spTree>
    <p:extLst>
      <p:ext uri="{BB962C8B-B14F-4D97-AF65-F5344CB8AC3E}">
        <p14:creationId xmlns:p14="http://schemas.microsoft.com/office/powerpoint/2010/main" val="366342595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858"/>
        <p:cNvGrpSpPr/>
        <p:nvPr/>
      </p:nvGrpSpPr>
      <p:grpSpPr>
        <a:xfrm>
          <a:off x="0" y="0"/>
          <a:ext cx="0" cy="0"/>
          <a:chOff x="0" y="0"/>
          <a:chExt cx="0" cy="0"/>
        </a:xfrm>
      </p:grpSpPr>
      <p:cxnSp>
        <p:nvCxnSpPr>
          <p:cNvPr id="859" name="Google Shape;859;g22c5bd769b8_0_47"/>
          <p:cNvCxnSpPr/>
          <p:nvPr/>
        </p:nvCxnSpPr>
        <p:spPr>
          <a:xfrm>
            <a:off x="0" y="789901"/>
            <a:ext cx="12192000" cy="79200"/>
          </a:xfrm>
          <a:prstGeom prst="straightConnector1">
            <a:avLst/>
          </a:prstGeom>
          <a:noFill/>
          <a:ln w="12700" cap="flat" cmpd="sng">
            <a:solidFill>
              <a:schemeClr val="accent1"/>
            </a:solidFill>
            <a:prstDash val="solid"/>
            <a:round/>
            <a:headEnd type="none" w="sm" len="sm"/>
            <a:tailEnd type="none" w="sm" len="sm"/>
          </a:ln>
        </p:spPr>
      </p:cxnSp>
      <p:pic>
        <p:nvPicPr>
          <p:cNvPr id="860" name="Google Shape;860;g22c5bd769b8_0_47"/>
          <p:cNvPicPr preferRelativeResize="0"/>
          <p:nvPr/>
        </p:nvPicPr>
        <p:blipFill rotWithShape="1">
          <a:blip r:embed="rId3">
            <a:alphaModFix/>
          </a:blip>
          <a:srcRect/>
          <a:stretch/>
        </p:blipFill>
        <p:spPr>
          <a:xfrm>
            <a:off x="10069925" y="49663"/>
            <a:ext cx="1973179" cy="650901"/>
          </a:xfrm>
          <a:prstGeom prst="rect">
            <a:avLst/>
          </a:prstGeom>
          <a:noFill/>
          <a:ln>
            <a:noFill/>
          </a:ln>
        </p:spPr>
      </p:pic>
      <p:pic>
        <p:nvPicPr>
          <p:cNvPr id="862" name="Google Shape;862;g22c5bd769b8_0_47"/>
          <p:cNvPicPr preferRelativeResize="0"/>
          <p:nvPr/>
        </p:nvPicPr>
        <p:blipFill rotWithShape="1">
          <a:blip r:embed="rId4">
            <a:alphaModFix/>
          </a:blip>
          <a:srcRect/>
          <a:stretch/>
        </p:blipFill>
        <p:spPr>
          <a:xfrm>
            <a:off x="189535" y="187010"/>
            <a:ext cx="2131889" cy="376216"/>
          </a:xfrm>
          <a:prstGeom prst="rect">
            <a:avLst/>
          </a:prstGeom>
          <a:noFill/>
          <a:ln>
            <a:noFill/>
          </a:ln>
        </p:spPr>
      </p:pic>
      <p:sp>
        <p:nvSpPr>
          <p:cNvPr id="864" name="Google Shape;864;g22c5bd769b8_0_47"/>
          <p:cNvSpPr txBox="1"/>
          <p:nvPr/>
        </p:nvSpPr>
        <p:spPr>
          <a:xfrm>
            <a:off x="2794050" y="268575"/>
            <a:ext cx="7393500" cy="4308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ca-ES" sz="2200" b="1">
                <a:solidFill>
                  <a:srgbClr val="17406D"/>
                </a:solidFill>
                <a:latin typeface="Calibri"/>
                <a:ea typeface="Calibri"/>
                <a:cs typeface="Calibri"/>
                <a:sym typeface="Calibri"/>
              </a:rPr>
              <a:t>Instruments per a la recerca de feina: La carta de presentació</a:t>
            </a:r>
            <a:endParaRPr sz="2200" b="1">
              <a:solidFill>
                <a:srgbClr val="17406D"/>
              </a:solidFill>
              <a:latin typeface="Calibri"/>
              <a:ea typeface="Calibri"/>
              <a:cs typeface="Calibri"/>
              <a:sym typeface="Calibri"/>
            </a:endParaRPr>
          </a:p>
        </p:txBody>
      </p:sp>
      <p:cxnSp>
        <p:nvCxnSpPr>
          <p:cNvPr id="865" name="Google Shape;865;g22c5bd769b8_0_47"/>
          <p:cNvCxnSpPr/>
          <p:nvPr/>
        </p:nvCxnSpPr>
        <p:spPr>
          <a:xfrm rot="10800000" flipH="1">
            <a:off x="1070275" y="1583250"/>
            <a:ext cx="6132000" cy="15900"/>
          </a:xfrm>
          <a:prstGeom prst="straightConnector1">
            <a:avLst/>
          </a:prstGeom>
          <a:noFill/>
          <a:ln w="12700" cap="flat" cmpd="sng">
            <a:solidFill>
              <a:schemeClr val="accent1"/>
            </a:solidFill>
            <a:prstDash val="solid"/>
            <a:round/>
            <a:headEnd type="none" w="sm" len="sm"/>
            <a:tailEnd type="none" w="sm" len="sm"/>
          </a:ln>
        </p:spPr>
      </p:cxnSp>
      <p:sp>
        <p:nvSpPr>
          <p:cNvPr id="866" name="Google Shape;866;g22c5bd769b8_0_47"/>
          <p:cNvSpPr/>
          <p:nvPr/>
        </p:nvSpPr>
        <p:spPr>
          <a:xfrm>
            <a:off x="1070277" y="1087679"/>
            <a:ext cx="7831200" cy="445500"/>
          </a:xfrm>
          <a:prstGeom prst="rect">
            <a:avLst/>
          </a:prstGeom>
          <a:noFill/>
          <a:ln>
            <a:noFill/>
          </a:ln>
        </p:spPr>
        <p:txBody>
          <a:bodyPr spcFirstLastPara="1" wrap="square" lIns="91425" tIns="45700" rIns="91425" bIns="45700" anchor="t" anchorCtr="0">
            <a:noAutofit/>
          </a:bodyPr>
          <a:lstStyle/>
          <a:p>
            <a:pPr marL="0" marR="0" lvl="0" indent="0" algn="l" rtl="0">
              <a:lnSpc>
                <a:spcPct val="80000"/>
              </a:lnSpc>
              <a:spcBef>
                <a:spcPts val="0"/>
              </a:spcBef>
              <a:spcAft>
                <a:spcPts val="0"/>
              </a:spcAft>
              <a:buNone/>
            </a:pPr>
            <a:r>
              <a:rPr lang="ca-ES" sz="2800" b="1">
                <a:solidFill>
                  <a:srgbClr val="0F6FC6"/>
                </a:solidFill>
                <a:latin typeface="Calibri"/>
                <a:ea typeface="Calibri"/>
                <a:cs typeface="Calibri"/>
                <a:sym typeface="Calibri"/>
              </a:rPr>
              <a:t>MODELS DE CARTA DE PRESENTACIÓ</a:t>
            </a:r>
            <a:endParaRPr/>
          </a:p>
        </p:txBody>
      </p:sp>
      <p:sp>
        <p:nvSpPr>
          <p:cNvPr id="867" name="Google Shape;867;g22c5bd769b8_0_47"/>
          <p:cNvSpPr txBox="1"/>
          <p:nvPr/>
        </p:nvSpPr>
        <p:spPr>
          <a:xfrm>
            <a:off x="439525" y="2057625"/>
            <a:ext cx="7393500" cy="4023300"/>
          </a:xfrm>
          <a:prstGeom prst="rect">
            <a:avLst/>
          </a:prstGeom>
          <a:noFill/>
          <a:ln>
            <a:noFill/>
          </a:ln>
        </p:spPr>
        <p:txBody>
          <a:bodyPr spcFirstLastPara="1" wrap="square" lIns="0" tIns="45700" rIns="0" bIns="45700" anchor="t" anchorCtr="0">
            <a:normAutofit/>
          </a:bodyPr>
          <a:lstStyle/>
          <a:p>
            <a:pPr marL="91440" lvl="0" indent="-127000" algn="l" rtl="0">
              <a:lnSpc>
                <a:spcPct val="90000"/>
              </a:lnSpc>
              <a:spcBef>
                <a:spcPts val="0"/>
              </a:spcBef>
              <a:spcAft>
                <a:spcPts val="0"/>
              </a:spcAft>
              <a:buClr>
                <a:srgbClr val="0F6FC6"/>
              </a:buClr>
              <a:buSzPts val="2000"/>
              <a:buFont typeface="Noto Sans Symbols"/>
              <a:buChar char="❖"/>
            </a:pPr>
            <a:r>
              <a:rPr lang="ca-ES" sz="2000">
                <a:solidFill>
                  <a:srgbClr val="000000"/>
                </a:solidFill>
                <a:latin typeface="Calibri"/>
                <a:ea typeface="Calibri"/>
                <a:cs typeface="Calibri"/>
                <a:sym typeface="Calibri"/>
              </a:rPr>
              <a:t>Autocandidatura </a:t>
            </a:r>
            <a:endParaRPr sz="2000">
              <a:solidFill>
                <a:srgbClr val="3F3F3F"/>
              </a:solidFill>
              <a:latin typeface="Calibri"/>
              <a:ea typeface="Calibri"/>
              <a:cs typeface="Calibri"/>
              <a:sym typeface="Calibri"/>
            </a:endParaRPr>
          </a:p>
          <a:p>
            <a:pPr marL="0" lvl="0" indent="0" algn="l" rtl="0">
              <a:lnSpc>
                <a:spcPct val="90000"/>
              </a:lnSpc>
              <a:spcBef>
                <a:spcPts val="1400"/>
              </a:spcBef>
              <a:spcAft>
                <a:spcPts val="0"/>
              </a:spcAft>
              <a:buNone/>
            </a:pPr>
            <a:r>
              <a:rPr lang="ca-ES" sz="2000">
                <a:solidFill>
                  <a:srgbClr val="000000"/>
                </a:solidFill>
                <a:latin typeface="Calibri"/>
                <a:ea typeface="Calibri"/>
                <a:cs typeface="Calibri"/>
                <a:sym typeface="Calibri"/>
              </a:rPr>
              <a:t>La carta de presentació en forma d'autocandidatura és essencial per trobar feina a una empresa que no tingui obert cap procés de selección.</a:t>
            </a:r>
            <a:endParaRPr sz="2000">
              <a:solidFill>
                <a:srgbClr val="3F3F3F"/>
              </a:solidFill>
              <a:latin typeface="Calibri"/>
              <a:ea typeface="Calibri"/>
              <a:cs typeface="Calibri"/>
              <a:sym typeface="Calibri"/>
            </a:endParaRPr>
          </a:p>
          <a:p>
            <a:pPr marL="0" lvl="0" indent="0" algn="l" rtl="0">
              <a:lnSpc>
                <a:spcPct val="90000"/>
              </a:lnSpc>
              <a:spcBef>
                <a:spcPts val="1400"/>
              </a:spcBef>
              <a:spcAft>
                <a:spcPts val="0"/>
              </a:spcAft>
              <a:buNone/>
            </a:pPr>
            <a:endParaRPr sz="2000">
              <a:solidFill>
                <a:srgbClr val="000000"/>
              </a:solidFill>
              <a:latin typeface="Calibri"/>
              <a:ea typeface="Calibri"/>
              <a:cs typeface="Calibri"/>
              <a:sym typeface="Calibri"/>
            </a:endParaRPr>
          </a:p>
          <a:p>
            <a:pPr marL="91440" lvl="0" indent="-127000" algn="l" rtl="0">
              <a:lnSpc>
                <a:spcPct val="90000"/>
              </a:lnSpc>
              <a:spcBef>
                <a:spcPts val="1400"/>
              </a:spcBef>
              <a:spcAft>
                <a:spcPts val="0"/>
              </a:spcAft>
              <a:buClr>
                <a:srgbClr val="0F6FC6"/>
              </a:buClr>
              <a:buSzPts val="2000"/>
              <a:buFont typeface="Noto Sans Symbols"/>
              <a:buChar char="❖"/>
            </a:pPr>
            <a:r>
              <a:rPr lang="ca-ES" sz="2000">
                <a:solidFill>
                  <a:srgbClr val="000000"/>
                </a:solidFill>
                <a:latin typeface="Calibri"/>
                <a:ea typeface="Calibri"/>
                <a:cs typeface="Calibri"/>
                <a:sym typeface="Calibri"/>
              </a:rPr>
              <a:t>Resposta oferta </a:t>
            </a:r>
            <a:endParaRPr sz="2000">
              <a:solidFill>
                <a:srgbClr val="3F3F3F"/>
              </a:solidFill>
              <a:latin typeface="Calibri"/>
              <a:ea typeface="Calibri"/>
              <a:cs typeface="Calibri"/>
              <a:sym typeface="Calibri"/>
            </a:endParaRPr>
          </a:p>
          <a:p>
            <a:pPr marL="0" lvl="0" indent="0" algn="l" rtl="0">
              <a:lnSpc>
                <a:spcPct val="90000"/>
              </a:lnSpc>
              <a:spcBef>
                <a:spcPts val="1400"/>
              </a:spcBef>
              <a:spcAft>
                <a:spcPts val="0"/>
              </a:spcAft>
              <a:buNone/>
            </a:pPr>
            <a:r>
              <a:rPr lang="ca-ES" sz="2000">
                <a:solidFill>
                  <a:srgbClr val="000000"/>
                </a:solidFill>
                <a:latin typeface="Calibri"/>
                <a:ea typeface="Calibri"/>
                <a:cs typeface="Calibri"/>
                <a:sym typeface="Calibri"/>
              </a:rPr>
              <a:t>La carta de presentación en forma de resposta oferta fa referència a l’enviament del nostre CV i carta a una empresa que ofereix una vacant.  </a:t>
            </a:r>
            <a:endParaRPr sz="2000">
              <a:solidFill>
                <a:srgbClr val="3F3F3F"/>
              </a:solidFill>
              <a:latin typeface="Calibri"/>
              <a:ea typeface="Calibri"/>
              <a:cs typeface="Calibri"/>
              <a:sym typeface="Calibri"/>
            </a:endParaRPr>
          </a:p>
        </p:txBody>
      </p:sp>
      <p:pic>
        <p:nvPicPr>
          <p:cNvPr id="868" name="Google Shape;868;g22c5bd769b8_0_47" descr="Resultado de imagen de carta presentacion creativa"/>
          <p:cNvPicPr preferRelativeResize="0"/>
          <p:nvPr/>
        </p:nvPicPr>
        <p:blipFill rotWithShape="1">
          <a:blip r:embed="rId5">
            <a:alphaModFix/>
          </a:blip>
          <a:srcRect/>
          <a:stretch/>
        </p:blipFill>
        <p:spPr>
          <a:xfrm>
            <a:off x="8222284" y="1317787"/>
            <a:ext cx="3436640" cy="4450775"/>
          </a:xfrm>
          <a:prstGeom prst="rect">
            <a:avLst/>
          </a:prstGeom>
          <a:noFill/>
          <a:ln>
            <a:noFill/>
          </a:ln>
        </p:spPr>
      </p:pic>
      <p:grpSp>
        <p:nvGrpSpPr>
          <p:cNvPr id="2" name="Grupo 1">
            <a:extLst>
              <a:ext uri="{FF2B5EF4-FFF2-40B4-BE49-F238E27FC236}">
                <a16:creationId xmlns:a16="http://schemas.microsoft.com/office/drawing/2014/main" id="{147C9B82-CB0A-C5DA-2AFB-A6BCC15205FE}"/>
              </a:ext>
            </a:extLst>
          </p:cNvPr>
          <p:cNvGrpSpPr/>
          <p:nvPr/>
        </p:nvGrpSpPr>
        <p:grpSpPr>
          <a:xfrm>
            <a:off x="302623" y="6303814"/>
            <a:ext cx="11586754" cy="655298"/>
            <a:chOff x="302623" y="6257921"/>
            <a:chExt cx="11586754" cy="655298"/>
          </a:xfrm>
        </p:grpSpPr>
        <p:pic>
          <p:nvPicPr>
            <p:cNvPr id="3" name="Picture 3" descr="Logotip Generalitat">
              <a:extLst>
                <a:ext uri="{FF2B5EF4-FFF2-40B4-BE49-F238E27FC236}">
                  <a16:creationId xmlns:a16="http://schemas.microsoft.com/office/drawing/2014/main" id="{D9409390-11B9-3D8D-84A7-E4B635B71A73}"/>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705122" y="6319402"/>
              <a:ext cx="1276578" cy="328263"/>
            </a:xfrm>
            <a:prstGeom prst="rect">
              <a:avLst/>
            </a:prstGeom>
            <a:noFill/>
            <a:ln>
              <a:noFill/>
            </a:ln>
          </p:spPr>
        </p:pic>
        <p:pic>
          <p:nvPicPr>
            <p:cNvPr id="4" name="Picture 6" descr="Logotip Ministerio de Educación y Formación Profesional">
              <a:extLst>
                <a:ext uri="{FF2B5EF4-FFF2-40B4-BE49-F238E27FC236}">
                  <a16:creationId xmlns:a16="http://schemas.microsoft.com/office/drawing/2014/main" id="{E4E599A4-4745-ECA5-0B40-D3E795CD9DC2}"/>
                </a:ext>
              </a:extLst>
            </p:cNvPr>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5515410" y="6257921"/>
              <a:ext cx="1084978" cy="3897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5" descr="Logotip Ministerio de Trabajo y Economía Social">
              <a:extLst>
                <a:ext uri="{FF2B5EF4-FFF2-40B4-BE49-F238E27FC236}">
                  <a16:creationId xmlns:a16="http://schemas.microsoft.com/office/drawing/2014/main" id="{3382BFBD-C802-05BA-CB69-A4A4819E732B}"/>
                </a:ext>
              </a:extLst>
            </p:cNvPr>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10067511" y="6277068"/>
              <a:ext cx="1273333" cy="370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Cuadro de texto 47">
              <a:extLst>
                <a:ext uri="{FF2B5EF4-FFF2-40B4-BE49-F238E27FC236}">
                  <a16:creationId xmlns:a16="http://schemas.microsoft.com/office/drawing/2014/main" id="{959A2794-7822-6A7B-D59C-6E24AF2DED07}"/>
                </a:ext>
              </a:extLst>
            </p:cNvPr>
            <p:cNvSpPr txBox="1"/>
            <p:nvPr/>
          </p:nvSpPr>
          <p:spPr>
            <a:xfrm>
              <a:off x="302623" y="6628518"/>
              <a:ext cx="11586754" cy="284701"/>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r>
                <a:rPr lang="ca-ES" sz="1000" b="1" i="1" dirty="0">
                  <a:effectLst/>
                  <a:latin typeface="Calibri" panose="020F0502020204030204" pitchFamily="34" charset="0"/>
                  <a:ea typeface="Calibri" panose="020F0502020204030204" pitchFamily="34" charset="0"/>
                </a:rPr>
                <a:t>Aquesta actuació està impulsada i subvencionada pel Servei Públic d’Ocupació de Catalunya – SOC – amb Fons rebuts del Ministeri d’Educació i Formació Professional i del Servei Públic d’Ocupació Estatal (SEPE</a:t>
              </a:r>
              <a:r>
                <a:rPr lang="ca-ES" sz="1000" b="1" dirty="0">
                  <a:effectLst/>
                  <a:latin typeface="Calibri" panose="020F0502020204030204" pitchFamily="34" charset="0"/>
                  <a:ea typeface="Calibri" panose="020F0502020204030204" pitchFamily="34" charset="0"/>
                </a:rPr>
                <a:t>)  </a:t>
              </a:r>
              <a:endParaRPr lang="es-ES" b="1" dirty="0">
                <a:effectLst/>
                <a:latin typeface="Calibri" panose="020F0502020204030204" pitchFamily="34" charset="0"/>
                <a:ea typeface="Calibri" panose="020F0502020204030204" pitchFamily="34" charset="0"/>
              </a:endParaRPr>
            </a:p>
            <a:p>
              <a:r>
                <a:rPr lang="ca-ES" sz="700" i="1" dirty="0">
                  <a:effectLst/>
                  <a:latin typeface="Calibri" panose="020F0502020204030204" pitchFamily="34" charset="0"/>
                  <a:ea typeface="Calibri" panose="020F0502020204030204" pitchFamily="34" charset="0"/>
                </a:rPr>
                <a:t> </a:t>
              </a:r>
              <a:endParaRPr lang="es-ES" sz="1100" dirty="0">
                <a:effectLst/>
                <a:latin typeface="Calibri" panose="020F0502020204030204" pitchFamily="34" charset="0"/>
                <a:ea typeface="Calibri" panose="020F0502020204030204" pitchFamily="34" charset="0"/>
              </a:endParaRPr>
            </a:p>
          </p:txBody>
        </p:sp>
      </p:grpSp>
    </p:spTree>
    <p:extLst>
      <p:ext uri="{BB962C8B-B14F-4D97-AF65-F5344CB8AC3E}">
        <p14:creationId xmlns:p14="http://schemas.microsoft.com/office/powerpoint/2010/main" val="209232896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872"/>
        <p:cNvGrpSpPr/>
        <p:nvPr/>
      </p:nvGrpSpPr>
      <p:grpSpPr>
        <a:xfrm>
          <a:off x="0" y="0"/>
          <a:ext cx="0" cy="0"/>
          <a:chOff x="0" y="0"/>
          <a:chExt cx="0" cy="0"/>
        </a:xfrm>
      </p:grpSpPr>
      <p:cxnSp>
        <p:nvCxnSpPr>
          <p:cNvPr id="873" name="Google Shape;873;g22c5bd769b8_0_83"/>
          <p:cNvCxnSpPr/>
          <p:nvPr/>
        </p:nvCxnSpPr>
        <p:spPr>
          <a:xfrm>
            <a:off x="0" y="789901"/>
            <a:ext cx="12192000" cy="79200"/>
          </a:xfrm>
          <a:prstGeom prst="straightConnector1">
            <a:avLst/>
          </a:prstGeom>
          <a:noFill/>
          <a:ln w="12700" cap="flat" cmpd="sng">
            <a:solidFill>
              <a:schemeClr val="accent1"/>
            </a:solidFill>
            <a:prstDash val="solid"/>
            <a:round/>
            <a:headEnd type="none" w="sm" len="sm"/>
            <a:tailEnd type="none" w="sm" len="sm"/>
          </a:ln>
        </p:spPr>
      </p:cxnSp>
      <p:pic>
        <p:nvPicPr>
          <p:cNvPr id="874" name="Google Shape;874;g22c5bd769b8_0_83"/>
          <p:cNvPicPr preferRelativeResize="0"/>
          <p:nvPr/>
        </p:nvPicPr>
        <p:blipFill rotWithShape="1">
          <a:blip r:embed="rId3">
            <a:alphaModFix/>
          </a:blip>
          <a:srcRect/>
          <a:stretch/>
        </p:blipFill>
        <p:spPr>
          <a:xfrm>
            <a:off x="10069925" y="49663"/>
            <a:ext cx="1973179" cy="650901"/>
          </a:xfrm>
          <a:prstGeom prst="rect">
            <a:avLst/>
          </a:prstGeom>
          <a:noFill/>
          <a:ln>
            <a:noFill/>
          </a:ln>
        </p:spPr>
      </p:pic>
      <p:pic>
        <p:nvPicPr>
          <p:cNvPr id="876" name="Google Shape;876;g22c5bd769b8_0_83"/>
          <p:cNvPicPr preferRelativeResize="0"/>
          <p:nvPr/>
        </p:nvPicPr>
        <p:blipFill rotWithShape="1">
          <a:blip r:embed="rId4">
            <a:alphaModFix/>
          </a:blip>
          <a:srcRect/>
          <a:stretch/>
        </p:blipFill>
        <p:spPr>
          <a:xfrm>
            <a:off x="189535" y="187010"/>
            <a:ext cx="2131889" cy="376216"/>
          </a:xfrm>
          <a:prstGeom prst="rect">
            <a:avLst/>
          </a:prstGeom>
          <a:noFill/>
          <a:ln>
            <a:noFill/>
          </a:ln>
        </p:spPr>
      </p:pic>
      <p:sp>
        <p:nvSpPr>
          <p:cNvPr id="878" name="Google Shape;878;g22c5bd769b8_0_83"/>
          <p:cNvSpPr txBox="1"/>
          <p:nvPr/>
        </p:nvSpPr>
        <p:spPr>
          <a:xfrm>
            <a:off x="2794050" y="268575"/>
            <a:ext cx="7393500" cy="4308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ca-ES" sz="2200" b="1">
                <a:solidFill>
                  <a:srgbClr val="17406D"/>
                </a:solidFill>
                <a:latin typeface="Calibri"/>
                <a:ea typeface="Calibri"/>
                <a:cs typeface="Calibri"/>
                <a:sym typeface="Calibri"/>
              </a:rPr>
              <a:t>Instruments per a la recerca de feina: La carta de presentació</a:t>
            </a:r>
            <a:endParaRPr sz="2200" b="1">
              <a:solidFill>
                <a:srgbClr val="17406D"/>
              </a:solidFill>
              <a:latin typeface="Calibri"/>
              <a:ea typeface="Calibri"/>
              <a:cs typeface="Calibri"/>
              <a:sym typeface="Calibri"/>
            </a:endParaRPr>
          </a:p>
        </p:txBody>
      </p:sp>
      <p:cxnSp>
        <p:nvCxnSpPr>
          <p:cNvPr id="879" name="Google Shape;879;g22c5bd769b8_0_83"/>
          <p:cNvCxnSpPr/>
          <p:nvPr/>
        </p:nvCxnSpPr>
        <p:spPr>
          <a:xfrm rot="10800000" flipH="1">
            <a:off x="679500" y="1579350"/>
            <a:ext cx="10555200" cy="19800"/>
          </a:xfrm>
          <a:prstGeom prst="straightConnector1">
            <a:avLst/>
          </a:prstGeom>
          <a:noFill/>
          <a:ln w="12700" cap="flat" cmpd="sng">
            <a:solidFill>
              <a:schemeClr val="accent1"/>
            </a:solidFill>
            <a:prstDash val="solid"/>
            <a:round/>
            <a:headEnd type="none" w="sm" len="sm"/>
            <a:tailEnd type="none" w="sm" len="sm"/>
          </a:ln>
        </p:spPr>
      </p:cxnSp>
      <p:sp>
        <p:nvSpPr>
          <p:cNvPr id="880" name="Google Shape;880;g22c5bd769b8_0_83"/>
          <p:cNvSpPr/>
          <p:nvPr/>
        </p:nvSpPr>
        <p:spPr>
          <a:xfrm>
            <a:off x="547075" y="1095775"/>
            <a:ext cx="10972800" cy="445500"/>
          </a:xfrm>
          <a:prstGeom prst="rect">
            <a:avLst/>
          </a:prstGeom>
          <a:noFill/>
          <a:ln>
            <a:noFill/>
          </a:ln>
        </p:spPr>
        <p:txBody>
          <a:bodyPr spcFirstLastPara="1" wrap="square" lIns="91425" tIns="45700" rIns="91425" bIns="45700" anchor="t" anchorCtr="0">
            <a:noAutofit/>
          </a:bodyPr>
          <a:lstStyle/>
          <a:p>
            <a:pPr marL="0" lvl="0" indent="0" algn="l" rtl="0">
              <a:lnSpc>
                <a:spcPct val="80000"/>
              </a:lnSpc>
              <a:spcBef>
                <a:spcPts val="0"/>
              </a:spcBef>
              <a:spcAft>
                <a:spcPts val="0"/>
              </a:spcAft>
              <a:buClr>
                <a:schemeClr val="dk1"/>
              </a:buClr>
              <a:buFont typeface="Arial"/>
              <a:buNone/>
            </a:pPr>
            <a:r>
              <a:rPr lang="ca-ES" sz="2800" b="1">
                <a:solidFill>
                  <a:srgbClr val="0F6FC6"/>
                </a:solidFill>
                <a:latin typeface="Calibri"/>
                <a:ea typeface="Calibri"/>
                <a:cs typeface="Calibri"/>
                <a:sym typeface="Calibri"/>
              </a:rPr>
              <a:t>NORMES BÀSIQUES PER A L'ELABORACIÓ DE LA CARTA DE PRESENTACIÓ</a:t>
            </a:r>
            <a:endParaRPr/>
          </a:p>
        </p:txBody>
      </p:sp>
      <p:sp>
        <p:nvSpPr>
          <p:cNvPr id="881" name="Google Shape;881;g22c5bd769b8_0_83"/>
          <p:cNvSpPr txBox="1"/>
          <p:nvPr/>
        </p:nvSpPr>
        <p:spPr>
          <a:xfrm>
            <a:off x="967504" y="1637217"/>
            <a:ext cx="8143800" cy="4374300"/>
          </a:xfrm>
          <a:prstGeom prst="rect">
            <a:avLst/>
          </a:prstGeom>
          <a:noFill/>
          <a:ln>
            <a:noFill/>
          </a:ln>
        </p:spPr>
        <p:txBody>
          <a:bodyPr spcFirstLastPara="1" wrap="square" lIns="0" tIns="45700" rIns="0" bIns="45700" anchor="t" anchorCtr="0">
            <a:normAutofit lnSpcReduction="10000"/>
          </a:bodyPr>
          <a:lstStyle/>
          <a:p>
            <a:pPr marL="274320" lvl="0" indent="-274320" algn="l" rtl="0">
              <a:lnSpc>
                <a:spcPct val="90000"/>
              </a:lnSpc>
              <a:spcBef>
                <a:spcPts val="0"/>
              </a:spcBef>
              <a:spcAft>
                <a:spcPts val="0"/>
              </a:spcAft>
              <a:buNone/>
            </a:pPr>
            <a:endParaRPr sz="2000">
              <a:solidFill>
                <a:srgbClr val="000000"/>
              </a:solidFill>
              <a:latin typeface="Calibri"/>
              <a:ea typeface="Calibri"/>
              <a:cs typeface="Calibri"/>
              <a:sym typeface="Calibri"/>
            </a:endParaRPr>
          </a:p>
          <a:p>
            <a:pPr marL="274320" lvl="0" indent="-274320" algn="l" rtl="0">
              <a:lnSpc>
                <a:spcPct val="150000"/>
              </a:lnSpc>
              <a:spcBef>
                <a:spcPts val="580"/>
              </a:spcBef>
              <a:spcAft>
                <a:spcPts val="0"/>
              </a:spcAft>
              <a:buClr>
                <a:srgbClr val="0F6FC6"/>
              </a:buClr>
              <a:buSzPts val="2000"/>
              <a:buFont typeface="Noto Sans Symbols"/>
              <a:buChar char="●"/>
            </a:pPr>
            <a:r>
              <a:rPr lang="ca-ES" sz="2000">
                <a:solidFill>
                  <a:srgbClr val="000000"/>
                </a:solidFill>
                <a:latin typeface="Calibri"/>
                <a:ea typeface="Calibri"/>
                <a:cs typeface="Calibri"/>
                <a:sym typeface="Calibri"/>
              </a:rPr>
              <a:t>Extensió màxima d'un full</a:t>
            </a:r>
            <a:endParaRPr sz="2000">
              <a:solidFill>
                <a:srgbClr val="3F3F3F"/>
              </a:solidFill>
              <a:latin typeface="Calibri"/>
              <a:ea typeface="Calibri"/>
              <a:cs typeface="Calibri"/>
              <a:sym typeface="Calibri"/>
            </a:endParaRPr>
          </a:p>
          <a:p>
            <a:pPr marL="274320" lvl="0" indent="-274320" algn="l" rtl="0">
              <a:lnSpc>
                <a:spcPct val="150000"/>
              </a:lnSpc>
              <a:spcBef>
                <a:spcPts val="580"/>
              </a:spcBef>
              <a:spcAft>
                <a:spcPts val="0"/>
              </a:spcAft>
              <a:buClr>
                <a:srgbClr val="0F6FC6"/>
              </a:buClr>
              <a:buSzPts val="2000"/>
              <a:buFont typeface="Noto Sans Symbols"/>
              <a:buChar char="●"/>
            </a:pPr>
            <a:r>
              <a:rPr lang="ca-ES" sz="2000">
                <a:solidFill>
                  <a:srgbClr val="000000"/>
                </a:solidFill>
                <a:latin typeface="Calibri"/>
                <a:ea typeface="Calibri"/>
                <a:cs typeface="Calibri"/>
                <a:sym typeface="Calibri"/>
              </a:rPr>
              <a:t>Amplis espais entre paràgrafs</a:t>
            </a:r>
            <a:endParaRPr sz="2000">
              <a:solidFill>
                <a:srgbClr val="3F3F3F"/>
              </a:solidFill>
              <a:latin typeface="Calibri"/>
              <a:ea typeface="Calibri"/>
              <a:cs typeface="Calibri"/>
              <a:sym typeface="Calibri"/>
            </a:endParaRPr>
          </a:p>
          <a:p>
            <a:pPr marL="274320" lvl="0" indent="-274320" algn="l" rtl="0">
              <a:lnSpc>
                <a:spcPct val="150000"/>
              </a:lnSpc>
              <a:spcBef>
                <a:spcPts val="580"/>
              </a:spcBef>
              <a:spcAft>
                <a:spcPts val="0"/>
              </a:spcAft>
              <a:buClr>
                <a:srgbClr val="0F6FC6"/>
              </a:buClr>
              <a:buSzPts val="2000"/>
              <a:buFont typeface="Noto Sans Symbols"/>
              <a:buChar char="●"/>
            </a:pPr>
            <a:r>
              <a:rPr lang="ca-ES" sz="2000">
                <a:solidFill>
                  <a:srgbClr val="000000"/>
                </a:solidFill>
                <a:latin typeface="Calibri"/>
                <a:ea typeface="Calibri"/>
                <a:cs typeface="Calibri"/>
                <a:sym typeface="Calibri"/>
              </a:rPr>
              <a:t>Respectar espai i marges (3cm i 2cm)</a:t>
            </a:r>
            <a:endParaRPr sz="2000">
              <a:solidFill>
                <a:srgbClr val="3F3F3F"/>
              </a:solidFill>
              <a:latin typeface="Calibri"/>
              <a:ea typeface="Calibri"/>
              <a:cs typeface="Calibri"/>
              <a:sym typeface="Calibri"/>
            </a:endParaRPr>
          </a:p>
          <a:p>
            <a:pPr marL="274320" lvl="0" indent="-274320" algn="l" rtl="0">
              <a:lnSpc>
                <a:spcPct val="150000"/>
              </a:lnSpc>
              <a:spcBef>
                <a:spcPts val="580"/>
              </a:spcBef>
              <a:spcAft>
                <a:spcPts val="0"/>
              </a:spcAft>
              <a:buClr>
                <a:srgbClr val="0F6FC6"/>
              </a:buClr>
              <a:buSzPts val="2000"/>
              <a:buFont typeface="Noto Sans Symbols"/>
              <a:buChar char="●"/>
            </a:pPr>
            <a:r>
              <a:rPr lang="ca-ES" sz="2000">
                <a:solidFill>
                  <a:srgbClr val="000000"/>
                </a:solidFill>
                <a:latin typeface="Calibri"/>
                <a:ea typeface="Calibri"/>
                <a:cs typeface="Calibri"/>
                <a:sym typeface="Calibri"/>
              </a:rPr>
              <a:t>Escriure amb suport informàtic, excepte si indiquen el contrari</a:t>
            </a:r>
            <a:endParaRPr sz="2000">
              <a:solidFill>
                <a:srgbClr val="3F3F3F"/>
              </a:solidFill>
              <a:latin typeface="Calibri"/>
              <a:ea typeface="Calibri"/>
              <a:cs typeface="Calibri"/>
              <a:sym typeface="Calibri"/>
            </a:endParaRPr>
          </a:p>
          <a:p>
            <a:pPr marL="274320" lvl="0" indent="-274320" algn="l" rtl="0">
              <a:lnSpc>
                <a:spcPct val="150000"/>
              </a:lnSpc>
              <a:spcBef>
                <a:spcPts val="580"/>
              </a:spcBef>
              <a:spcAft>
                <a:spcPts val="0"/>
              </a:spcAft>
              <a:buClr>
                <a:srgbClr val="0F6FC6"/>
              </a:buClr>
              <a:buSzPts val="2000"/>
              <a:buFont typeface="Noto Sans Symbols"/>
              <a:buChar char="●"/>
            </a:pPr>
            <a:r>
              <a:rPr lang="ca-ES" sz="2000">
                <a:solidFill>
                  <a:srgbClr val="000000"/>
                </a:solidFill>
                <a:latin typeface="Calibri"/>
                <a:ea typeface="Calibri"/>
                <a:cs typeface="Calibri"/>
                <a:sym typeface="Calibri"/>
              </a:rPr>
              <a:t>Redacció clara i directa</a:t>
            </a:r>
            <a:endParaRPr sz="2000">
              <a:solidFill>
                <a:srgbClr val="3F3F3F"/>
              </a:solidFill>
              <a:latin typeface="Calibri"/>
              <a:ea typeface="Calibri"/>
              <a:cs typeface="Calibri"/>
              <a:sym typeface="Calibri"/>
            </a:endParaRPr>
          </a:p>
          <a:p>
            <a:pPr marL="274320" lvl="0" indent="-274320" algn="l" rtl="0">
              <a:lnSpc>
                <a:spcPct val="150000"/>
              </a:lnSpc>
              <a:spcBef>
                <a:spcPts val="580"/>
              </a:spcBef>
              <a:spcAft>
                <a:spcPts val="0"/>
              </a:spcAft>
              <a:buClr>
                <a:srgbClr val="0F6FC6"/>
              </a:buClr>
              <a:buSzPts val="2000"/>
              <a:buFont typeface="Noto Sans Symbols"/>
              <a:buChar char="●"/>
            </a:pPr>
            <a:r>
              <a:rPr lang="ca-ES" sz="2000">
                <a:solidFill>
                  <a:srgbClr val="000000"/>
                </a:solidFill>
                <a:latin typeface="Calibri"/>
                <a:ea typeface="Calibri"/>
                <a:cs typeface="Calibri"/>
                <a:sym typeface="Calibri"/>
              </a:rPr>
              <a:t>Signatura original, mai fotocòpia</a:t>
            </a:r>
            <a:endParaRPr sz="2000">
              <a:solidFill>
                <a:srgbClr val="3F3F3F"/>
              </a:solidFill>
              <a:latin typeface="Calibri"/>
              <a:ea typeface="Calibri"/>
              <a:cs typeface="Calibri"/>
              <a:sym typeface="Calibri"/>
            </a:endParaRPr>
          </a:p>
          <a:p>
            <a:pPr marL="274320" lvl="0" indent="-274320" algn="l" rtl="0">
              <a:lnSpc>
                <a:spcPct val="150000"/>
              </a:lnSpc>
              <a:spcBef>
                <a:spcPts val="580"/>
              </a:spcBef>
              <a:spcAft>
                <a:spcPts val="0"/>
              </a:spcAft>
              <a:buClr>
                <a:srgbClr val="0F6FC6"/>
              </a:buClr>
              <a:buSzPts val="2000"/>
              <a:buFont typeface="Noto Sans Symbols"/>
              <a:buChar char="●"/>
            </a:pPr>
            <a:r>
              <a:rPr lang="ca-ES" sz="2000">
                <a:solidFill>
                  <a:srgbClr val="000000"/>
                </a:solidFill>
                <a:latin typeface="Calibri"/>
                <a:ea typeface="Calibri"/>
                <a:cs typeface="Calibri"/>
                <a:sym typeface="Calibri"/>
              </a:rPr>
              <a:t>Adaptada a cada lloc de treball: personalitzada</a:t>
            </a:r>
            <a:endParaRPr sz="2000">
              <a:solidFill>
                <a:srgbClr val="3F3F3F"/>
              </a:solidFill>
              <a:latin typeface="Calibri"/>
              <a:ea typeface="Calibri"/>
              <a:cs typeface="Calibri"/>
              <a:sym typeface="Calibri"/>
            </a:endParaRPr>
          </a:p>
          <a:p>
            <a:pPr marL="274320" lvl="0" indent="-274320" algn="l" rtl="0">
              <a:lnSpc>
                <a:spcPct val="150000"/>
              </a:lnSpc>
              <a:spcBef>
                <a:spcPts val="580"/>
              </a:spcBef>
              <a:spcAft>
                <a:spcPts val="0"/>
              </a:spcAft>
              <a:buClr>
                <a:srgbClr val="0F6FC6"/>
              </a:buClr>
              <a:buSzPts val="2000"/>
              <a:buFont typeface="Noto Sans Symbols"/>
              <a:buChar char="●"/>
            </a:pPr>
            <a:r>
              <a:rPr lang="ca-ES" sz="2000">
                <a:solidFill>
                  <a:srgbClr val="000000"/>
                </a:solidFill>
                <a:latin typeface="Calibri"/>
                <a:ea typeface="Calibri"/>
                <a:cs typeface="Calibri"/>
                <a:sym typeface="Calibri"/>
              </a:rPr>
              <a:t>Es recomana una redacció amb tracte de Vostè</a:t>
            </a:r>
            <a:endParaRPr sz="2000">
              <a:solidFill>
                <a:srgbClr val="3F3F3F"/>
              </a:solidFill>
              <a:latin typeface="Calibri"/>
              <a:ea typeface="Calibri"/>
              <a:cs typeface="Calibri"/>
              <a:sym typeface="Calibri"/>
            </a:endParaRPr>
          </a:p>
        </p:txBody>
      </p:sp>
      <p:grpSp>
        <p:nvGrpSpPr>
          <p:cNvPr id="2" name="Grupo 1">
            <a:extLst>
              <a:ext uri="{FF2B5EF4-FFF2-40B4-BE49-F238E27FC236}">
                <a16:creationId xmlns:a16="http://schemas.microsoft.com/office/drawing/2014/main" id="{40406277-EE27-A636-1A3C-D33F7AE4A5C5}"/>
              </a:ext>
            </a:extLst>
          </p:cNvPr>
          <p:cNvGrpSpPr/>
          <p:nvPr/>
        </p:nvGrpSpPr>
        <p:grpSpPr>
          <a:xfrm>
            <a:off x="302623" y="6303814"/>
            <a:ext cx="11586754" cy="655298"/>
            <a:chOff x="302623" y="6257921"/>
            <a:chExt cx="11586754" cy="655298"/>
          </a:xfrm>
        </p:grpSpPr>
        <p:pic>
          <p:nvPicPr>
            <p:cNvPr id="3" name="Picture 3" descr="Logotip Generalitat">
              <a:extLst>
                <a:ext uri="{FF2B5EF4-FFF2-40B4-BE49-F238E27FC236}">
                  <a16:creationId xmlns:a16="http://schemas.microsoft.com/office/drawing/2014/main" id="{ADA5B400-552B-942D-395A-DFEDB6E7E927}"/>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705122" y="6319402"/>
              <a:ext cx="1276578" cy="328263"/>
            </a:xfrm>
            <a:prstGeom prst="rect">
              <a:avLst/>
            </a:prstGeom>
            <a:noFill/>
            <a:ln>
              <a:noFill/>
            </a:ln>
          </p:spPr>
        </p:pic>
        <p:pic>
          <p:nvPicPr>
            <p:cNvPr id="4" name="Picture 6" descr="Logotip Ministerio de Educación y Formación Profesional">
              <a:extLst>
                <a:ext uri="{FF2B5EF4-FFF2-40B4-BE49-F238E27FC236}">
                  <a16:creationId xmlns:a16="http://schemas.microsoft.com/office/drawing/2014/main" id="{5197DF7B-ED80-AAA4-26C9-F12AFC321E05}"/>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5515410" y="6257921"/>
              <a:ext cx="1084978" cy="3897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5" descr="Logotip Ministerio de Trabajo y Economía Social">
              <a:extLst>
                <a:ext uri="{FF2B5EF4-FFF2-40B4-BE49-F238E27FC236}">
                  <a16:creationId xmlns:a16="http://schemas.microsoft.com/office/drawing/2014/main" id="{4CC46CDB-8895-3DD6-7D92-8D00FDC75B79}"/>
                </a:ext>
              </a:extLst>
            </p:cNvPr>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10067511" y="6277068"/>
              <a:ext cx="1273333" cy="370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Cuadro de texto 47">
              <a:extLst>
                <a:ext uri="{FF2B5EF4-FFF2-40B4-BE49-F238E27FC236}">
                  <a16:creationId xmlns:a16="http://schemas.microsoft.com/office/drawing/2014/main" id="{5008A8CB-B92B-D8B8-638C-4DB05F649F96}"/>
                </a:ext>
              </a:extLst>
            </p:cNvPr>
            <p:cNvSpPr txBox="1"/>
            <p:nvPr/>
          </p:nvSpPr>
          <p:spPr>
            <a:xfrm>
              <a:off x="302623" y="6628518"/>
              <a:ext cx="11586754" cy="284701"/>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r>
                <a:rPr lang="ca-ES" sz="1000" b="1" i="1" dirty="0">
                  <a:effectLst/>
                  <a:latin typeface="Calibri" panose="020F0502020204030204" pitchFamily="34" charset="0"/>
                  <a:ea typeface="Calibri" panose="020F0502020204030204" pitchFamily="34" charset="0"/>
                </a:rPr>
                <a:t>Aquesta actuació està impulsada i subvencionada pel Servei Públic d’Ocupació de Catalunya – SOC – amb Fons rebuts del Ministeri d’Educació i Formació Professional i del Servei Públic d’Ocupació Estatal (SEPE</a:t>
              </a:r>
              <a:r>
                <a:rPr lang="ca-ES" sz="1000" b="1" dirty="0">
                  <a:effectLst/>
                  <a:latin typeface="Calibri" panose="020F0502020204030204" pitchFamily="34" charset="0"/>
                  <a:ea typeface="Calibri" panose="020F0502020204030204" pitchFamily="34" charset="0"/>
                </a:rPr>
                <a:t>)  </a:t>
              </a:r>
              <a:endParaRPr lang="es-ES" b="1" dirty="0">
                <a:effectLst/>
                <a:latin typeface="Calibri" panose="020F0502020204030204" pitchFamily="34" charset="0"/>
                <a:ea typeface="Calibri" panose="020F0502020204030204" pitchFamily="34" charset="0"/>
              </a:endParaRPr>
            </a:p>
            <a:p>
              <a:r>
                <a:rPr lang="ca-ES" sz="700" i="1" dirty="0">
                  <a:effectLst/>
                  <a:latin typeface="Calibri" panose="020F0502020204030204" pitchFamily="34" charset="0"/>
                  <a:ea typeface="Calibri" panose="020F0502020204030204" pitchFamily="34" charset="0"/>
                </a:rPr>
                <a:t> </a:t>
              </a:r>
              <a:endParaRPr lang="es-ES" sz="1100" dirty="0">
                <a:effectLst/>
                <a:latin typeface="Calibri" panose="020F0502020204030204" pitchFamily="34" charset="0"/>
                <a:ea typeface="Calibri" panose="020F0502020204030204" pitchFamily="34" charset="0"/>
              </a:endParaRPr>
            </a:p>
          </p:txBody>
        </p:sp>
      </p:gr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885"/>
        <p:cNvGrpSpPr/>
        <p:nvPr/>
      </p:nvGrpSpPr>
      <p:grpSpPr>
        <a:xfrm>
          <a:off x="0" y="0"/>
          <a:ext cx="0" cy="0"/>
          <a:chOff x="0" y="0"/>
          <a:chExt cx="0" cy="0"/>
        </a:xfrm>
      </p:grpSpPr>
      <p:cxnSp>
        <p:nvCxnSpPr>
          <p:cNvPr id="886" name="Google Shape;886;g22c5bd769b8_0_97"/>
          <p:cNvCxnSpPr/>
          <p:nvPr/>
        </p:nvCxnSpPr>
        <p:spPr>
          <a:xfrm>
            <a:off x="0" y="789901"/>
            <a:ext cx="12192000" cy="79200"/>
          </a:xfrm>
          <a:prstGeom prst="straightConnector1">
            <a:avLst/>
          </a:prstGeom>
          <a:noFill/>
          <a:ln w="12700" cap="flat" cmpd="sng">
            <a:solidFill>
              <a:schemeClr val="accent1"/>
            </a:solidFill>
            <a:prstDash val="solid"/>
            <a:round/>
            <a:headEnd type="none" w="sm" len="sm"/>
            <a:tailEnd type="none" w="sm" len="sm"/>
          </a:ln>
        </p:spPr>
      </p:cxnSp>
      <p:pic>
        <p:nvPicPr>
          <p:cNvPr id="887" name="Google Shape;887;g22c5bd769b8_0_97"/>
          <p:cNvPicPr preferRelativeResize="0"/>
          <p:nvPr/>
        </p:nvPicPr>
        <p:blipFill rotWithShape="1">
          <a:blip r:embed="rId3">
            <a:alphaModFix/>
          </a:blip>
          <a:srcRect/>
          <a:stretch/>
        </p:blipFill>
        <p:spPr>
          <a:xfrm>
            <a:off x="10069925" y="49663"/>
            <a:ext cx="1973179" cy="650901"/>
          </a:xfrm>
          <a:prstGeom prst="rect">
            <a:avLst/>
          </a:prstGeom>
          <a:noFill/>
          <a:ln>
            <a:noFill/>
          </a:ln>
        </p:spPr>
      </p:pic>
      <p:pic>
        <p:nvPicPr>
          <p:cNvPr id="889" name="Google Shape;889;g22c5bd769b8_0_97"/>
          <p:cNvPicPr preferRelativeResize="0"/>
          <p:nvPr/>
        </p:nvPicPr>
        <p:blipFill rotWithShape="1">
          <a:blip r:embed="rId4">
            <a:alphaModFix/>
          </a:blip>
          <a:srcRect/>
          <a:stretch/>
        </p:blipFill>
        <p:spPr>
          <a:xfrm>
            <a:off x="189535" y="187010"/>
            <a:ext cx="2131889" cy="376216"/>
          </a:xfrm>
          <a:prstGeom prst="rect">
            <a:avLst/>
          </a:prstGeom>
          <a:noFill/>
          <a:ln>
            <a:noFill/>
          </a:ln>
        </p:spPr>
      </p:pic>
      <p:sp>
        <p:nvSpPr>
          <p:cNvPr id="891" name="Google Shape;891;g22c5bd769b8_0_97"/>
          <p:cNvSpPr txBox="1"/>
          <p:nvPr/>
        </p:nvSpPr>
        <p:spPr>
          <a:xfrm>
            <a:off x="2794050" y="268575"/>
            <a:ext cx="7393500" cy="4308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ca-ES" sz="2200" b="1">
                <a:solidFill>
                  <a:srgbClr val="17406D"/>
                </a:solidFill>
                <a:latin typeface="Calibri"/>
                <a:ea typeface="Calibri"/>
                <a:cs typeface="Calibri"/>
                <a:sym typeface="Calibri"/>
              </a:rPr>
              <a:t>Instruments per a la recerca de feina: La carta de presentació</a:t>
            </a:r>
            <a:endParaRPr sz="2200" b="1">
              <a:solidFill>
                <a:srgbClr val="17406D"/>
              </a:solidFill>
              <a:latin typeface="Calibri"/>
              <a:ea typeface="Calibri"/>
              <a:cs typeface="Calibri"/>
              <a:sym typeface="Calibri"/>
            </a:endParaRPr>
          </a:p>
        </p:txBody>
      </p:sp>
      <p:cxnSp>
        <p:nvCxnSpPr>
          <p:cNvPr id="892" name="Google Shape;892;g22c5bd769b8_0_97"/>
          <p:cNvCxnSpPr/>
          <p:nvPr/>
        </p:nvCxnSpPr>
        <p:spPr>
          <a:xfrm rot="10800000" flipH="1">
            <a:off x="628825" y="1626275"/>
            <a:ext cx="6131700" cy="35400"/>
          </a:xfrm>
          <a:prstGeom prst="straightConnector1">
            <a:avLst/>
          </a:prstGeom>
          <a:noFill/>
          <a:ln w="12700" cap="flat" cmpd="sng">
            <a:solidFill>
              <a:schemeClr val="accent1"/>
            </a:solidFill>
            <a:prstDash val="solid"/>
            <a:round/>
            <a:headEnd type="none" w="sm" len="sm"/>
            <a:tailEnd type="none" w="sm" len="sm"/>
          </a:ln>
        </p:spPr>
      </p:cxnSp>
      <p:sp>
        <p:nvSpPr>
          <p:cNvPr id="893" name="Google Shape;893;g22c5bd769b8_0_97"/>
          <p:cNvSpPr/>
          <p:nvPr/>
        </p:nvSpPr>
        <p:spPr>
          <a:xfrm>
            <a:off x="547075" y="1095775"/>
            <a:ext cx="6295200" cy="445500"/>
          </a:xfrm>
          <a:prstGeom prst="rect">
            <a:avLst/>
          </a:prstGeom>
          <a:noFill/>
          <a:ln>
            <a:noFill/>
          </a:ln>
        </p:spPr>
        <p:txBody>
          <a:bodyPr spcFirstLastPara="1" wrap="square" lIns="91425" tIns="45700" rIns="91425" bIns="45700" anchor="t" anchorCtr="0">
            <a:noAutofit/>
          </a:bodyPr>
          <a:lstStyle/>
          <a:p>
            <a:pPr marL="0" lvl="0" indent="0" algn="l" rtl="0">
              <a:lnSpc>
                <a:spcPct val="85000"/>
              </a:lnSpc>
              <a:spcBef>
                <a:spcPts val="0"/>
              </a:spcBef>
              <a:spcAft>
                <a:spcPts val="0"/>
              </a:spcAft>
              <a:buClr>
                <a:srgbClr val="0F6FC6"/>
              </a:buClr>
              <a:buSzPts val="3200"/>
              <a:buFont typeface="Calibri"/>
              <a:buNone/>
            </a:pPr>
            <a:r>
              <a:rPr lang="ca-ES" sz="3200" b="1">
                <a:solidFill>
                  <a:srgbClr val="0F6FC6"/>
                </a:solidFill>
                <a:latin typeface="Calibri"/>
                <a:ea typeface="Calibri"/>
                <a:cs typeface="Calibri"/>
                <a:sym typeface="Calibri"/>
              </a:rPr>
              <a:t>MODEL DE CARTA DE PRESENTACIÓ</a:t>
            </a:r>
            <a:endParaRPr/>
          </a:p>
        </p:txBody>
      </p:sp>
      <p:sp>
        <p:nvSpPr>
          <p:cNvPr id="894" name="Google Shape;894;g22c5bd769b8_0_97"/>
          <p:cNvSpPr txBox="1"/>
          <p:nvPr/>
        </p:nvSpPr>
        <p:spPr>
          <a:xfrm>
            <a:off x="1070275" y="1438700"/>
            <a:ext cx="9472800" cy="4731000"/>
          </a:xfrm>
          <a:prstGeom prst="rect">
            <a:avLst/>
          </a:prstGeom>
          <a:noFill/>
          <a:ln>
            <a:noFill/>
          </a:ln>
        </p:spPr>
        <p:txBody>
          <a:bodyPr spcFirstLastPara="1" wrap="square" lIns="0" tIns="45700" rIns="0" bIns="45700" anchor="t" anchorCtr="0">
            <a:noAutofit/>
          </a:bodyPr>
          <a:lstStyle/>
          <a:p>
            <a:pPr marL="274320" lvl="0" indent="-274320" algn="r" rtl="0">
              <a:lnSpc>
                <a:spcPct val="90000"/>
              </a:lnSpc>
              <a:spcBef>
                <a:spcPts val="0"/>
              </a:spcBef>
              <a:spcAft>
                <a:spcPts val="0"/>
              </a:spcAft>
              <a:buNone/>
            </a:pPr>
            <a:r>
              <a:rPr lang="ca-ES" sz="800">
                <a:solidFill>
                  <a:srgbClr val="000000"/>
                </a:solidFill>
                <a:latin typeface="Calibri"/>
                <a:ea typeface="Calibri"/>
                <a:cs typeface="Calibri"/>
                <a:sym typeface="Calibri"/>
              </a:rPr>
              <a:t> </a:t>
            </a:r>
            <a:r>
              <a:rPr lang="ca-ES" sz="1200">
                <a:solidFill>
                  <a:srgbClr val="000000"/>
                </a:solidFill>
                <a:latin typeface="Calibri"/>
                <a:ea typeface="Calibri"/>
                <a:cs typeface="Calibri"/>
                <a:sym typeface="Calibri"/>
              </a:rPr>
              <a:t>INTERESSAT/DA (nom i cognom)</a:t>
            </a:r>
            <a:endParaRPr sz="2000">
              <a:solidFill>
                <a:srgbClr val="3F3F3F"/>
              </a:solidFill>
              <a:latin typeface="Calibri"/>
              <a:ea typeface="Calibri"/>
              <a:cs typeface="Calibri"/>
              <a:sym typeface="Calibri"/>
            </a:endParaRPr>
          </a:p>
          <a:p>
            <a:pPr marL="274320" lvl="0" indent="-274320" algn="r" rtl="0">
              <a:lnSpc>
                <a:spcPct val="90000"/>
              </a:lnSpc>
              <a:spcBef>
                <a:spcPts val="580"/>
              </a:spcBef>
              <a:spcAft>
                <a:spcPts val="0"/>
              </a:spcAft>
              <a:buNone/>
            </a:pPr>
            <a:r>
              <a:rPr lang="ca-ES" sz="1200">
                <a:solidFill>
                  <a:srgbClr val="000000"/>
                </a:solidFill>
                <a:latin typeface="Calibri"/>
                <a:ea typeface="Calibri"/>
                <a:cs typeface="Calibri"/>
                <a:sym typeface="Calibri"/>
              </a:rPr>
              <a:t>REFERÈNCIA (telèfon i e-mail)</a:t>
            </a:r>
            <a:endParaRPr sz="2000">
              <a:solidFill>
                <a:srgbClr val="3F3F3F"/>
              </a:solidFill>
              <a:latin typeface="Calibri"/>
              <a:ea typeface="Calibri"/>
              <a:cs typeface="Calibri"/>
              <a:sym typeface="Calibri"/>
            </a:endParaRPr>
          </a:p>
          <a:p>
            <a:pPr marL="274320" lvl="0" indent="-274320" algn="r" rtl="0">
              <a:lnSpc>
                <a:spcPct val="90000"/>
              </a:lnSpc>
              <a:spcBef>
                <a:spcPts val="580"/>
              </a:spcBef>
              <a:spcAft>
                <a:spcPts val="0"/>
              </a:spcAft>
              <a:buNone/>
            </a:pPr>
            <a:r>
              <a:rPr lang="ca-ES" sz="1200">
                <a:solidFill>
                  <a:srgbClr val="000000"/>
                </a:solidFill>
                <a:latin typeface="Calibri"/>
                <a:ea typeface="Calibri"/>
                <a:cs typeface="Calibri"/>
                <a:sym typeface="Calibri"/>
              </a:rPr>
              <a:t>DATA (Població, dia)</a:t>
            </a:r>
            <a:endParaRPr sz="2000">
              <a:solidFill>
                <a:srgbClr val="3F3F3F"/>
              </a:solidFill>
              <a:latin typeface="Calibri"/>
              <a:ea typeface="Calibri"/>
              <a:cs typeface="Calibri"/>
              <a:sym typeface="Calibri"/>
            </a:endParaRPr>
          </a:p>
          <a:p>
            <a:pPr marL="274320" lvl="0" indent="-274320" algn="just" rtl="0">
              <a:lnSpc>
                <a:spcPct val="90000"/>
              </a:lnSpc>
              <a:spcBef>
                <a:spcPts val="580"/>
              </a:spcBef>
              <a:spcAft>
                <a:spcPts val="0"/>
              </a:spcAft>
              <a:buNone/>
            </a:pPr>
            <a:r>
              <a:rPr lang="ca-ES" sz="1200">
                <a:solidFill>
                  <a:srgbClr val="000000"/>
                </a:solidFill>
                <a:latin typeface="Calibri"/>
                <a:ea typeface="Calibri"/>
                <a:cs typeface="Calibri"/>
                <a:sym typeface="Calibri"/>
              </a:rPr>
              <a:t>DESTINATARI (empresa i adreça)</a:t>
            </a:r>
            <a:endParaRPr sz="2000">
              <a:solidFill>
                <a:srgbClr val="3F3F3F"/>
              </a:solidFill>
              <a:latin typeface="Calibri"/>
              <a:ea typeface="Calibri"/>
              <a:cs typeface="Calibri"/>
              <a:sym typeface="Calibri"/>
            </a:endParaRPr>
          </a:p>
          <a:p>
            <a:pPr marL="274320" lvl="0" indent="-274320" algn="just" rtl="0">
              <a:lnSpc>
                <a:spcPct val="90000"/>
              </a:lnSpc>
              <a:spcBef>
                <a:spcPts val="580"/>
              </a:spcBef>
              <a:spcAft>
                <a:spcPts val="0"/>
              </a:spcAft>
              <a:buNone/>
            </a:pPr>
            <a:r>
              <a:rPr lang="ca-ES" sz="1200">
                <a:solidFill>
                  <a:srgbClr val="000000"/>
                </a:solidFill>
                <a:latin typeface="Calibri"/>
                <a:ea typeface="Calibri"/>
                <a:cs typeface="Calibri"/>
                <a:sym typeface="Calibri"/>
              </a:rPr>
              <a:t>SALUTACIÓ o ENCAPÇALAMENT: (Benvolugut equip de NOM DE L’EMPRESA / Senyors/es,)</a:t>
            </a:r>
            <a:endParaRPr sz="2000">
              <a:solidFill>
                <a:srgbClr val="3F3F3F"/>
              </a:solidFill>
              <a:latin typeface="Calibri"/>
              <a:ea typeface="Calibri"/>
              <a:cs typeface="Calibri"/>
              <a:sym typeface="Calibri"/>
            </a:endParaRPr>
          </a:p>
          <a:p>
            <a:pPr marL="274320" lvl="0" indent="-274320" algn="just" rtl="0">
              <a:lnSpc>
                <a:spcPct val="90000"/>
              </a:lnSpc>
              <a:spcBef>
                <a:spcPts val="580"/>
              </a:spcBef>
              <a:spcAft>
                <a:spcPts val="0"/>
              </a:spcAft>
              <a:buNone/>
            </a:pPr>
            <a:endParaRPr sz="1200">
              <a:solidFill>
                <a:srgbClr val="000000"/>
              </a:solidFill>
              <a:latin typeface="Calibri"/>
              <a:ea typeface="Calibri"/>
              <a:cs typeface="Calibri"/>
              <a:sym typeface="Calibri"/>
            </a:endParaRPr>
          </a:p>
          <a:p>
            <a:pPr marL="274320" lvl="0" indent="-274320" algn="just" rtl="0">
              <a:lnSpc>
                <a:spcPct val="90000"/>
              </a:lnSpc>
              <a:spcBef>
                <a:spcPts val="580"/>
              </a:spcBef>
              <a:spcAft>
                <a:spcPts val="0"/>
              </a:spcAft>
              <a:buNone/>
            </a:pPr>
            <a:r>
              <a:rPr lang="ca-ES" sz="1200" b="1">
                <a:solidFill>
                  <a:srgbClr val="000000"/>
                </a:solidFill>
                <a:latin typeface="Calibri"/>
                <a:ea typeface="Calibri"/>
                <a:cs typeface="Calibri"/>
                <a:sym typeface="Calibri"/>
              </a:rPr>
              <a:t> 1r paràgraf:</a:t>
            </a:r>
            <a:endParaRPr sz="1200">
              <a:solidFill>
                <a:srgbClr val="000000"/>
              </a:solidFill>
              <a:latin typeface="Calibri"/>
              <a:ea typeface="Calibri"/>
              <a:cs typeface="Calibri"/>
              <a:sym typeface="Calibri"/>
            </a:endParaRPr>
          </a:p>
          <a:p>
            <a:pPr marL="91440" lvl="0" indent="-91440" algn="just" rtl="0">
              <a:lnSpc>
                <a:spcPct val="90000"/>
              </a:lnSpc>
              <a:spcBef>
                <a:spcPts val="580"/>
              </a:spcBef>
              <a:spcAft>
                <a:spcPts val="0"/>
              </a:spcAft>
              <a:buClr>
                <a:srgbClr val="0F6FC6"/>
              </a:buClr>
              <a:buSzPts val="1200"/>
              <a:buFont typeface="Calibri"/>
              <a:buChar char=" "/>
            </a:pPr>
            <a:r>
              <a:rPr lang="ca-ES" sz="1200">
                <a:solidFill>
                  <a:srgbClr val="000000"/>
                </a:solidFill>
                <a:latin typeface="Calibri"/>
                <a:ea typeface="Calibri"/>
                <a:cs typeface="Calibri"/>
                <a:sym typeface="Calibri"/>
              </a:rPr>
              <a:t>Presentació: Qui som (nom i cognom) i què som (professió)</a:t>
            </a:r>
            <a:endParaRPr sz="2000">
              <a:solidFill>
                <a:srgbClr val="3F3F3F"/>
              </a:solidFill>
              <a:latin typeface="Calibri"/>
              <a:ea typeface="Calibri"/>
              <a:cs typeface="Calibri"/>
              <a:sym typeface="Calibri"/>
            </a:endParaRPr>
          </a:p>
          <a:p>
            <a:pPr marL="91440" lvl="0" indent="-91440" algn="just" rtl="0">
              <a:lnSpc>
                <a:spcPct val="90000"/>
              </a:lnSpc>
              <a:spcBef>
                <a:spcPts val="580"/>
              </a:spcBef>
              <a:spcAft>
                <a:spcPts val="0"/>
              </a:spcAft>
              <a:buClr>
                <a:srgbClr val="0F6FC6"/>
              </a:buClr>
              <a:buSzPts val="1200"/>
              <a:buFont typeface="Calibri"/>
              <a:buChar char=" "/>
            </a:pPr>
            <a:r>
              <a:rPr lang="ca-ES" sz="1200" i="1">
                <a:solidFill>
                  <a:srgbClr val="000000"/>
                </a:solidFill>
                <a:latin typeface="Calibri"/>
                <a:ea typeface="Calibri"/>
                <a:cs typeface="Calibri"/>
                <a:sym typeface="Calibri"/>
              </a:rPr>
              <a:t>“Sóc … i em dedico… he vist l’oferta de … a la plana web…i estic interessada en presentar la meva candidatura en l’oferta….”</a:t>
            </a:r>
            <a:endParaRPr sz="1200" i="1">
              <a:solidFill>
                <a:srgbClr val="000000"/>
              </a:solidFill>
              <a:latin typeface="Calibri"/>
              <a:ea typeface="Calibri"/>
              <a:cs typeface="Calibri"/>
              <a:sym typeface="Calibri"/>
            </a:endParaRPr>
          </a:p>
          <a:p>
            <a:pPr marL="274320" lvl="0" indent="-274320" algn="just" rtl="0">
              <a:lnSpc>
                <a:spcPct val="90000"/>
              </a:lnSpc>
              <a:spcBef>
                <a:spcPts val="580"/>
              </a:spcBef>
              <a:spcAft>
                <a:spcPts val="0"/>
              </a:spcAft>
              <a:buNone/>
            </a:pPr>
            <a:r>
              <a:rPr lang="ca-ES" sz="1200">
                <a:solidFill>
                  <a:srgbClr val="000000"/>
                </a:solidFill>
                <a:latin typeface="Calibri"/>
                <a:ea typeface="Calibri"/>
                <a:cs typeface="Calibri"/>
                <a:sym typeface="Calibri"/>
              </a:rPr>
              <a:t> </a:t>
            </a:r>
            <a:r>
              <a:rPr lang="ca-ES" sz="1200" b="1">
                <a:solidFill>
                  <a:srgbClr val="000000"/>
                </a:solidFill>
                <a:latin typeface="Calibri"/>
                <a:ea typeface="Calibri"/>
                <a:cs typeface="Calibri"/>
                <a:sym typeface="Calibri"/>
              </a:rPr>
              <a:t>2n paràgraf</a:t>
            </a:r>
            <a:r>
              <a:rPr lang="ca-ES" sz="1200">
                <a:solidFill>
                  <a:srgbClr val="000000"/>
                </a:solidFill>
                <a:latin typeface="Calibri"/>
                <a:ea typeface="Calibri"/>
                <a:cs typeface="Calibri"/>
                <a:sym typeface="Calibri"/>
              </a:rPr>
              <a:t>: </a:t>
            </a:r>
            <a:endParaRPr sz="2000">
              <a:solidFill>
                <a:srgbClr val="3F3F3F"/>
              </a:solidFill>
              <a:latin typeface="Calibri"/>
              <a:ea typeface="Calibri"/>
              <a:cs typeface="Calibri"/>
              <a:sym typeface="Calibri"/>
            </a:endParaRPr>
          </a:p>
          <a:p>
            <a:pPr marL="91440" lvl="0" indent="-91440" algn="just" rtl="0">
              <a:lnSpc>
                <a:spcPct val="90000"/>
              </a:lnSpc>
              <a:spcBef>
                <a:spcPts val="580"/>
              </a:spcBef>
              <a:spcAft>
                <a:spcPts val="0"/>
              </a:spcAft>
              <a:buClr>
                <a:srgbClr val="0F6FC6"/>
              </a:buClr>
              <a:buSzPts val="1200"/>
              <a:buFont typeface="Calibri"/>
              <a:buChar char=" "/>
            </a:pPr>
            <a:r>
              <a:rPr lang="ca-ES" sz="1200">
                <a:solidFill>
                  <a:srgbClr val="000000"/>
                </a:solidFill>
                <a:latin typeface="Calibri"/>
                <a:ea typeface="Calibri"/>
                <a:cs typeface="Calibri"/>
                <a:sym typeface="Calibri"/>
              </a:rPr>
              <a:t>Breu referència al currículum adjuntat remarcant allò que s'ajusta als requeriments fixats per l'empresa sol·licitant</a:t>
            </a:r>
            <a:endParaRPr sz="2000">
              <a:solidFill>
                <a:srgbClr val="3F3F3F"/>
              </a:solidFill>
              <a:latin typeface="Calibri"/>
              <a:ea typeface="Calibri"/>
              <a:cs typeface="Calibri"/>
              <a:sym typeface="Calibri"/>
            </a:endParaRPr>
          </a:p>
          <a:p>
            <a:pPr marL="91440" lvl="0" indent="-91440" algn="just" rtl="0">
              <a:lnSpc>
                <a:spcPct val="90000"/>
              </a:lnSpc>
              <a:spcBef>
                <a:spcPts val="580"/>
              </a:spcBef>
              <a:spcAft>
                <a:spcPts val="0"/>
              </a:spcAft>
              <a:buClr>
                <a:srgbClr val="0F6FC6"/>
              </a:buClr>
              <a:buSzPts val="1200"/>
              <a:buFont typeface="Calibri"/>
              <a:buChar char=" "/>
            </a:pPr>
            <a:r>
              <a:rPr lang="ca-ES" sz="1200">
                <a:solidFill>
                  <a:srgbClr val="000000"/>
                </a:solidFill>
                <a:latin typeface="Calibri"/>
                <a:ea typeface="Calibri"/>
                <a:cs typeface="Calibri"/>
                <a:sym typeface="Calibri"/>
              </a:rPr>
              <a:t>Esmentar els nostres punts forts.</a:t>
            </a:r>
            <a:endParaRPr sz="2000">
              <a:solidFill>
                <a:srgbClr val="3F3F3F"/>
              </a:solidFill>
              <a:latin typeface="Calibri"/>
              <a:ea typeface="Calibri"/>
              <a:cs typeface="Calibri"/>
              <a:sym typeface="Calibri"/>
            </a:endParaRPr>
          </a:p>
          <a:p>
            <a:pPr marL="0" lvl="0" indent="0" algn="just" rtl="0">
              <a:lnSpc>
                <a:spcPct val="90000"/>
              </a:lnSpc>
              <a:spcBef>
                <a:spcPts val="580"/>
              </a:spcBef>
              <a:spcAft>
                <a:spcPts val="0"/>
              </a:spcAft>
              <a:buNone/>
            </a:pPr>
            <a:r>
              <a:rPr lang="ca-ES" sz="1200" b="1">
                <a:solidFill>
                  <a:srgbClr val="000000"/>
                </a:solidFill>
                <a:latin typeface="Calibri"/>
                <a:ea typeface="Calibri"/>
                <a:cs typeface="Calibri"/>
                <a:sym typeface="Calibri"/>
              </a:rPr>
              <a:t>3r paràgraf</a:t>
            </a:r>
            <a:r>
              <a:rPr lang="ca-ES" sz="1200">
                <a:solidFill>
                  <a:srgbClr val="000000"/>
                </a:solidFill>
                <a:latin typeface="Calibri"/>
                <a:ea typeface="Calibri"/>
                <a:cs typeface="Calibri"/>
                <a:sym typeface="Calibri"/>
              </a:rPr>
              <a:t>:</a:t>
            </a:r>
            <a:endParaRPr sz="2000">
              <a:solidFill>
                <a:srgbClr val="3F3F3F"/>
              </a:solidFill>
              <a:latin typeface="Calibri"/>
              <a:ea typeface="Calibri"/>
              <a:cs typeface="Calibri"/>
              <a:sym typeface="Calibri"/>
            </a:endParaRPr>
          </a:p>
          <a:p>
            <a:pPr marL="91440" lvl="0" indent="-91440" algn="just" rtl="0">
              <a:lnSpc>
                <a:spcPct val="90000"/>
              </a:lnSpc>
              <a:spcBef>
                <a:spcPts val="580"/>
              </a:spcBef>
              <a:spcAft>
                <a:spcPts val="0"/>
              </a:spcAft>
              <a:buClr>
                <a:srgbClr val="0F6FC6"/>
              </a:buClr>
              <a:buSzPts val="1200"/>
              <a:buFont typeface="Calibri"/>
              <a:buChar char=" "/>
            </a:pPr>
            <a:r>
              <a:rPr lang="ca-ES" sz="1200">
                <a:solidFill>
                  <a:srgbClr val="000000"/>
                </a:solidFill>
                <a:latin typeface="Calibri"/>
                <a:ea typeface="Calibri"/>
                <a:cs typeface="Calibri"/>
                <a:sym typeface="Calibri"/>
              </a:rPr>
              <a:t>Manifestar el teu objectiu (sol·licitud d'una entrevista, prendre part en la selecció, ...).</a:t>
            </a:r>
            <a:endParaRPr sz="2000">
              <a:solidFill>
                <a:srgbClr val="3F3F3F"/>
              </a:solidFill>
              <a:latin typeface="Calibri"/>
              <a:ea typeface="Calibri"/>
              <a:cs typeface="Calibri"/>
              <a:sym typeface="Calibri"/>
            </a:endParaRPr>
          </a:p>
          <a:p>
            <a:pPr marL="91440" lvl="0" indent="-91440" algn="just" rtl="0">
              <a:lnSpc>
                <a:spcPct val="90000"/>
              </a:lnSpc>
              <a:spcBef>
                <a:spcPts val="580"/>
              </a:spcBef>
              <a:spcAft>
                <a:spcPts val="0"/>
              </a:spcAft>
              <a:buClr>
                <a:srgbClr val="0F6FC6"/>
              </a:buClr>
              <a:buSzPts val="1200"/>
              <a:buFont typeface="Calibri"/>
              <a:buChar char=" "/>
            </a:pPr>
            <a:r>
              <a:rPr lang="ca-ES" sz="1200">
                <a:solidFill>
                  <a:srgbClr val="000000"/>
                </a:solidFill>
                <a:latin typeface="Calibri"/>
                <a:ea typeface="Calibri"/>
                <a:cs typeface="Calibri"/>
                <a:sym typeface="Calibri"/>
              </a:rPr>
              <a:t>Recalcar que estàs a la seva disposició per qualsevol dubte i/o aclariment.</a:t>
            </a:r>
            <a:endParaRPr sz="1200">
              <a:solidFill>
                <a:srgbClr val="000000"/>
              </a:solidFill>
              <a:latin typeface="Calibri"/>
              <a:ea typeface="Calibri"/>
              <a:cs typeface="Calibri"/>
              <a:sym typeface="Calibri"/>
            </a:endParaRPr>
          </a:p>
          <a:p>
            <a:pPr marL="274320" lvl="0" indent="-274320" algn="just" rtl="0">
              <a:lnSpc>
                <a:spcPct val="90000"/>
              </a:lnSpc>
              <a:spcBef>
                <a:spcPts val="580"/>
              </a:spcBef>
              <a:spcAft>
                <a:spcPts val="0"/>
              </a:spcAft>
              <a:buNone/>
            </a:pPr>
            <a:r>
              <a:rPr lang="ca-ES" sz="1200">
                <a:solidFill>
                  <a:srgbClr val="000000"/>
                </a:solidFill>
                <a:latin typeface="Calibri"/>
                <a:ea typeface="Calibri"/>
                <a:cs typeface="Calibri"/>
                <a:sym typeface="Calibri"/>
              </a:rPr>
              <a:t> </a:t>
            </a:r>
            <a:r>
              <a:rPr lang="ca-ES" sz="1200" b="1">
                <a:solidFill>
                  <a:srgbClr val="000000"/>
                </a:solidFill>
                <a:latin typeface="Calibri"/>
                <a:ea typeface="Calibri"/>
                <a:cs typeface="Calibri"/>
                <a:sym typeface="Calibri"/>
              </a:rPr>
              <a:t>Acomiadament</a:t>
            </a:r>
            <a:r>
              <a:rPr lang="ca-ES" sz="1200">
                <a:solidFill>
                  <a:srgbClr val="000000"/>
                </a:solidFill>
                <a:latin typeface="Calibri"/>
                <a:ea typeface="Calibri"/>
                <a:cs typeface="Calibri"/>
                <a:sym typeface="Calibri"/>
              </a:rPr>
              <a:t>  (correcte i senzill).</a:t>
            </a:r>
            <a:endParaRPr sz="2000">
              <a:solidFill>
                <a:srgbClr val="3F3F3F"/>
              </a:solidFill>
              <a:latin typeface="Calibri"/>
              <a:ea typeface="Calibri"/>
              <a:cs typeface="Calibri"/>
              <a:sym typeface="Calibri"/>
            </a:endParaRPr>
          </a:p>
          <a:p>
            <a:pPr marL="274320" lvl="0" indent="-274320" algn="just" rtl="0">
              <a:lnSpc>
                <a:spcPct val="90000"/>
              </a:lnSpc>
              <a:spcBef>
                <a:spcPts val="580"/>
              </a:spcBef>
              <a:spcAft>
                <a:spcPts val="0"/>
              </a:spcAft>
              <a:buNone/>
            </a:pPr>
            <a:endParaRPr sz="1200">
              <a:solidFill>
                <a:srgbClr val="000000"/>
              </a:solidFill>
              <a:latin typeface="Calibri"/>
              <a:ea typeface="Calibri"/>
              <a:cs typeface="Calibri"/>
              <a:sym typeface="Calibri"/>
            </a:endParaRPr>
          </a:p>
          <a:p>
            <a:pPr marL="274320" lvl="0" indent="-274320" algn="just" rtl="0">
              <a:lnSpc>
                <a:spcPct val="90000"/>
              </a:lnSpc>
              <a:spcBef>
                <a:spcPts val="580"/>
              </a:spcBef>
              <a:spcAft>
                <a:spcPts val="0"/>
              </a:spcAft>
              <a:buNone/>
            </a:pPr>
            <a:r>
              <a:rPr lang="ca-ES" sz="1200">
                <a:solidFill>
                  <a:srgbClr val="000000"/>
                </a:solidFill>
                <a:latin typeface="Calibri"/>
                <a:ea typeface="Calibri"/>
                <a:cs typeface="Calibri"/>
                <a:sym typeface="Calibri"/>
              </a:rPr>
              <a:t> </a:t>
            </a:r>
            <a:r>
              <a:rPr lang="ca-ES" sz="1200" b="1">
                <a:solidFill>
                  <a:srgbClr val="000000"/>
                </a:solidFill>
                <a:latin typeface="Calibri"/>
                <a:ea typeface="Calibri"/>
                <a:cs typeface="Calibri"/>
                <a:sym typeface="Calibri"/>
              </a:rPr>
              <a:t>Signatura</a:t>
            </a:r>
            <a:endParaRPr sz="2000">
              <a:solidFill>
                <a:srgbClr val="3F3F3F"/>
              </a:solidFill>
              <a:latin typeface="Calibri"/>
              <a:ea typeface="Calibri"/>
              <a:cs typeface="Calibri"/>
              <a:sym typeface="Calibri"/>
            </a:endParaRPr>
          </a:p>
          <a:p>
            <a:pPr marL="274320" lvl="0" indent="-274320" algn="just" rtl="0">
              <a:lnSpc>
                <a:spcPct val="90000"/>
              </a:lnSpc>
              <a:spcBef>
                <a:spcPts val="580"/>
              </a:spcBef>
              <a:spcAft>
                <a:spcPts val="0"/>
              </a:spcAft>
              <a:buNone/>
            </a:pPr>
            <a:r>
              <a:rPr lang="ca-ES" sz="1800">
                <a:solidFill>
                  <a:srgbClr val="000000"/>
                </a:solidFill>
                <a:latin typeface="Calibri"/>
                <a:ea typeface="Calibri"/>
                <a:cs typeface="Calibri"/>
                <a:sym typeface="Calibri"/>
              </a:rPr>
              <a:t> </a:t>
            </a:r>
            <a:endParaRPr sz="2000">
              <a:solidFill>
                <a:srgbClr val="3F3F3F"/>
              </a:solidFill>
              <a:latin typeface="Calibri"/>
              <a:ea typeface="Calibri"/>
              <a:cs typeface="Calibri"/>
              <a:sym typeface="Calibri"/>
            </a:endParaRPr>
          </a:p>
          <a:p>
            <a:pPr marL="274320" lvl="0" indent="-274320" algn="just" rtl="0">
              <a:lnSpc>
                <a:spcPct val="90000"/>
              </a:lnSpc>
              <a:spcBef>
                <a:spcPts val="580"/>
              </a:spcBef>
              <a:spcAft>
                <a:spcPts val="0"/>
              </a:spcAft>
              <a:buNone/>
            </a:pPr>
            <a:endParaRPr sz="800">
              <a:solidFill>
                <a:srgbClr val="000000"/>
              </a:solidFill>
              <a:latin typeface="Calibri"/>
              <a:ea typeface="Calibri"/>
              <a:cs typeface="Calibri"/>
              <a:sym typeface="Calibri"/>
            </a:endParaRPr>
          </a:p>
        </p:txBody>
      </p:sp>
      <p:grpSp>
        <p:nvGrpSpPr>
          <p:cNvPr id="2" name="Grupo 1">
            <a:extLst>
              <a:ext uri="{FF2B5EF4-FFF2-40B4-BE49-F238E27FC236}">
                <a16:creationId xmlns:a16="http://schemas.microsoft.com/office/drawing/2014/main" id="{931AB928-9AE5-3915-AB2F-D07FB0CF6018}"/>
              </a:ext>
            </a:extLst>
          </p:cNvPr>
          <p:cNvGrpSpPr/>
          <p:nvPr/>
        </p:nvGrpSpPr>
        <p:grpSpPr>
          <a:xfrm>
            <a:off x="302623" y="6303814"/>
            <a:ext cx="11586754" cy="655298"/>
            <a:chOff x="302623" y="6257921"/>
            <a:chExt cx="11586754" cy="655298"/>
          </a:xfrm>
        </p:grpSpPr>
        <p:pic>
          <p:nvPicPr>
            <p:cNvPr id="3" name="Picture 3" descr="Logotip Generalitat">
              <a:extLst>
                <a:ext uri="{FF2B5EF4-FFF2-40B4-BE49-F238E27FC236}">
                  <a16:creationId xmlns:a16="http://schemas.microsoft.com/office/drawing/2014/main" id="{31FC7ECC-E635-4E87-0AB0-2885D8E18BFD}"/>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705122" y="6319402"/>
              <a:ext cx="1276578" cy="328263"/>
            </a:xfrm>
            <a:prstGeom prst="rect">
              <a:avLst/>
            </a:prstGeom>
            <a:noFill/>
            <a:ln>
              <a:noFill/>
            </a:ln>
          </p:spPr>
        </p:pic>
        <p:pic>
          <p:nvPicPr>
            <p:cNvPr id="4" name="Picture 6" descr="Logotip Ministerio de Educación y Formación Profesional">
              <a:extLst>
                <a:ext uri="{FF2B5EF4-FFF2-40B4-BE49-F238E27FC236}">
                  <a16:creationId xmlns:a16="http://schemas.microsoft.com/office/drawing/2014/main" id="{4D0EF841-EB52-C5DA-2115-1E9DDE088910}"/>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5515410" y="6257921"/>
              <a:ext cx="1084978" cy="3897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5" descr="Logotip Ministerio de Trabajo y Economía Social">
              <a:extLst>
                <a:ext uri="{FF2B5EF4-FFF2-40B4-BE49-F238E27FC236}">
                  <a16:creationId xmlns:a16="http://schemas.microsoft.com/office/drawing/2014/main" id="{89C07BF8-49CC-0FC3-E71D-D4EA4E3C9D0B}"/>
                </a:ext>
              </a:extLst>
            </p:cNvPr>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10067511" y="6277068"/>
              <a:ext cx="1273333" cy="370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Cuadro de texto 47">
              <a:extLst>
                <a:ext uri="{FF2B5EF4-FFF2-40B4-BE49-F238E27FC236}">
                  <a16:creationId xmlns:a16="http://schemas.microsoft.com/office/drawing/2014/main" id="{A3D6B074-C05F-1334-CF1F-7C7BAB2238C0}"/>
                </a:ext>
              </a:extLst>
            </p:cNvPr>
            <p:cNvSpPr txBox="1"/>
            <p:nvPr/>
          </p:nvSpPr>
          <p:spPr>
            <a:xfrm>
              <a:off x="302623" y="6628518"/>
              <a:ext cx="11586754" cy="284701"/>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r>
                <a:rPr lang="ca-ES" sz="1000" b="1" i="1" dirty="0">
                  <a:effectLst/>
                  <a:latin typeface="Calibri" panose="020F0502020204030204" pitchFamily="34" charset="0"/>
                  <a:ea typeface="Calibri" panose="020F0502020204030204" pitchFamily="34" charset="0"/>
                </a:rPr>
                <a:t>Aquesta actuació està impulsada i subvencionada pel Servei Públic d’Ocupació de Catalunya – SOC – amb Fons rebuts del Ministeri d’Educació i Formació Professional i del Servei Públic d’Ocupació Estatal (SEPE</a:t>
              </a:r>
              <a:r>
                <a:rPr lang="ca-ES" sz="1000" b="1" dirty="0">
                  <a:effectLst/>
                  <a:latin typeface="Calibri" panose="020F0502020204030204" pitchFamily="34" charset="0"/>
                  <a:ea typeface="Calibri" panose="020F0502020204030204" pitchFamily="34" charset="0"/>
                </a:rPr>
                <a:t>)  </a:t>
              </a:r>
              <a:endParaRPr lang="es-ES" b="1" dirty="0">
                <a:effectLst/>
                <a:latin typeface="Calibri" panose="020F0502020204030204" pitchFamily="34" charset="0"/>
                <a:ea typeface="Calibri" panose="020F0502020204030204" pitchFamily="34" charset="0"/>
              </a:endParaRPr>
            </a:p>
            <a:p>
              <a:r>
                <a:rPr lang="ca-ES" sz="700" i="1" dirty="0">
                  <a:effectLst/>
                  <a:latin typeface="Calibri" panose="020F0502020204030204" pitchFamily="34" charset="0"/>
                  <a:ea typeface="Calibri" panose="020F0502020204030204" pitchFamily="34" charset="0"/>
                </a:rPr>
                <a:t> </a:t>
              </a:r>
              <a:endParaRPr lang="es-ES" sz="1100" dirty="0">
                <a:effectLst/>
                <a:latin typeface="Calibri" panose="020F0502020204030204" pitchFamily="34" charset="0"/>
                <a:ea typeface="Calibri" panose="020F0502020204030204" pitchFamily="34" charset="0"/>
              </a:endParaRPr>
            </a:p>
          </p:txBody>
        </p:sp>
      </p:gr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898"/>
        <p:cNvGrpSpPr/>
        <p:nvPr/>
      </p:nvGrpSpPr>
      <p:grpSpPr>
        <a:xfrm>
          <a:off x="0" y="0"/>
          <a:ext cx="0" cy="0"/>
          <a:chOff x="0" y="0"/>
          <a:chExt cx="0" cy="0"/>
        </a:xfrm>
      </p:grpSpPr>
      <p:cxnSp>
        <p:nvCxnSpPr>
          <p:cNvPr id="899" name="Google Shape;899;g22c5bd769b8_0_112"/>
          <p:cNvCxnSpPr/>
          <p:nvPr/>
        </p:nvCxnSpPr>
        <p:spPr>
          <a:xfrm>
            <a:off x="0" y="789901"/>
            <a:ext cx="12192000" cy="79200"/>
          </a:xfrm>
          <a:prstGeom prst="straightConnector1">
            <a:avLst/>
          </a:prstGeom>
          <a:noFill/>
          <a:ln w="12700" cap="flat" cmpd="sng">
            <a:solidFill>
              <a:schemeClr val="accent1"/>
            </a:solidFill>
            <a:prstDash val="solid"/>
            <a:round/>
            <a:headEnd type="none" w="sm" len="sm"/>
            <a:tailEnd type="none" w="sm" len="sm"/>
          </a:ln>
        </p:spPr>
      </p:cxnSp>
      <p:pic>
        <p:nvPicPr>
          <p:cNvPr id="900" name="Google Shape;900;g22c5bd769b8_0_112"/>
          <p:cNvPicPr preferRelativeResize="0"/>
          <p:nvPr/>
        </p:nvPicPr>
        <p:blipFill rotWithShape="1">
          <a:blip r:embed="rId3">
            <a:alphaModFix/>
          </a:blip>
          <a:srcRect/>
          <a:stretch/>
        </p:blipFill>
        <p:spPr>
          <a:xfrm>
            <a:off x="10069925" y="49663"/>
            <a:ext cx="1973179" cy="650901"/>
          </a:xfrm>
          <a:prstGeom prst="rect">
            <a:avLst/>
          </a:prstGeom>
          <a:noFill/>
          <a:ln>
            <a:noFill/>
          </a:ln>
        </p:spPr>
      </p:pic>
      <p:pic>
        <p:nvPicPr>
          <p:cNvPr id="902" name="Google Shape;902;g22c5bd769b8_0_112"/>
          <p:cNvPicPr preferRelativeResize="0"/>
          <p:nvPr/>
        </p:nvPicPr>
        <p:blipFill rotWithShape="1">
          <a:blip r:embed="rId4">
            <a:alphaModFix/>
          </a:blip>
          <a:srcRect/>
          <a:stretch/>
        </p:blipFill>
        <p:spPr>
          <a:xfrm>
            <a:off x="189535" y="187010"/>
            <a:ext cx="2131889" cy="376216"/>
          </a:xfrm>
          <a:prstGeom prst="rect">
            <a:avLst/>
          </a:prstGeom>
          <a:noFill/>
          <a:ln>
            <a:noFill/>
          </a:ln>
        </p:spPr>
      </p:pic>
      <p:sp>
        <p:nvSpPr>
          <p:cNvPr id="904" name="Google Shape;904;g22c5bd769b8_0_112"/>
          <p:cNvSpPr txBox="1"/>
          <p:nvPr/>
        </p:nvSpPr>
        <p:spPr>
          <a:xfrm>
            <a:off x="2794050" y="268575"/>
            <a:ext cx="7393500" cy="4308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ca-ES" sz="2200" b="1">
                <a:solidFill>
                  <a:srgbClr val="17406D"/>
                </a:solidFill>
                <a:latin typeface="Calibri"/>
                <a:ea typeface="Calibri"/>
                <a:cs typeface="Calibri"/>
                <a:sym typeface="Calibri"/>
              </a:rPr>
              <a:t>Instruments per a la recerca de feina: El CV</a:t>
            </a:r>
            <a:endParaRPr sz="2200" b="1">
              <a:solidFill>
                <a:srgbClr val="17406D"/>
              </a:solidFill>
              <a:latin typeface="Calibri"/>
              <a:ea typeface="Calibri"/>
              <a:cs typeface="Calibri"/>
              <a:sym typeface="Calibri"/>
            </a:endParaRPr>
          </a:p>
        </p:txBody>
      </p:sp>
      <p:sp>
        <p:nvSpPr>
          <p:cNvPr id="905" name="Google Shape;905;g22c5bd769b8_0_112"/>
          <p:cNvSpPr txBox="1"/>
          <p:nvPr/>
        </p:nvSpPr>
        <p:spPr>
          <a:xfrm>
            <a:off x="855025" y="2781625"/>
            <a:ext cx="1466400" cy="1440600"/>
          </a:xfrm>
          <a:prstGeom prst="rect">
            <a:avLst/>
          </a:prstGeom>
          <a:noFill/>
          <a:ln>
            <a:noFill/>
          </a:ln>
        </p:spPr>
        <p:txBody>
          <a:bodyPr spcFirstLastPara="1" wrap="square" lIns="91425" tIns="91425" rIns="91425" bIns="91425" anchor="t" anchorCtr="0">
            <a:spAutoFit/>
          </a:bodyPr>
          <a:lstStyle/>
          <a:p>
            <a:pPr marL="0" lvl="0" indent="0" algn="l" rtl="0">
              <a:lnSpc>
                <a:spcPct val="85000"/>
              </a:lnSpc>
              <a:spcBef>
                <a:spcPts val="0"/>
              </a:spcBef>
              <a:spcAft>
                <a:spcPts val="0"/>
              </a:spcAft>
              <a:buNone/>
            </a:pPr>
            <a:r>
              <a:rPr lang="ca-ES" sz="3200" b="1">
                <a:solidFill>
                  <a:srgbClr val="0F6FC6"/>
                </a:solidFill>
                <a:latin typeface="Calibri"/>
                <a:ea typeface="Calibri"/>
                <a:cs typeface="Calibri"/>
                <a:sym typeface="Calibri"/>
              </a:rPr>
              <a:t>QUÈ AFEGIR AL CV?</a:t>
            </a:r>
            <a:endParaRPr/>
          </a:p>
        </p:txBody>
      </p:sp>
      <p:grpSp>
        <p:nvGrpSpPr>
          <p:cNvPr id="906" name="Google Shape;906;g22c5bd769b8_0_112"/>
          <p:cNvGrpSpPr/>
          <p:nvPr/>
        </p:nvGrpSpPr>
        <p:grpSpPr>
          <a:xfrm>
            <a:off x="3185849" y="1048183"/>
            <a:ext cx="6609900" cy="5076214"/>
            <a:chOff x="0" y="45733"/>
            <a:chExt cx="6609900" cy="5076214"/>
          </a:xfrm>
        </p:grpSpPr>
        <p:sp>
          <p:nvSpPr>
            <p:cNvPr id="907" name="Google Shape;907;g22c5bd769b8_0_112"/>
            <p:cNvSpPr/>
            <p:nvPr/>
          </p:nvSpPr>
          <p:spPr>
            <a:xfrm>
              <a:off x="0" y="45733"/>
              <a:ext cx="6609900" cy="430500"/>
            </a:xfrm>
            <a:prstGeom prst="roundRect">
              <a:avLst>
                <a:gd name="adj" fmla="val 16667"/>
              </a:avLst>
            </a:prstGeom>
            <a:solidFill>
              <a:srgbClr val="17406D"/>
            </a:solidFill>
            <a:ln w="15875" cap="flat" cmpd="sng">
              <a:solidFill>
                <a:srgbClr val="DBEFF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g22c5bd769b8_0_112"/>
            <p:cNvSpPr txBox="1"/>
            <p:nvPr/>
          </p:nvSpPr>
          <p:spPr>
            <a:xfrm>
              <a:off x="21018" y="66751"/>
              <a:ext cx="6567900" cy="388500"/>
            </a:xfrm>
            <a:prstGeom prst="rect">
              <a:avLst/>
            </a:prstGeom>
            <a:noFill/>
            <a:ln>
              <a:noFill/>
            </a:ln>
          </p:spPr>
          <p:txBody>
            <a:bodyPr spcFirstLastPara="1" wrap="square" lIns="68575" tIns="68575" rIns="68575" bIns="68575" anchor="ctr" anchorCtr="0">
              <a:noAutofit/>
            </a:bodyPr>
            <a:lstStyle/>
            <a:p>
              <a:pPr marL="0" marR="0" lvl="0" indent="0" algn="l" rtl="0">
                <a:lnSpc>
                  <a:spcPct val="90000"/>
                </a:lnSpc>
                <a:spcBef>
                  <a:spcPts val="0"/>
                </a:spcBef>
                <a:spcAft>
                  <a:spcPts val="0"/>
                </a:spcAft>
                <a:buClr>
                  <a:srgbClr val="FFFFFF"/>
                </a:buClr>
                <a:buSzPts val="1800"/>
                <a:buFont typeface="Arial"/>
                <a:buNone/>
              </a:pPr>
              <a:r>
                <a:rPr lang="ca-ES" sz="1800">
                  <a:solidFill>
                    <a:srgbClr val="FFFFFF"/>
                  </a:solidFill>
                  <a:latin typeface="Arial"/>
                  <a:ea typeface="Arial"/>
                  <a:cs typeface="Arial"/>
                  <a:sym typeface="Arial"/>
                </a:rPr>
                <a:t>Dades personals</a:t>
              </a:r>
              <a:endParaRPr sz="1800">
                <a:solidFill>
                  <a:srgbClr val="FFFFFF"/>
                </a:solidFill>
                <a:latin typeface="Arial"/>
                <a:ea typeface="Arial"/>
                <a:cs typeface="Arial"/>
                <a:sym typeface="Arial"/>
              </a:endParaRPr>
            </a:p>
          </p:txBody>
        </p:sp>
        <p:sp>
          <p:nvSpPr>
            <p:cNvPr id="909" name="Google Shape;909;g22c5bd769b8_0_112"/>
            <p:cNvSpPr/>
            <p:nvPr/>
          </p:nvSpPr>
          <p:spPr>
            <a:xfrm>
              <a:off x="0" y="493307"/>
              <a:ext cx="6609900" cy="381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g22c5bd769b8_0_112"/>
            <p:cNvSpPr txBox="1"/>
            <p:nvPr/>
          </p:nvSpPr>
          <p:spPr>
            <a:xfrm>
              <a:off x="0" y="493307"/>
              <a:ext cx="6609900" cy="381000"/>
            </a:xfrm>
            <a:prstGeom prst="rect">
              <a:avLst/>
            </a:prstGeom>
            <a:noFill/>
            <a:ln>
              <a:noFill/>
            </a:ln>
          </p:spPr>
          <p:txBody>
            <a:bodyPr spcFirstLastPara="1" wrap="square" lIns="209850" tIns="17775" rIns="99550" bIns="17775" anchor="ctr" anchorCtr="0">
              <a:noAutofit/>
            </a:bodyPr>
            <a:lstStyle/>
            <a:p>
              <a:pPr marL="114300" marR="0" lvl="1" indent="-114300" algn="l" rtl="0">
                <a:lnSpc>
                  <a:spcPct val="90000"/>
                </a:lnSpc>
                <a:spcBef>
                  <a:spcPts val="0"/>
                </a:spcBef>
                <a:spcAft>
                  <a:spcPts val="0"/>
                </a:spcAft>
                <a:buClr>
                  <a:srgbClr val="000000"/>
                </a:buClr>
                <a:buSzPts val="1400"/>
                <a:buFont typeface="Arial"/>
                <a:buChar char="•"/>
              </a:pPr>
              <a:r>
                <a:rPr lang="ca-ES" sz="1400" b="0" i="0" u="none" strike="noStrike" cap="none">
                  <a:solidFill>
                    <a:srgbClr val="000000"/>
                  </a:solidFill>
                  <a:latin typeface="Arial"/>
                  <a:ea typeface="Arial"/>
                  <a:cs typeface="Arial"/>
                  <a:sym typeface="Arial"/>
                </a:rPr>
                <a:t>Nom, Telèfon, Correu electrònic, Població, url linkedin</a:t>
              </a:r>
              <a:endParaRPr sz="1400" b="0" i="0" u="none" strike="noStrike" cap="none">
                <a:solidFill>
                  <a:srgbClr val="000000"/>
                </a:solidFill>
                <a:latin typeface="Arial"/>
                <a:ea typeface="Arial"/>
                <a:cs typeface="Arial"/>
                <a:sym typeface="Arial"/>
              </a:endParaRPr>
            </a:p>
          </p:txBody>
        </p:sp>
        <p:sp>
          <p:nvSpPr>
            <p:cNvPr id="911" name="Google Shape;911;g22c5bd769b8_0_112"/>
            <p:cNvSpPr/>
            <p:nvPr/>
          </p:nvSpPr>
          <p:spPr>
            <a:xfrm>
              <a:off x="0" y="868931"/>
              <a:ext cx="6609900" cy="430500"/>
            </a:xfrm>
            <a:prstGeom prst="roundRect">
              <a:avLst>
                <a:gd name="adj" fmla="val 16667"/>
              </a:avLst>
            </a:prstGeom>
            <a:solidFill>
              <a:srgbClr val="17406D"/>
            </a:solidFill>
            <a:ln w="15875" cap="flat" cmpd="sng">
              <a:solidFill>
                <a:srgbClr val="DBEFF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g22c5bd769b8_0_112"/>
            <p:cNvSpPr txBox="1"/>
            <p:nvPr/>
          </p:nvSpPr>
          <p:spPr>
            <a:xfrm>
              <a:off x="21018" y="889949"/>
              <a:ext cx="6567900" cy="388500"/>
            </a:xfrm>
            <a:prstGeom prst="rect">
              <a:avLst/>
            </a:prstGeom>
            <a:noFill/>
            <a:ln>
              <a:noFill/>
            </a:ln>
          </p:spPr>
          <p:txBody>
            <a:bodyPr spcFirstLastPara="1" wrap="square" lIns="68575" tIns="68575" rIns="68575" bIns="68575" anchor="ctr" anchorCtr="0">
              <a:noAutofit/>
            </a:bodyPr>
            <a:lstStyle/>
            <a:p>
              <a:pPr marL="0" marR="0" lvl="0" indent="0" algn="l" rtl="0">
                <a:lnSpc>
                  <a:spcPct val="90000"/>
                </a:lnSpc>
                <a:spcBef>
                  <a:spcPts val="0"/>
                </a:spcBef>
                <a:spcAft>
                  <a:spcPts val="0"/>
                </a:spcAft>
                <a:buClr>
                  <a:srgbClr val="FFFFFF"/>
                </a:buClr>
                <a:buSzPts val="1800"/>
                <a:buFont typeface="Arial"/>
                <a:buNone/>
              </a:pPr>
              <a:r>
                <a:rPr lang="ca-ES" sz="1800">
                  <a:solidFill>
                    <a:srgbClr val="FFFFFF"/>
                  </a:solidFill>
                  <a:latin typeface="Arial"/>
                  <a:ea typeface="Arial"/>
                  <a:cs typeface="Arial"/>
                  <a:sym typeface="Arial"/>
                </a:rPr>
                <a:t>Formació </a:t>
              </a:r>
              <a:r>
                <a:rPr lang="ca-ES" sz="1500">
                  <a:solidFill>
                    <a:srgbClr val="FFFFFF"/>
                  </a:solidFill>
                  <a:latin typeface="Arial"/>
                  <a:ea typeface="Arial"/>
                  <a:cs typeface="Arial"/>
                  <a:sym typeface="Arial"/>
                </a:rPr>
                <a:t>(en ordre cronològic de més actual a menys)</a:t>
              </a:r>
              <a:endParaRPr sz="1500">
                <a:solidFill>
                  <a:srgbClr val="FFFFFF"/>
                </a:solidFill>
                <a:latin typeface="Arial"/>
                <a:ea typeface="Arial"/>
                <a:cs typeface="Arial"/>
                <a:sym typeface="Arial"/>
              </a:endParaRPr>
            </a:p>
          </p:txBody>
        </p:sp>
        <p:sp>
          <p:nvSpPr>
            <p:cNvPr id="913" name="Google Shape;913;g22c5bd769b8_0_112"/>
            <p:cNvSpPr/>
            <p:nvPr/>
          </p:nvSpPr>
          <p:spPr>
            <a:xfrm>
              <a:off x="0" y="1304747"/>
              <a:ext cx="6609900" cy="476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g22c5bd769b8_0_112"/>
            <p:cNvSpPr txBox="1"/>
            <p:nvPr/>
          </p:nvSpPr>
          <p:spPr>
            <a:xfrm>
              <a:off x="0" y="1304747"/>
              <a:ext cx="6609900" cy="476100"/>
            </a:xfrm>
            <a:prstGeom prst="rect">
              <a:avLst/>
            </a:prstGeom>
            <a:noFill/>
            <a:ln>
              <a:noFill/>
            </a:ln>
          </p:spPr>
          <p:txBody>
            <a:bodyPr spcFirstLastPara="1" wrap="square" lIns="209850" tIns="17775" rIns="99550" bIns="17775" anchor="ctr" anchorCtr="0">
              <a:noAutofit/>
            </a:bodyPr>
            <a:lstStyle/>
            <a:p>
              <a:pPr marL="114300" marR="0" lvl="1" indent="-114300" algn="l" rtl="0">
                <a:lnSpc>
                  <a:spcPct val="90000"/>
                </a:lnSpc>
                <a:spcBef>
                  <a:spcPts val="0"/>
                </a:spcBef>
                <a:spcAft>
                  <a:spcPts val="0"/>
                </a:spcAft>
                <a:buClr>
                  <a:srgbClr val="000000"/>
                </a:buClr>
                <a:buSzPts val="1400"/>
                <a:buFont typeface="Arial"/>
                <a:buChar char="•"/>
              </a:pPr>
              <a:r>
                <a:rPr lang="ca-ES" sz="1400" b="0" i="0" u="none" strike="noStrike" cap="none">
                  <a:solidFill>
                    <a:srgbClr val="000000"/>
                  </a:solidFill>
                  <a:latin typeface="Arial"/>
                  <a:ea typeface="Arial"/>
                  <a:cs typeface="Arial"/>
                  <a:sym typeface="Arial"/>
                </a:rPr>
                <a:t>Acadèmica </a:t>
              </a:r>
              <a:endParaRPr/>
            </a:p>
            <a:p>
              <a:pPr marL="114300" marR="0" lvl="1" indent="-114300" algn="l" rtl="0">
                <a:lnSpc>
                  <a:spcPct val="90000"/>
                </a:lnSpc>
                <a:spcBef>
                  <a:spcPts val="280"/>
                </a:spcBef>
                <a:spcAft>
                  <a:spcPts val="0"/>
                </a:spcAft>
                <a:buClr>
                  <a:srgbClr val="000000"/>
                </a:buClr>
                <a:buSzPts val="1400"/>
                <a:buFont typeface="Arial"/>
                <a:buChar char="•"/>
              </a:pPr>
              <a:r>
                <a:rPr lang="ca-ES" sz="1400" b="0" i="0" u="none" strike="noStrike" cap="none">
                  <a:solidFill>
                    <a:srgbClr val="000000"/>
                  </a:solidFill>
                  <a:latin typeface="Arial"/>
                  <a:ea typeface="Arial"/>
                  <a:cs typeface="Arial"/>
                  <a:sym typeface="Arial"/>
                </a:rPr>
                <a:t>Complementària (Dates, nom formació, centre i localitat)</a:t>
              </a:r>
              <a:endParaRPr sz="1400" b="0" i="0" u="none" strike="noStrike" cap="none">
                <a:solidFill>
                  <a:srgbClr val="000000"/>
                </a:solidFill>
                <a:latin typeface="Arial"/>
                <a:ea typeface="Arial"/>
                <a:cs typeface="Arial"/>
                <a:sym typeface="Arial"/>
              </a:endParaRPr>
            </a:p>
          </p:txBody>
        </p:sp>
        <p:sp>
          <p:nvSpPr>
            <p:cNvPr id="915" name="Google Shape;915;g22c5bd769b8_0_112"/>
            <p:cNvSpPr/>
            <p:nvPr/>
          </p:nvSpPr>
          <p:spPr>
            <a:xfrm>
              <a:off x="0" y="1780847"/>
              <a:ext cx="6609900" cy="430500"/>
            </a:xfrm>
            <a:prstGeom prst="roundRect">
              <a:avLst>
                <a:gd name="adj" fmla="val 16667"/>
              </a:avLst>
            </a:prstGeom>
            <a:solidFill>
              <a:srgbClr val="17406D"/>
            </a:solidFill>
            <a:ln w="15875" cap="flat" cmpd="sng">
              <a:solidFill>
                <a:srgbClr val="DBEFF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g22c5bd769b8_0_112"/>
            <p:cNvSpPr txBox="1"/>
            <p:nvPr/>
          </p:nvSpPr>
          <p:spPr>
            <a:xfrm>
              <a:off x="21018" y="1801865"/>
              <a:ext cx="6567900" cy="388500"/>
            </a:xfrm>
            <a:prstGeom prst="rect">
              <a:avLst/>
            </a:prstGeom>
            <a:noFill/>
            <a:ln>
              <a:noFill/>
            </a:ln>
          </p:spPr>
          <p:txBody>
            <a:bodyPr spcFirstLastPara="1" wrap="square" lIns="68575" tIns="68575" rIns="68575" bIns="68575" anchor="ctr" anchorCtr="0">
              <a:noAutofit/>
            </a:bodyPr>
            <a:lstStyle/>
            <a:p>
              <a:pPr marL="0" marR="0" lvl="0" indent="0" algn="l" rtl="0">
                <a:lnSpc>
                  <a:spcPct val="90000"/>
                </a:lnSpc>
                <a:spcBef>
                  <a:spcPts val="0"/>
                </a:spcBef>
                <a:spcAft>
                  <a:spcPts val="0"/>
                </a:spcAft>
                <a:buClr>
                  <a:srgbClr val="FFFFFF"/>
                </a:buClr>
                <a:buSzPts val="1800"/>
                <a:buFont typeface="Arial"/>
                <a:buNone/>
              </a:pPr>
              <a:r>
                <a:rPr lang="ca-ES" sz="1800">
                  <a:solidFill>
                    <a:srgbClr val="FFFFFF"/>
                  </a:solidFill>
                  <a:latin typeface="Arial"/>
                  <a:ea typeface="Arial"/>
                  <a:cs typeface="Arial"/>
                  <a:sym typeface="Arial"/>
                </a:rPr>
                <a:t>Experiència profesional </a:t>
              </a:r>
              <a:r>
                <a:rPr lang="ca-ES" sz="1200">
                  <a:solidFill>
                    <a:srgbClr val="FFFFFF"/>
                  </a:solidFill>
                  <a:latin typeface="Arial"/>
                  <a:ea typeface="Arial"/>
                  <a:cs typeface="Arial"/>
                  <a:sym typeface="Arial"/>
                </a:rPr>
                <a:t>(en ordre cronològic de més actual a menys)</a:t>
              </a:r>
              <a:endParaRPr sz="1800">
                <a:solidFill>
                  <a:srgbClr val="FFFFFF"/>
                </a:solidFill>
                <a:latin typeface="Arial"/>
                <a:ea typeface="Arial"/>
                <a:cs typeface="Arial"/>
                <a:sym typeface="Arial"/>
              </a:endParaRPr>
            </a:p>
          </p:txBody>
        </p:sp>
        <p:sp>
          <p:nvSpPr>
            <p:cNvPr id="917" name="Google Shape;917;g22c5bd769b8_0_112"/>
            <p:cNvSpPr/>
            <p:nvPr/>
          </p:nvSpPr>
          <p:spPr>
            <a:xfrm>
              <a:off x="0" y="2211407"/>
              <a:ext cx="6609900" cy="476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g22c5bd769b8_0_112"/>
            <p:cNvSpPr txBox="1"/>
            <p:nvPr/>
          </p:nvSpPr>
          <p:spPr>
            <a:xfrm>
              <a:off x="0" y="2211407"/>
              <a:ext cx="6609900" cy="476100"/>
            </a:xfrm>
            <a:prstGeom prst="rect">
              <a:avLst/>
            </a:prstGeom>
            <a:noFill/>
            <a:ln>
              <a:noFill/>
            </a:ln>
          </p:spPr>
          <p:txBody>
            <a:bodyPr spcFirstLastPara="1" wrap="square" lIns="209850" tIns="17775" rIns="99550" bIns="17775" anchor="ctr" anchorCtr="0">
              <a:noAutofit/>
            </a:bodyPr>
            <a:lstStyle/>
            <a:p>
              <a:pPr marL="114300" marR="0" lvl="1" indent="-114300" algn="l" rtl="0">
                <a:lnSpc>
                  <a:spcPct val="90000"/>
                </a:lnSpc>
                <a:spcBef>
                  <a:spcPts val="0"/>
                </a:spcBef>
                <a:spcAft>
                  <a:spcPts val="0"/>
                </a:spcAft>
                <a:buClr>
                  <a:srgbClr val="000000"/>
                </a:buClr>
                <a:buSzPts val="1400"/>
                <a:buFont typeface="Arial"/>
                <a:buChar char="•"/>
              </a:pPr>
              <a:r>
                <a:rPr lang="ca-ES" sz="1400" b="0" i="0" u="none" strike="noStrike" cap="none">
                  <a:solidFill>
                    <a:srgbClr val="000000"/>
                  </a:solidFill>
                  <a:latin typeface="Arial"/>
                  <a:ea typeface="Arial"/>
                  <a:cs typeface="Arial"/>
                  <a:sym typeface="Arial"/>
                </a:rPr>
                <a:t>Data, empresa, localitat </a:t>
              </a:r>
              <a:endParaRPr sz="1400" b="0" i="0" u="none" strike="noStrike" cap="none">
                <a:solidFill>
                  <a:srgbClr val="000000"/>
                </a:solidFill>
                <a:latin typeface="Arial"/>
                <a:ea typeface="Arial"/>
                <a:cs typeface="Arial"/>
                <a:sym typeface="Arial"/>
              </a:endParaRPr>
            </a:p>
            <a:p>
              <a:pPr marL="114300" marR="0" lvl="1" indent="-114300" algn="l" rtl="0">
                <a:lnSpc>
                  <a:spcPct val="90000"/>
                </a:lnSpc>
                <a:spcBef>
                  <a:spcPts val="280"/>
                </a:spcBef>
                <a:spcAft>
                  <a:spcPts val="0"/>
                </a:spcAft>
                <a:buClr>
                  <a:srgbClr val="000000"/>
                </a:buClr>
                <a:buSzPts val="1400"/>
                <a:buFont typeface="Arial"/>
                <a:buChar char="•"/>
              </a:pPr>
              <a:r>
                <a:rPr lang="ca-ES" sz="1400" b="0" i="0" u="none" strike="noStrike" cap="none">
                  <a:solidFill>
                    <a:srgbClr val="000000"/>
                  </a:solidFill>
                  <a:latin typeface="Arial"/>
                  <a:ea typeface="Arial"/>
                  <a:cs typeface="Arial"/>
                  <a:sym typeface="Arial"/>
                </a:rPr>
                <a:t>Càrrec desenvolupat, breu descripció</a:t>
              </a:r>
              <a:endParaRPr/>
            </a:p>
          </p:txBody>
        </p:sp>
        <p:sp>
          <p:nvSpPr>
            <p:cNvPr id="919" name="Google Shape;919;g22c5bd769b8_0_112"/>
            <p:cNvSpPr/>
            <p:nvPr/>
          </p:nvSpPr>
          <p:spPr>
            <a:xfrm>
              <a:off x="0" y="2687507"/>
              <a:ext cx="6609900" cy="430500"/>
            </a:xfrm>
            <a:prstGeom prst="roundRect">
              <a:avLst>
                <a:gd name="adj" fmla="val 16667"/>
              </a:avLst>
            </a:prstGeom>
            <a:solidFill>
              <a:srgbClr val="17406D"/>
            </a:solidFill>
            <a:ln w="15875" cap="flat" cmpd="sng">
              <a:solidFill>
                <a:srgbClr val="DBEFF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g22c5bd769b8_0_112"/>
            <p:cNvSpPr txBox="1"/>
            <p:nvPr/>
          </p:nvSpPr>
          <p:spPr>
            <a:xfrm>
              <a:off x="21018" y="2708525"/>
              <a:ext cx="6567900" cy="388500"/>
            </a:xfrm>
            <a:prstGeom prst="rect">
              <a:avLst/>
            </a:prstGeom>
            <a:noFill/>
            <a:ln>
              <a:noFill/>
            </a:ln>
          </p:spPr>
          <p:txBody>
            <a:bodyPr spcFirstLastPara="1" wrap="square" lIns="68575" tIns="68575" rIns="68575" bIns="68575" anchor="ctr" anchorCtr="0">
              <a:noAutofit/>
            </a:bodyPr>
            <a:lstStyle/>
            <a:p>
              <a:pPr marL="0" marR="0" lvl="0" indent="0" algn="l" rtl="0">
                <a:lnSpc>
                  <a:spcPct val="90000"/>
                </a:lnSpc>
                <a:spcBef>
                  <a:spcPts val="0"/>
                </a:spcBef>
                <a:spcAft>
                  <a:spcPts val="0"/>
                </a:spcAft>
                <a:buClr>
                  <a:srgbClr val="FFFFFF"/>
                </a:buClr>
                <a:buSzPts val="1800"/>
                <a:buFont typeface="Arial"/>
                <a:buNone/>
              </a:pPr>
              <a:r>
                <a:rPr lang="ca-ES" sz="1800">
                  <a:solidFill>
                    <a:srgbClr val="FFFFFF"/>
                  </a:solidFill>
                  <a:latin typeface="Arial"/>
                  <a:ea typeface="Arial"/>
                  <a:cs typeface="Arial"/>
                  <a:sym typeface="Arial"/>
                </a:rPr>
                <a:t>Idiomes</a:t>
              </a:r>
              <a:endParaRPr/>
            </a:p>
          </p:txBody>
        </p:sp>
        <p:sp>
          <p:nvSpPr>
            <p:cNvPr id="921" name="Google Shape;921;g22c5bd769b8_0_112"/>
            <p:cNvSpPr/>
            <p:nvPr/>
          </p:nvSpPr>
          <p:spPr>
            <a:xfrm>
              <a:off x="0" y="3118067"/>
              <a:ext cx="6609900" cy="381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g22c5bd769b8_0_112"/>
            <p:cNvSpPr txBox="1"/>
            <p:nvPr/>
          </p:nvSpPr>
          <p:spPr>
            <a:xfrm>
              <a:off x="0" y="3118067"/>
              <a:ext cx="6609900" cy="381000"/>
            </a:xfrm>
            <a:prstGeom prst="rect">
              <a:avLst/>
            </a:prstGeom>
            <a:noFill/>
            <a:ln>
              <a:noFill/>
            </a:ln>
          </p:spPr>
          <p:txBody>
            <a:bodyPr spcFirstLastPara="1" wrap="square" lIns="209850" tIns="17775" rIns="99550" bIns="17775" anchor="ctr" anchorCtr="0">
              <a:noAutofit/>
            </a:bodyPr>
            <a:lstStyle/>
            <a:p>
              <a:pPr marL="114300" marR="0" lvl="1" indent="-114300" algn="l" rtl="0">
                <a:lnSpc>
                  <a:spcPct val="90000"/>
                </a:lnSpc>
                <a:spcBef>
                  <a:spcPts val="0"/>
                </a:spcBef>
                <a:spcAft>
                  <a:spcPts val="0"/>
                </a:spcAft>
                <a:buClr>
                  <a:srgbClr val="000000"/>
                </a:buClr>
                <a:buSzPts val="1400"/>
                <a:buFont typeface="Arial"/>
                <a:buChar char="•"/>
              </a:pPr>
              <a:r>
                <a:rPr lang="ca-ES" sz="1400" b="0" i="0" u="none" strike="noStrike" cap="none">
                  <a:solidFill>
                    <a:srgbClr val="000000"/>
                  </a:solidFill>
                  <a:latin typeface="Arial"/>
                  <a:ea typeface="Arial"/>
                  <a:cs typeface="Arial"/>
                  <a:sym typeface="Arial"/>
                </a:rPr>
                <a:t>Llengua i nivell de domini (bàsic, mig, avançat o nadiu)</a:t>
              </a:r>
              <a:endParaRPr/>
            </a:p>
          </p:txBody>
        </p:sp>
        <p:sp>
          <p:nvSpPr>
            <p:cNvPr id="923" name="Google Shape;923;g22c5bd769b8_0_112"/>
            <p:cNvSpPr/>
            <p:nvPr/>
          </p:nvSpPr>
          <p:spPr>
            <a:xfrm>
              <a:off x="0" y="3498947"/>
              <a:ext cx="6609900" cy="430500"/>
            </a:xfrm>
            <a:prstGeom prst="roundRect">
              <a:avLst>
                <a:gd name="adj" fmla="val 16667"/>
              </a:avLst>
            </a:prstGeom>
            <a:solidFill>
              <a:srgbClr val="17406D"/>
            </a:solidFill>
            <a:ln w="15875" cap="flat" cmpd="sng">
              <a:solidFill>
                <a:srgbClr val="DBEFF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g22c5bd769b8_0_112"/>
            <p:cNvSpPr txBox="1"/>
            <p:nvPr/>
          </p:nvSpPr>
          <p:spPr>
            <a:xfrm>
              <a:off x="21018" y="3519965"/>
              <a:ext cx="6567900" cy="388500"/>
            </a:xfrm>
            <a:prstGeom prst="rect">
              <a:avLst/>
            </a:prstGeom>
            <a:noFill/>
            <a:ln>
              <a:noFill/>
            </a:ln>
          </p:spPr>
          <p:txBody>
            <a:bodyPr spcFirstLastPara="1" wrap="square" lIns="68575" tIns="68575" rIns="68575" bIns="68575" anchor="ctr" anchorCtr="0">
              <a:noAutofit/>
            </a:bodyPr>
            <a:lstStyle/>
            <a:p>
              <a:pPr marL="0" marR="0" lvl="0" indent="0" algn="l" rtl="0">
                <a:lnSpc>
                  <a:spcPct val="90000"/>
                </a:lnSpc>
                <a:spcBef>
                  <a:spcPts val="0"/>
                </a:spcBef>
                <a:spcAft>
                  <a:spcPts val="0"/>
                </a:spcAft>
                <a:buClr>
                  <a:srgbClr val="FFFFFF"/>
                </a:buClr>
                <a:buSzPts val="1800"/>
                <a:buFont typeface="Arial"/>
                <a:buNone/>
              </a:pPr>
              <a:r>
                <a:rPr lang="ca-ES" sz="1800">
                  <a:solidFill>
                    <a:srgbClr val="FFFFFF"/>
                  </a:solidFill>
                  <a:latin typeface="Arial"/>
                  <a:ea typeface="Arial"/>
                  <a:cs typeface="Arial"/>
                  <a:sym typeface="Arial"/>
                </a:rPr>
                <a:t>Informàtica</a:t>
              </a:r>
              <a:endParaRPr/>
            </a:p>
          </p:txBody>
        </p:sp>
        <p:sp>
          <p:nvSpPr>
            <p:cNvPr id="925" name="Google Shape;925;g22c5bd769b8_0_112"/>
            <p:cNvSpPr/>
            <p:nvPr/>
          </p:nvSpPr>
          <p:spPr>
            <a:xfrm>
              <a:off x="0" y="3929507"/>
              <a:ext cx="6609900" cy="381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g22c5bd769b8_0_112"/>
            <p:cNvSpPr txBox="1"/>
            <p:nvPr/>
          </p:nvSpPr>
          <p:spPr>
            <a:xfrm>
              <a:off x="0" y="3929507"/>
              <a:ext cx="6609900" cy="381000"/>
            </a:xfrm>
            <a:prstGeom prst="rect">
              <a:avLst/>
            </a:prstGeom>
            <a:noFill/>
            <a:ln>
              <a:noFill/>
            </a:ln>
          </p:spPr>
          <p:txBody>
            <a:bodyPr spcFirstLastPara="1" wrap="square" lIns="209850" tIns="17775" rIns="99550" bIns="17775" anchor="ctr" anchorCtr="0">
              <a:noAutofit/>
            </a:bodyPr>
            <a:lstStyle/>
            <a:p>
              <a:pPr marL="114300" marR="0" lvl="1" indent="-114300" algn="l" rtl="0">
                <a:lnSpc>
                  <a:spcPct val="90000"/>
                </a:lnSpc>
                <a:spcBef>
                  <a:spcPts val="0"/>
                </a:spcBef>
                <a:spcAft>
                  <a:spcPts val="0"/>
                </a:spcAft>
                <a:buClr>
                  <a:srgbClr val="000000"/>
                </a:buClr>
                <a:buSzPts val="1400"/>
                <a:buFont typeface="Arial"/>
                <a:buChar char="•"/>
              </a:pPr>
              <a:r>
                <a:rPr lang="ca-ES" sz="1400" b="0" i="0" u="none" strike="noStrike" cap="none">
                  <a:solidFill>
                    <a:srgbClr val="000000"/>
                  </a:solidFill>
                  <a:latin typeface="Arial"/>
                  <a:ea typeface="Arial"/>
                  <a:cs typeface="Arial"/>
                  <a:sym typeface="Arial"/>
                </a:rPr>
                <a:t>Programa i nivell de coneixença</a:t>
              </a:r>
              <a:endParaRPr/>
            </a:p>
          </p:txBody>
        </p:sp>
        <p:sp>
          <p:nvSpPr>
            <p:cNvPr id="927" name="Google Shape;927;g22c5bd769b8_0_112"/>
            <p:cNvSpPr/>
            <p:nvPr/>
          </p:nvSpPr>
          <p:spPr>
            <a:xfrm>
              <a:off x="0" y="4310387"/>
              <a:ext cx="6609900" cy="430500"/>
            </a:xfrm>
            <a:prstGeom prst="roundRect">
              <a:avLst>
                <a:gd name="adj" fmla="val 16667"/>
              </a:avLst>
            </a:prstGeom>
            <a:solidFill>
              <a:srgbClr val="17406D"/>
            </a:solidFill>
            <a:ln w="15875" cap="flat" cmpd="sng">
              <a:solidFill>
                <a:srgbClr val="DBEFF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g22c5bd769b8_0_112"/>
            <p:cNvSpPr txBox="1"/>
            <p:nvPr/>
          </p:nvSpPr>
          <p:spPr>
            <a:xfrm>
              <a:off x="21018" y="4331405"/>
              <a:ext cx="6567900" cy="388500"/>
            </a:xfrm>
            <a:prstGeom prst="rect">
              <a:avLst/>
            </a:prstGeom>
            <a:noFill/>
            <a:ln>
              <a:noFill/>
            </a:ln>
          </p:spPr>
          <p:txBody>
            <a:bodyPr spcFirstLastPara="1" wrap="square" lIns="68575" tIns="68575" rIns="68575" bIns="68575" anchor="ctr" anchorCtr="0">
              <a:noAutofit/>
            </a:bodyPr>
            <a:lstStyle/>
            <a:p>
              <a:pPr marL="0" marR="0" lvl="0" indent="0" algn="l" rtl="0">
                <a:lnSpc>
                  <a:spcPct val="90000"/>
                </a:lnSpc>
                <a:spcBef>
                  <a:spcPts val="0"/>
                </a:spcBef>
                <a:spcAft>
                  <a:spcPts val="0"/>
                </a:spcAft>
                <a:buClr>
                  <a:srgbClr val="FFFFFF"/>
                </a:buClr>
                <a:buSzPts val="1800"/>
                <a:buFont typeface="Arial"/>
                <a:buNone/>
              </a:pPr>
              <a:r>
                <a:rPr lang="ca-ES" sz="1800">
                  <a:solidFill>
                    <a:srgbClr val="FFFFFF"/>
                  </a:solidFill>
                  <a:latin typeface="Arial"/>
                  <a:ea typeface="Arial"/>
                  <a:cs typeface="Arial"/>
                  <a:sym typeface="Arial"/>
                </a:rPr>
                <a:t>Altres dades d’interès</a:t>
              </a:r>
              <a:endParaRPr/>
            </a:p>
          </p:txBody>
        </p:sp>
        <p:sp>
          <p:nvSpPr>
            <p:cNvPr id="929" name="Google Shape;929;g22c5bd769b8_0_112"/>
            <p:cNvSpPr/>
            <p:nvPr/>
          </p:nvSpPr>
          <p:spPr>
            <a:xfrm>
              <a:off x="0" y="4740947"/>
              <a:ext cx="6609900" cy="381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g22c5bd769b8_0_112"/>
            <p:cNvSpPr txBox="1"/>
            <p:nvPr/>
          </p:nvSpPr>
          <p:spPr>
            <a:xfrm>
              <a:off x="0" y="4740947"/>
              <a:ext cx="6609900" cy="381000"/>
            </a:xfrm>
            <a:prstGeom prst="rect">
              <a:avLst/>
            </a:prstGeom>
            <a:noFill/>
            <a:ln>
              <a:noFill/>
            </a:ln>
          </p:spPr>
          <p:txBody>
            <a:bodyPr spcFirstLastPara="1" wrap="square" lIns="209850" tIns="17775" rIns="99550" bIns="17775" anchor="ctr" anchorCtr="0">
              <a:noAutofit/>
            </a:bodyPr>
            <a:lstStyle/>
            <a:p>
              <a:pPr marL="114300" marR="0" lvl="1" indent="-114300" algn="l" rtl="0">
                <a:lnSpc>
                  <a:spcPct val="90000"/>
                </a:lnSpc>
                <a:spcBef>
                  <a:spcPts val="0"/>
                </a:spcBef>
                <a:spcAft>
                  <a:spcPts val="0"/>
                </a:spcAft>
                <a:buClr>
                  <a:srgbClr val="000000"/>
                </a:buClr>
                <a:buSzPts val="1400"/>
                <a:buFont typeface="Arial"/>
                <a:buChar char="•"/>
              </a:pPr>
              <a:r>
                <a:rPr lang="ca-ES" sz="1400" b="0" i="0" u="none" strike="noStrike" cap="none">
                  <a:solidFill>
                    <a:srgbClr val="000000"/>
                  </a:solidFill>
                  <a:latin typeface="Arial"/>
                  <a:ea typeface="Arial"/>
                  <a:cs typeface="Arial"/>
                  <a:sym typeface="Arial"/>
                </a:rPr>
                <a:t>Temps d’incorporació, disponibilitat per viatjar, carnet de conduir, etc.</a:t>
              </a:r>
              <a:endParaRPr/>
            </a:p>
          </p:txBody>
        </p:sp>
      </p:grpSp>
      <p:grpSp>
        <p:nvGrpSpPr>
          <p:cNvPr id="931" name="Google Shape;931;g22c5bd769b8_0_112"/>
          <p:cNvGrpSpPr/>
          <p:nvPr/>
        </p:nvGrpSpPr>
        <p:grpSpPr>
          <a:xfrm>
            <a:off x="10187547" y="1031894"/>
            <a:ext cx="1379700" cy="1735623"/>
            <a:chOff x="7563153" y="836712"/>
            <a:chExt cx="1379700" cy="1735623"/>
          </a:xfrm>
        </p:grpSpPr>
        <p:pic>
          <p:nvPicPr>
            <p:cNvPr id="932" name="Google Shape;932;g22c5bd769b8_0_112"/>
            <p:cNvPicPr preferRelativeResize="0"/>
            <p:nvPr/>
          </p:nvPicPr>
          <p:blipFill rotWithShape="1">
            <a:blip r:embed="rId5">
              <a:alphaModFix/>
            </a:blip>
            <a:srcRect/>
            <a:stretch/>
          </p:blipFill>
          <p:spPr>
            <a:xfrm>
              <a:off x="7623388" y="836712"/>
              <a:ext cx="1212423" cy="1212423"/>
            </a:xfrm>
            <a:prstGeom prst="rect">
              <a:avLst/>
            </a:prstGeom>
            <a:noFill/>
            <a:ln>
              <a:noFill/>
            </a:ln>
          </p:spPr>
        </p:pic>
        <p:sp>
          <p:nvSpPr>
            <p:cNvPr id="933" name="Google Shape;933;g22c5bd769b8_0_112"/>
            <p:cNvSpPr txBox="1"/>
            <p:nvPr/>
          </p:nvSpPr>
          <p:spPr>
            <a:xfrm>
              <a:off x="7563153" y="2049135"/>
              <a:ext cx="1379700" cy="5232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ca-ES" sz="1400">
                  <a:solidFill>
                    <a:srgbClr val="000000"/>
                  </a:solidFill>
                  <a:latin typeface="Calibri"/>
                  <a:ea typeface="Calibri"/>
                  <a:cs typeface="Calibri"/>
                  <a:sym typeface="Calibri"/>
                </a:rPr>
                <a:t>Insereix una</a:t>
              </a:r>
              <a:endParaRPr/>
            </a:p>
            <a:p>
              <a:pPr marL="0" marR="0" lvl="0" indent="0" algn="ctr" rtl="0">
                <a:spcBef>
                  <a:spcPts val="0"/>
                </a:spcBef>
                <a:spcAft>
                  <a:spcPts val="0"/>
                </a:spcAft>
                <a:buNone/>
              </a:pPr>
              <a:r>
                <a:rPr lang="ca-ES" sz="1400">
                  <a:solidFill>
                    <a:srgbClr val="000000"/>
                  </a:solidFill>
                  <a:latin typeface="Calibri"/>
                  <a:ea typeface="Calibri"/>
                  <a:cs typeface="Calibri"/>
                  <a:sym typeface="Calibri"/>
                </a:rPr>
                <a:t>bona foto actual</a:t>
              </a:r>
              <a:endParaRPr/>
            </a:p>
          </p:txBody>
        </p:sp>
      </p:grpSp>
      <p:grpSp>
        <p:nvGrpSpPr>
          <p:cNvPr id="2" name="Grupo 1">
            <a:extLst>
              <a:ext uri="{FF2B5EF4-FFF2-40B4-BE49-F238E27FC236}">
                <a16:creationId xmlns:a16="http://schemas.microsoft.com/office/drawing/2014/main" id="{BC6E9063-DF96-0A71-03AB-23D7144CC278}"/>
              </a:ext>
            </a:extLst>
          </p:cNvPr>
          <p:cNvGrpSpPr/>
          <p:nvPr/>
        </p:nvGrpSpPr>
        <p:grpSpPr>
          <a:xfrm>
            <a:off x="302623" y="6303814"/>
            <a:ext cx="11586754" cy="655298"/>
            <a:chOff x="302623" y="6257921"/>
            <a:chExt cx="11586754" cy="655298"/>
          </a:xfrm>
        </p:grpSpPr>
        <p:pic>
          <p:nvPicPr>
            <p:cNvPr id="3" name="Picture 3" descr="Logotip Generalitat">
              <a:extLst>
                <a:ext uri="{FF2B5EF4-FFF2-40B4-BE49-F238E27FC236}">
                  <a16:creationId xmlns:a16="http://schemas.microsoft.com/office/drawing/2014/main" id="{D90BC371-1923-BE2F-2713-D9C4EC8F916C}"/>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705122" y="6319402"/>
              <a:ext cx="1276578" cy="328263"/>
            </a:xfrm>
            <a:prstGeom prst="rect">
              <a:avLst/>
            </a:prstGeom>
            <a:noFill/>
            <a:ln>
              <a:noFill/>
            </a:ln>
          </p:spPr>
        </p:pic>
        <p:pic>
          <p:nvPicPr>
            <p:cNvPr id="4" name="Picture 6" descr="Logotip Ministerio de Educación y Formación Profesional">
              <a:extLst>
                <a:ext uri="{FF2B5EF4-FFF2-40B4-BE49-F238E27FC236}">
                  <a16:creationId xmlns:a16="http://schemas.microsoft.com/office/drawing/2014/main" id="{F1DAC47D-8DC4-63B3-1488-02818D7F9DE0}"/>
                </a:ext>
              </a:extLst>
            </p:cNvPr>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5515410" y="6257921"/>
              <a:ext cx="1084978" cy="3897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5" descr="Logotip Ministerio de Trabajo y Economía Social">
              <a:extLst>
                <a:ext uri="{FF2B5EF4-FFF2-40B4-BE49-F238E27FC236}">
                  <a16:creationId xmlns:a16="http://schemas.microsoft.com/office/drawing/2014/main" id="{CBEEF8BD-4360-B855-4418-EF895EDD762D}"/>
                </a:ext>
              </a:extLst>
            </p:cNvPr>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10067511" y="6277068"/>
              <a:ext cx="1273333" cy="370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Cuadro de texto 47">
              <a:extLst>
                <a:ext uri="{FF2B5EF4-FFF2-40B4-BE49-F238E27FC236}">
                  <a16:creationId xmlns:a16="http://schemas.microsoft.com/office/drawing/2014/main" id="{57D109BA-4439-9A4C-7E0D-9BABAFB1740E}"/>
                </a:ext>
              </a:extLst>
            </p:cNvPr>
            <p:cNvSpPr txBox="1"/>
            <p:nvPr/>
          </p:nvSpPr>
          <p:spPr>
            <a:xfrm>
              <a:off x="302623" y="6628518"/>
              <a:ext cx="11586754" cy="284701"/>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r>
                <a:rPr lang="ca-ES" sz="1000" b="1" i="1" dirty="0">
                  <a:effectLst/>
                  <a:latin typeface="Calibri" panose="020F0502020204030204" pitchFamily="34" charset="0"/>
                  <a:ea typeface="Calibri" panose="020F0502020204030204" pitchFamily="34" charset="0"/>
                </a:rPr>
                <a:t>Aquesta actuació està impulsada i subvencionada pel Servei Públic d’Ocupació de Catalunya – SOC – amb Fons rebuts del Ministeri d’Educació i Formació Professional i del Servei Públic d’Ocupació Estatal (SEPE</a:t>
              </a:r>
              <a:r>
                <a:rPr lang="ca-ES" sz="1000" b="1" dirty="0">
                  <a:effectLst/>
                  <a:latin typeface="Calibri" panose="020F0502020204030204" pitchFamily="34" charset="0"/>
                  <a:ea typeface="Calibri" panose="020F0502020204030204" pitchFamily="34" charset="0"/>
                </a:rPr>
                <a:t>)  </a:t>
              </a:r>
              <a:endParaRPr lang="es-ES" b="1" dirty="0">
                <a:effectLst/>
                <a:latin typeface="Calibri" panose="020F0502020204030204" pitchFamily="34" charset="0"/>
                <a:ea typeface="Calibri" panose="020F0502020204030204" pitchFamily="34" charset="0"/>
              </a:endParaRPr>
            </a:p>
            <a:p>
              <a:r>
                <a:rPr lang="ca-ES" sz="700" i="1" dirty="0">
                  <a:effectLst/>
                  <a:latin typeface="Calibri" panose="020F0502020204030204" pitchFamily="34" charset="0"/>
                  <a:ea typeface="Calibri" panose="020F0502020204030204" pitchFamily="34" charset="0"/>
                </a:rPr>
                <a:t> </a:t>
              </a:r>
              <a:endParaRPr lang="es-ES" sz="1100" dirty="0">
                <a:effectLst/>
                <a:latin typeface="Calibri" panose="020F0502020204030204" pitchFamily="34" charset="0"/>
                <a:ea typeface="Calibri" panose="020F0502020204030204" pitchFamily="34" charset="0"/>
              </a:endParaRPr>
            </a:p>
          </p:txBody>
        </p:sp>
      </p:gr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937"/>
        <p:cNvGrpSpPr/>
        <p:nvPr/>
      </p:nvGrpSpPr>
      <p:grpSpPr>
        <a:xfrm>
          <a:off x="0" y="0"/>
          <a:ext cx="0" cy="0"/>
          <a:chOff x="0" y="0"/>
          <a:chExt cx="0" cy="0"/>
        </a:xfrm>
      </p:grpSpPr>
      <p:cxnSp>
        <p:nvCxnSpPr>
          <p:cNvPr id="938" name="Google Shape;938;g22c5bd769b8_0_180"/>
          <p:cNvCxnSpPr/>
          <p:nvPr/>
        </p:nvCxnSpPr>
        <p:spPr>
          <a:xfrm>
            <a:off x="0" y="789901"/>
            <a:ext cx="12192000" cy="79200"/>
          </a:xfrm>
          <a:prstGeom prst="straightConnector1">
            <a:avLst/>
          </a:prstGeom>
          <a:noFill/>
          <a:ln w="12700" cap="flat" cmpd="sng">
            <a:solidFill>
              <a:schemeClr val="accent1"/>
            </a:solidFill>
            <a:prstDash val="solid"/>
            <a:round/>
            <a:headEnd type="none" w="sm" len="sm"/>
            <a:tailEnd type="none" w="sm" len="sm"/>
          </a:ln>
        </p:spPr>
      </p:cxnSp>
      <p:pic>
        <p:nvPicPr>
          <p:cNvPr id="939" name="Google Shape;939;g22c5bd769b8_0_180"/>
          <p:cNvPicPr preferRelativeResize="0"/>
          <p:nvPr/>
        </p:nvPicPr>
        <p:blipFill rotWithShape="1">
          <a:blip r:embed="rId3">
            <a:alphaModFix/>
          </a:blip>
          <a:srcRect/>
          <a:stretch/>
        </p:blipFill>
        <p:spPr>
          <a:xfrm>
            <a:off x="10069925" y="49663"/>
            <a:ext cx="1973179" cy="650901"/>
          </a:xfrm>
          <a:prstGeom prst="rect">
            <a:avLst/>
          </a:prstGeom>
          <a:noFill/>
          <a:ln>
            <a:noFill/>
          </a:ln>
        </p:spPr>
      </p:pic>
      <p:pic>
        <p:nvPicPr>
          <p:cNvPr id="941" name="Google Shape;941;g22c5bd769b8_0_180"/>
          <p:cNvPicPr preferRelativeResize="0"/>
          <p:nvPr/>
        </p:nvPicPr>
        <p:blipFill rotWithShape="1">
          <a:blip r:embed="rId4">
            <a:alphaModFix/>
          </a:blip>
          <a:srcRect/>
          <a:stretch/>
        </p:blipFill>
        <p:spPr>
          <a:xfrm>
            <a:off x="189535" y="187010"/>
            <a:ext cx="2131889" cy="376216"/>
          </a:xfrm>
          <a:prstGeom prst="rect">
            <a:avLst/>
          </a:prstGeom>
          <a:noFill/>
          <a:ln>
            <a:noFill/>
          </a:ln>
        </p:spPr>
      </p:pic>
      <p:sp>
        <p:nvSpPr>
          <p:cNvPr id="943" name="Google Shape;943;g22c5bd769b8_0_180"/>
          <p:cNvSpPr txBox="1"/>
          <p:nvPr/>
        </p:nvSpPr>
        <p:spPr>
          <a:xfrm>
            <a:off x="2794050" y="268575"/>
            <a:ext cx="7393500" cy="4308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ca-ES" sz="2200" b="1">
                <a:solidFill>
                  <a:srgbClr val="17406D"/>
                </a:solidFill>
                <a:latin typeface="Calibri"/>
                <a:ea typeface="Calibri"/>
                <a:cs typeface="Calibri"/>
                <a:sym typeface="Calibri"/>
              </a:rPr>
              <a:t>Instruments per a la recerca de feina: El CV</a:t>
            </a:r>
            <a:endParaRPr sz="2200" b="1">
              <a:solidFill>
                <a:srgbClr val="17406D"/>
              </a:solidFill>
              <a:latin typeface="Calibri"/>
              <a:ea typeface="Calibri"/>
              <a:cs typeface="Calibri"/>
              <a:sym typeface="Calibri"/>
            </a:endParaRPr>
          </a:p>
        </p:txBody>
      </p:sp>
      <p:cxnSp>
        <p:nvCxnSpPr>
          <p:cNvPr id="944" name="Google Shape;944;g22c5bd769b8_0_180"/>
          <p:cNvCxnSpPr/>
          <p:nvPr/>
        </p:nvCxnSpPr>
        <p:spPr>
          <a:xfrm rot="10800000" flipH="1">
            <a:off x="628825" y="1626275"/>
            <a:ext cx="6131700" cy="35400"/>
          </a:xfrm>
          <a:prstGeom prst="straightConnector1">
            <a:avLst/>
          </a:prstGeom>
          <a:noFill/>
          <a:ln w="12700" cap="flat" cmpd="sng">
            <a:solidFill>
              <a:schemeClr val="accent1"/>
            </a:solidFill>
            <a:prstDash val="solid"/>
            <a:round/>
            <a:headEnd type="none" w="sm" len="sm"/>
            <a:tailEnd type="none" w="sm" len="sm"/>
          </a:ln>
        </p:spPr>
      </p:cxnSp>
      <p:sp>
        <p:nvSpPr>
          <p:cNvPr id="945" name="Google Shape;945;g22c5bd769b8_0_180"/>
          <p:cNvSpPr/>
          <p:nvPr/>
        </p:nvSpPr>
        <p:spPr>
          <a:xfrm>
            <a:off x="547075" y="1095775"/>
            <a:ext cx="6295200" cy="445500"/>
          </a:xfrm>
          <a:prstGeom prst="rect">
            <a:avLst/>
          </a:prstGeom>
          <a:noFill/>
          <a:ln>
            <a:noFill/>
          </a:ln>
        </p:spPr>
        <p:txBody>
          <a:bodyPr spcFirstLastPara="1" wrap="square" lIns="91425" tIns="45700" rIns="91425" bIns="45700" anchor="t" anchorCtr="0">
            <a:noAutofit/>
          </a:bodyPr>
          <a:lstStyle/>
          <a:p>
            <a:pPr marL="0" lvl="0" indent="0" algn="l" rtl="0">
              <a:lnSpc>
                <a:spcPct val="85000"/>
              </a:lnSpc>
              <a:spcBef>
                <a:spcPts val="0"/>
              </a:spcBef>
              <a:spcAft>
                <a:spcPts val="0"/>
              </a:spcAft>
              <a:buClr>
                <a:srgbClr val="17406D"/>
              </a:buClr>
              <a:buSzPts val="3600"/>
              <a:buFont typeface="Calibri"/>
              <a:buNone/>
            </a:pPr>
            <a:r>
              <a:rPr lang="ca-ES" sz="3200" b="1">
                <a:solidFill>
                  <a:srgbClr val="0F6FC6"/>
                </a:solidFill>
                <a:latin typeface="Calibri"/>
                <a:ea typeface="Calibri"/>
                <a:cs typeface="Calibri"/>
                <a:sym typeface="Calibri"/>
              </a:rPr>
              <a:t>No és necessari posar al CV</a:t>
            </a:r>
            <a:endParaRPr/>
          </a:p>
        </p:txBody>
      </p:sp>
      <p:sp>
        <p:nvSpPr>
          <p:cNvPr id="946" name="Google Shape;946;g22c5bd769b8_0_180"/>
          <p:cNvSpPr txBox="1"/>
          <p:nvPr/>
        </p:nvSpPr>
        <p:spPr>
          <a:xfrm>
            <a:off x="867800" y="2179450"/>
            <a:ext cx="10344900" cy="3743400"/>
          </a:xfrm>
          <a:prstGeom prst="rect">
            <a:avLst/>
          </a:prstGeom>
          <a:noFill/>
          <a:ln>
            <a:noFill/>
          </a:ln>
        </p:spPr>
        <p:txBody>
          <a:bodyPr spcFirstLastPara="1" wrap="square" lIns="91425" tIns="45700" rIns="91425" bIns="45700" anchor="t" anchorCtr="0">
            <a:normAutofit/>
          </a:bodyPr>
          <a:lstStyle/>
          <a:p>
            <a:pPr marL="91440" marR="0" lvl="0" indent="-171964" algn="l" rtl="0">
              <a:lnSpc>
                <a:spcPct val="90000"/>
              </a:lnSpc>
              <a:spcBef>
                <a:spcPts val="1000"/>
              </a:spcBef>
              <a:spcAft>
                <a:spcPts val="0"/>
              </a:spcAft>
              <a:buClr>
                <a:schemeClr val="dk1"/>
              </a:buClr>
              <a:buSzPts val="2708"/>
              <a:buFont typeface="Arial"/>
              <a:buChar char="•"/>
            </a:pPr>
            <a:r>
              <a:rPr lang="ca-ES" sz="2708">
                <a:solidFill>
                  <a:schemeClr val="dk1"/>
                </a:solidFill>
                <a:latin typeface="Calibri"/>
                <a:ea typeface="Calibri"/>
                <a:cs typeface="Calibri"/>
                <a:sym typeface="Calibri"/>
              </a:rPr>
              <a:t>No cal posar CURRÍCULUM, ja se sap. </a:t>
            </a:r>
            <a:endParaRPr sz="1608">
              <a:solidFill>
                <a:schemeClr val="dk1"/>
              </a:solidFill>
            </a:endParaRPr>
          </a:p>
          <a:p>
            <a:pPr marL="91440" marR="0" lvl="0" indent="-171964" algn="l" rtl="0">
              <a:lnSpc>
                <a:spcPct val="90000"/>
              </a:lnSpc>
              <a:spcBef>
                <a:spcPts val="1000"/>
              </a:spcBef>
              <a:spcAft>
                <a:spcPts val="0"/>
              </a:spcAft>
              <a:buClr>
                <a:schemeClr val="dk1"/>
              </a:buClr>
              <a:buSzPts val="2708"/>
              <a:buFont typeface="Arial"/>
              <a:buChar char="•"/>
            </a:pPr>
            <a:r>
              <a:rPr lang="ca-ES" sz="2708">
                <a:solidFill>
                  <a:schemeClr val="dk1"/>
                </a:solidFill>
                <a:latin typeface="Calibri"/>
                <a:ea typeface="Calibri"/>
                <a:cs typeface="Calibri"/>
                <a:sym typeface="Calibri"/>
              </a:rPr>
              <a:t>L'edat i l'estat civil, si no es demana explícitament. </a:t>
            </a:r>
            <a:endParaRPr sz="1608">
              <a:solidFill>
                <a:schemeClr val="dk1"/>
              </a:solidFill>
            </a:endParaRPr>
          </a:p>
          <a:p>
            <a:pPr marL="91440" marR="0" lvl="0" indent="-171964" algn="l" rtl="0">
              <a:lnSpc>
                <a:spcPct val="90000"/>
              </a:lnSpc>
              <a:spcBef>
                <a:spcPts val="1000"/>
              </a:spcBef>
              <a:spcAft>
                <a:spcPts val="0"/>
              </a:spcAft>
              <a:buClr>
                <a:schemeClr val="dk1"/>
              </a:buClr>
              <a:buSzPts val="2708"/>
              <a:buFont typeface="Arial"/>
              <a:buChar char="•"/>
            </a:pPr>
            <a:r>
              <a:rPr lang="ca-ES" sz="2708">
                <a:solidFill>
                  <a:schemeClr val="dk1"/>
                </a:solidFill>
                <a:latin typeface="Calibri"/>
                <a:ea typeface="Calibri"/>
                <a:cs typeface="Calibri"/>
                <a:sym typeface="Calibri"/>
              </a:rPr>
              <a:t>Els 15 o 30 seminaris als quals has assistit. Només aquells més significatius relatius al lloc de feina. </a:t>
            </a:r>
            <a:endParaRPr sz="1608">
              <a:solidFill>
                <a:schemeClr val="dk1"/>
              </a:solidFill>
            </a:endParaRPr>
          </a:p>
          <a:p>
            <a:pPr marL="91440" marR="0" lvl="0" indent="-171964" algn="l" rtl="0">
              <a:lnSpc>
                <a:spcPct val="90000"/>
              </a:lnSpc>
              <a:spcBef>
                <a:spcPts val="1000"/>
              </a:spcBef>
              <a:spcAft>
                <a:spcPts val="0"/>
              </a:spcAft>
              <a:buClr>
                <a:schemeClr val="dk1"/>
              </a:buClr>
              <a:buSzPts val="2708"/>
              <a:buFont typeface="Arial"/>
              <a:buChar char="•"/>
            </a:pPr>
            <a:r>
              <a:rPr lang="ca-ES" sz="2708">
                <a:solidFill>
                  <a:schemeClr val="dk1"/>
                </a:solidFill>
                <a:latin typeface="Calibri"/>
                <a:ea typeface="Calibri"/>
                <a:cs typeface="Calibri"/>
                <a:sym typeface="Calibri"/>
              </a:rPr>
              <a:t>Les teves aficions si no tenen relació amb el lloc de treball. </a:t>
            </a:r>
            <a:endParaRPr sz="1608">
              <a:solidFill>
                <a:schemeClr val="dk1"/>
              </a:solidFill>
            </a:endParaRPr>
          </a:p>
          <a:p>
            <a:pPr marL="91440" marR="0" lvl="0" indent="-171964" algn="l" rtl="0">
              <a:lnSpc>
                <a:spcPct val="90000"/>
              </a:lnSpc>
              <a:spcBef>
                <a:spcPts val="1000"/>
              </a:spcBef>
              <a:spcAft>
                <a:spcPts val="0"/>
              </a:spcAft>
              <a:buClr>
                <a:schemeClr val="dk1"/>
              </a:buClr>
              <a:buSzPts val="2708"/>
              <a:buFont typeface="Arial"/>
              <a:buChar char="•"/>
            </a:pPr>
            <a:r>
              <a:rPr lang="ca-ES" sz="2708">
                <a:solidFill>
                  <a:schemeClr val="dk1"/>
                </a:solidFill>
                <a:latin typeface="Calibri"/>
                <a:ea typeface="Calibri"/>
                <a:cs typeface="Calibri"/>
                <a:sym typeface="Calibri"/>
              </a:rPr>
              <a:t>L'expedient acadèmic, excepte si el demanen explícitament. </a:t>
            </a:r>
            <a:endParaRPr sz="1608">
              <a:solidFill>
                <a:schemeClr val="dk1"/>
              </a:solidFill>
            </a:endParaRPr>
          </a:p>
          <a:p>
            <a:pPr marL="91440" marR="0" lvl="0" indent="-171964" algn="l" rtl="0">
              <a:lnSpc>
                <a:spcPct val="90000"/>
              </a:lnSpc>
              <a:spcBef>
                <a:spcPts val="1000"/>
              </a:spcBef>
              <a:spcAft>
                <a:spcPts val="0"/>
              </a:spcAft>
              <a:buClr>
                <a:schemeClr val="dk1"/>
              </a:buClr>
              <a:buSzPts val="2708"/>
              <a:buFont typeface="Arial"/>
              <a:buChar char="•"/>
            </a:pPr>
            <a:r>
              <a:rPr lang="ca-ES" sz="2708">
                <a:solidFill>
                  <a:schemeClr val="dk1"/>
                </a:solidFill>
                <a:latin typeface="Calibri"/>
                <a:ea typeface="Calibri"/>
                <a:cs typeface="Calibri"/>
                <a:sym typeface="Calibri"/>
              </a:rPr>
              <a:t>Referències de terceres persones.</a:t>
            </a:r>
            <a:endParaRPr sz="1608">
              <a:solidFill>
                <a:schemeClr val="dk1"/>
              </a:solidFill>
            </a:endParaRPr>
          </a:p>
          <a:p>
            <a:pPr marL="91440" marR="0" lvl="0" indent="-91440" algn="l" rtl="0">
              <a:lnSpc>
                <a:spcPct val="90000"/>
              </a:lnSpc>
              <a:spcBef>
                <a:spcPts val="1400"/>
              </a:spcBef>
              <a:spcAft>
                <a:spcPts val="0"/>
              </a:spcAft>
              <a:buClr>
                <a:srgbClr val="0F6FC6"/>
              </a:buClr>
              <a:buSzPts val="2000"/>
              <a:buFont typeface="Noto Sans Symbols"/>
              <a:buNone/>
            </a:pPr>
            <a:endParaRPr sz="2000">
              <a:solidFill>
                <a:srgbClr val="3F3F3F"/>
              </a:solidFill>
              <a:latin typeface="Calibri"/>
              <a:ea typeface="Calibri"/>
              <a:cs typeface="Calibri"/>
              <a:sym typeface="Calibri"/>
            </a:endParaRPr>
          </a:p>
          <a:p>
            <a:pPr marL="91440" marR="0" lvl="0" indent="0" algn="l" rtl="0">
              <a:lnSpc>
                <a:spcPct val="90000"/>
              </a:lnSpc>
              <a:spcBef>
                <a:spcPts val="1400"/>
              </a:spcBef>
              <a:spcAft>
                <a:spcPts val="0"/>
              </a:spcAft>
              <a:buClr>
                <a:srgbClr val="0F6FC6"/>
              </a:buClr>
              <a:buSzPts val="2000"/>
              <a:buFont typeface="Calibri"/>
              <a:buNone/>
            </a:pPr>
            <a:endParaRPr sz="2000">
              <a:solidFill>
                <a:srgbClr val="3F3F3F"/>
              </a:solidFill>
              <a:latin typeface="Calibri"/>
              <a:ea typeface="Calibri"/>
              <a:cs typeface="Calibri"/>
              <a:sym typeface="Calibri"/>
            </a:endParaRPr>
          </a:p>
        </p:txBody>
      </p:sp>
      <p:grpSp>
        <p:nvGrpSpPr>
          <p:cNvPr id="2" name="Grupo 1">
            <a:extLst>
              <a:ext uri="{FF2B5EF4-FFF2-40B4-BE49-F238E27FC236}">
                <a16:creationId xmlns:a16="http://schemas.microsoft.com/office/drawing/2014/main" id="{55DD0E06-5B40-7189-0F3A-23F8B733F699}"/>
              </a:ext>
            </a:extLst>
          </p:cNvPr>
          <p:cNvGrpSpPr/>
          <p:nvPr/>
        </p:nvGrpSpPr>
        <p:grpSpPr>
          <a:xfrm>
            <a:off x="302623" y="6303814"/>
            <a:ext cx="11586754" cy="655298"/>
            <a:chOff x="302623" y="6257921"/>
            <a:chExt cx="11586754" cy="655298"/>
          </a:xfrm>
        </p:grpSpPr>
        <p:pic>
          <p:nvPicPr>
            <p:cNvPr id="3" name="Picture 3" descr="Logotip Generalitat">
              <a:extLst>
                <a:ext uri="{FF2B5EF4-FFF2-40B4-BE49-F238E27FC236}">
                  <a16:creationId xmlns:a16="http://schemas.microsoft.com/office/drawing/2014/main" id="{7F63048C-3165-1C8D-FFE3-8357E3CEE723}"/>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705122" y="6319402"/>
              <a:ext cx="1276578" cy="328263"/>
            </a:xfrm>
            <a:prstGeom prst="rect">
              <a:avLst/>
            </a:prstGeom>
            <a:noFill/>
            <a:ln>
              <a:noFill/>
            </a:ln>
          </p:spPr>
        </p:pic>
        <p:pic>
          <p:nvPicPr>
            <p:cNvPr id="4" name="Picture 6" descr="Logotip Ministerio de Educación y Formación Profesional">
              <a:extLst>
                <a:ext uri="{FF2B5EF4-FFF2-40B4-BE49-F238E27FC236}">
                  <a16:creationId xmlns:a16="http://schemas.microsoft.com/office/drawing/2014/main" id="{2BB5CBD8-5103-A0D1-23AD-EB8B3E4A30D5}"/>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5515410" y="6257921"/>
              <a:ext cx="1084978" cy="3897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5" descr="Logotip Ministerio de Trabajo y Economía Social">
              <a:extLst>
                <a:ext uri="{FF2B5EF4-FFF2-40B4-BE49-F238E27FC236}">
                  <a16:creationId xmlns:a16="http://schemas.microsoft.com/office/drawing/2014/main" id="{989F8C82-8590-AE34-7782-BDD90EA083A5}"/>
                </a:ext>
              </a:extLst>
            </p:cNvPr>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10067511" y="6277068"/>
              <a:ext cx="1273333" cy="370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Cuadro de texto 47">
              <a:extLst>
                <a:ext uri="{FF2B5EF4-FFF2-40B4-BE49-F238E27FC236}">
                  <a16:creationId xmlns:a16="http://schemas.microsoft.com/office/drawing/2014/main" id="{69704BB3-7463-A83E-4A17-9E9B6B406DE5}"/>
                </a:ext>
              </a:extLst>
            </p:cNvPr>
            <p:cNvSpPr txBox="1"/>
            <p:nvPr/>
          </p:nvSpPr>
          <p:spPr>
            <a:xfrm>
              <a:off x="302623" y="6628518"/>
              <a:ext cx="11586754" cy="284701"/>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r>
                <a:rPr lang="ca-ES" sz="1000" b="1" i="1" dirty="0">
                  <a:effectLst/>
                  <a:latin typeface="Calibri" panose="020F0502020204030204" pitchFamily="34" charset="0"/>
                  <a:ea typeface="Calibri" panose="020F0502020204030204" pitchFamily="34" charset="0"/>
                </a:rPr>
                <a:t>Aquesta actuació està impulsada i subvencionada pel Servei Públic d’Ocupació de Catalunya – SOC – amb Fons rebuts del Ministeri d’Educació i Formació Professional i del Servei Públic d’Ocupació Estatal (SEPE</a:t>
              </a:r>
              <a:r>
                <a:rPr lang="ca-ES" sz="1000" b="1" dirty="0">
                  <a:effectLst/>
                  <a:latin typeface="Calibri" panose="020F0502020204030204" pitchFamily="34" charset="0"/>
                  <a:ea typeface="Calibri" panose="020F0502020204030204" pitchFamily="34" charset="0"/>
                </a:rPr>
                <a:t>)  </a:t>
              </a:r>
              <a:endParaRPr lang="es-ES" b="1" dirty="0">
                <a:effectLst/>
                <a:latin typeface="Calibri" panose="020F0502020204030204" pitchFamily="34" charset="0"/>
                <a:ea typeface="Calibri" panose="020F0502020204030204" pitchFamily="34" charset="0"/>
              </a:endParaRPr>
            </a:p>
            <a:p>
              <a:r>
                <a:rPr lang="ca-ES" sz="700" i="1" dirty="0">
                  <a:effectLst/>
                  <a:latin typeface="Calibri" panose="020F0502020204030204" pitchFamily="34" charset="0"/>
                  <a:ea typeface="Calibri" panose="020F0502020204030204" pitchFamily="34" charset="0"/>
                </a:rPr>
                <a:t> </a:t>
              </a:r>
              <a:endParaRPr lang="es-ES" sz="1100" dirty="0">
                <a:effectLst/>
                <a:latin typeface="Calibri" panose="020F0502020204030204" pitchFamily="34" charset="0"/>
                <a:ea typeface="Calibri" panose="020F0502020204030204" pitchFamily="34" charset="0"/>
              </a:endParaRPr>
            </a:p>
          </p:txBody>
        </p:sp>
      </p:gr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950"/>
        <p:cNvGrpSpPr/>
        <p:nvPr/>
      </p:nvGrpSpPr>
      <p:grpSpPr>
        <a:xfrm>
          <a:off x="0" y="0"/>
          <a:ext cx="0" cy="0"/>
          <a:chOff x="0" y="0"/>
          <a:chExt cx="0" cy="0"/>
        </a:xfrm>
      </p:grpSpPr>
      <p:cxnSp>
        <p:nvCxnSpPr>
          <p:cNvPr id="951" name="Google Shape;951;g22c5bd769b8_0_193"/>
          <p:cNvCxnSpPr/>
          <p:nvPr/>
        </p:nvCxnSpPr>
        <p:spPr>
          <a:xfrm>
            <a:off x="0" y="789901"/>
            <a:ext cx="12192000" cy="79200"/>
          </a:xfrm>
          <a:prstGeom prst="straightConnector1">
            <a:avLst/>
          </a:prstGeom>
          <a:noFill/>
          <a:ln w="12700" cap="flat" cmpd="sng">
            <a:solidFill>
              <a:schemeClr val="accent1"/>
            </a:solidFill>
            <a:prstDash val="solid"/>
            <a:round/>
            <a:headEnd type="none" w="sm" len="sm"/>
            <a:tailEnd type="none" w="sm" len="sm"/>
          </a:ln>
        </p:spPr>
      </p:cxnSp>
      <p:pic>
        <p:nvPicPr>
          <p:cNvPr id="952" name="Google Shape;952;g22c5bd769b8_0_193"/>
          <p:cNvPicPr preferRelativeResize="0"/>
          <p:nvPr/>
        </p:nvPicPr>
        <p:blipFill rotWithShape="1">
          <a:blip r:embed="rId3">
            <a:alphaModFix/>
          </a:blip>
          <a:srcRect/>
          <a:stretch/>
        </p:blipFill>
        <p:spPr>
          <a:xfrm>
            <a:off x="10069925" y="49663"/>
            <a:ext cx="1973179" cy="650901"/>
          </a:xfrm>
          <a:prstGeom prst="rect">
            <a:avLst/>
          </a:prstGeom>
          <a:noFill/>
          <a:ln>
            <a:noFill/>
          </a:ln>
        </p:spPr>
      </p:pic>
      <p:pic>
        <p:nvPicPr>
          <p:cNvPr id="954" name="Google Shape;954;g22c5bd769b8_0_193"/>
          <p:cNvPicPr preferRelativeResize="0"/>
          <p:nvPr/>
        </p:nvPicPr>
        <p:blipFill rotWithShape="1">
          <a:blip r:embed="rId4">
            <a:alphaModFix/>
          </a:blip>
          <a:srcRect/>
          <a:stretch/>
        </p:blipFill>
        <p:spPr>
          <a:xfrm>
            <a:off x="189535" y="187010"/>
            <a:ext cx="2131889" cy="376216"/>
          </a:xfrm>
          <a:prstGeom prst="rect">
            <a:avLst/>
          </a:prstGeom>
          <a:noFill/>
          <a:ln>
            <a:noFill/>
          </a:ln>
        </p:spPr>
      </p:pic>
      <p:sp>
        <p:nvSpPr>
          <p:cNvPr id="956" name="Google Shape;956;g22c5bd769b8_0_193"/>
          <p:cNvSpPr txBox="1"/>
          <p:nvPr/>
        </p:nvSpPr>
        <p:spPr>
          <a:xfrm>
            <a:off x="2794050" y="268575"/>
            <a:ext cx="7393500" cy="4308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ca-ES" sz="2200" b="1">
                <a:solidFill>
                  <a:srgbClr val="17406D"/>
                </a:solidFill>
                <a:latin typeface="Calibri"/>
                <a:ea typeface="Calibri"/>
                <a:cs typeface="Calibri"/>
                <a:sym typeface="Calibri"/>
              </a:rPr>
              <a:t>Instruments per a la recerca de feina: El CV</a:t>
            </a:r>
            <a:endParaRPr sz="2200" b="1">
              <a:solidFill>
                <a:srgbClr val="17406D"/>
              </a:solidFill>
              <a:latin typeface="Calibri"/>
              <a:ea typeface="Calibri"/>
              <a:cs typeface="Calibri"/>
              <a:sym typeface="Calibri"/>
            </a:endParaRPr>
          </a:p>
        </p:txBody>
      </p:sp>
      <p:cxnSp>
        <p:nvCxnSpPr>
          <p:cNvPr id="957" name="Google Shape;957;g22c5bd769b8_0_193"/>
          <p:cNvCxnSpPr/>
          <p:nvPr/>
        </p:nvCxnSpPr>
        <p:spPr>
          <a:xfrm rot="10800000" flipH="1">
            <a:off x="628825" y="1350175"/>
            <a:ext cx="6131700" cy="35400"/>
          </a:xfrm>
          <a:prstGeom prst="straightConnector1">
            <a:avLst/>
          </a:prstGeom>
          <a:noFill/>
          <a:ln w="12700" cap="flat" cmpd="sng">
            <a:solidFill>
              <a:schemeClr val="accent1"/>
            </a:solidFill>
            <a:prstDash val="solid"/>
            <a:round/>
            <a:headEnd type="none" w="sm" len="sm"/>
            <a:tailEnd type="none" w="sm" len="sm"/>
          </a:ln>
        </p:spPr>
      </p:cxnSp>
      <p:sp>
        <p:nvSpPr>
          <p:cNvPr id="958" name="Google Shape;958;g22c5bd769b8_0_193"/>
          <p:cNvSpPr/>
          <p:nvPr/>
        </p:nvSpPr>
        <p:spPr>
          <a:xfrm>
            <a:off x="547075" y="940075"/>
            <a:ext cx="6295200" cy="445500"/>
          </a:xfrm>
          <a:prstGeom prst="rect">
            <a:avLst/>
          </a:prstGeom>
          <a:noFill/>
          <a:ln>
            <a:noFill/>
          </a:ln>
        </p:spPr>
        <p:txBody>
          <a:bodyPr spcFirstLastPara="1" wrap="square" lIns="91425" tIns="45700" rIns="91425" bIns="45700" anchor="t" anchorCtr="0">
            <a:noAutofit/>
          </a:bodyPr>
          <a:lstStyle/>
          <a:p>
            <a:pPr marL="0" lvl="0" indent="0" algn="l" rtl="0">
              <a:lnSpc>
                <a:spcPct val="85000"/>
              </a:lnSpc>
              <a:spcBef>
                <a:spcPts val="0"/>
              </a:spcBef>
              <a:spcAft>
                <a:spcPts val="0"/>
              </a:spcAft>
              <a:buSzPts val="3600"/>
              <a:buNone/>
            </a:pPr>
            <a:r>
              <a:rPr lang="ca-ES" sz="3200" b="1">
                <a:solidFill>
                  <a:srgbClr val="0F6FC6"/>
                </a:solidFill>
                <a:latin typeface="Calibri"/>
                <a:ea typeface="Calibri"/>
                <a:cs typeface="Calibri"/>
                <a:sym typeface="Calibri"/>
              </a:rPr>
              <a:t>TIPOLOGIES DE CV (1)</a:t>
            </a:r>
            <a:endParaRPr/>
          </a:p>
        </p:txBody>
      </p:sp>
      <p:sp>
        <p:nvSpPr>
          <p:cNvPr id="959" name="Google Shape;959;g22c5bd769b8_0_193"/>
          <p:cNvSpPr txBox="1"/>
          <p:nvPr/>
        </p:nvSpPr>
        <p:spPr>
          <a:xfrm>
            <a:off x="213900" y="1484995"/>
            <a:ext cx="11764200" cy="5185995"/>
          </a:xfrm>
          <a:prstGeom prst="rect">
            <a:avLst/>
          </a:prstGeom>
          <a:noFill/>
          <a:ln>
            <a:noFill/>
          </a:ln>
        </p:spPr>
        <p:txBody>
          <a:bodyPr spcFirstLastPara="1" wrap="square" lIns="91425" tIns="45700" rIns="91425" bIns="45700" anchor="t" anchorCtr="0">
            <a:spAutoFit/>
          </a:bodyPr>
          <a:lstStyle/>
          <a:p>
            <a:pPr marL="285750" marR="0" lvl="0" indent="-273050" algn="just" rtl="0">
              <a:lnSpc>
                <a:spcPct val="150000"/>
              </a:lnSpc>
              <a:spcBef>
                <a:spcPts val="0"/>
              </a:spcBef>
              <a:spcAft>
                <a:spcPts val="0"/>
              </a:spcAft>
              <a:buClr>
                <a:srgbClr val="000000"/>
              </a:buClr>
              <a:buSzPts val="1600"/>
              <a:buFont typeface="Arial"/>
              <a:buChar char="•"/>
            </a:pPr>
            <a:r>
              <a:rPr lang="ca-ES" sz="1600" b="1" dirty="0">
                <a:solidFill>
                  <a:srgbClr val="000000"/>
                </a:solidFill>
                <a:latin typeface="Arial"/>
                <a:ea typeface="Arial"/>
                <a:cs typeface="Arial"/>
                <a:sym typeface="Arial"/>
              </a:rPr>
              <a:t>CV cronològic</a:t>
            </a:r>
            <a:r>
              <a:rPr lang="ca-ES" sz="1600" dirty="0">
                <a:solidFill>
                  <a:srgbClr val="000000"/>
                </a:solidFill>
                <a:latin typeface="Arial"/>
                <a:ea typeface="Arial"/>
                <a:cs typeface="Arial"/>
                <a:sym typeface="Arial"/>
              </a:rPr>
              <a:t>: La formació i l’experiència s’ordena de més actual a menys.</a:t>
            </a:r>
            <a:endParaRPr sz="1600" b="1" dirty="0">
              <a:solidFill>
                <a:srgbClr val="000000"/>
              </a:solidFill>
              <a:latin typeface="Arial"/>
              <a:ea typeface="Arial"/>
              <a:cs typeface="Arial"/>
              <a:sym typeface="Arial"/>
            </a:endParaRPr>
          </a:p>
          <a:p>
            <a:pPr marL="285750" marR="0" lvl="0" indent="-273050" algn="just" rtl="0">
              <a:lnSpc>
                <a:spcPct val="150000"/>
              </a:lnSpc>
              <a:spcBef>
                <a:spcPts val="1000"/>
              </a:spcBef>
              <a:spcAft>
                <a:spcPts val="0"/>
              </a:spcAft>
              <a:buClr>
                <a:srgbClr val="000000"/>
              </a:buClr>
              <a:buSzPts val="1600"/>
              <a:buFont typeface="Arial"/>
              <a:buChar char="•"/>
            </a:pPr>
            <a:r>
              <a:rPr lang="ca-ES" sz="1600" b="1" dirty="0">
                <a:solidFill>
                  <a:srgbClr val="000000"/>
                </a:solidFill>
                <a:latin typeface="Arial"/>
                <a:ea typeface="Arial"/>
                <a:cs typeface="Arial"/>
                <a:sym typeface="Arial"/>
              </a:rPr>
              <a:t>CV per competències</a:t>
            </a:r>
            <a:r>
              <a:rPr lang="ca-ES" sz="1600" dirty="0">
                <a:solidFill>
                  <a:srgbClr val="000000"/>
                </a:solidFill>
                <a:latin typeface="Arial"/>
                <a:ea typeface="Arial"/>
                <a:cs typeface="Arial"/>
                <a:sym typeface="Arial"/>
              </a:rPr>
              <a:t>: Permet reflectir</a:t>
            </a:r>
            <a:r>
              <a:rPr lang="ca-ES" sz="1600" dirty="0"/>
              <a:t> les pròpies competències assolides o que pots assolir (comportaments, actituds, habilitats, característiques pròpies)</a:t>
            </a:r>
            <a:r>
              <a:rPr lang="ca-ES" sz="1600" dirty="0">
                <a:solidFill>
                  <a:srgbClr val="000000"/>
                </a:solidFill>
                <a:latin typeface="Arial"/>
                <a:ea typeface="Arial"/>
                <a:cs typeface="Arial"/>
                <a:sym typeface="Arial"/>
              </a:rPr>
              <a:t> dins del vostre currículum fent una descripció acu</a:t>
            </a:r>
            <a:r>
              <a:rPr lang="ca-ES" sz="1600" dirty="0"/>
              <a:t>rada d’aquestes (personalitzada)</a:t>
            </a:r>
            <a:r>
              <a:rPr lang="ca-ES" sz="1600" dirty="0">
                <a:solidFill>
                  <a:srgbClr val="000000"/>
                </a:solidFill>
                <a:latin typeface="Arial"/>
                <a:ea typeface="Arial"/>
                <a:cs typeface="Arial"/>
                <a:sym typeface="Arial"/>
              </a:rPr>
              <a:t>, </a:t>
            </a:r>
            <a:r>
              <a:rPr lang="ca-ES" sz="1600" dirty="0"/>
              <a:t>podent</a:t>
            </a:r>
            <a:r>
              <a:rPr lang="ca-ES" sz="1600" dirty="0">
                <a:solidFill>
                  <a:srgbClr val="000000"/>
                </a:solidFill>
                <a:latin typeface="Arial"/>
                <a:ea typeface="Arial"/>
                <a:cs typeface="Arial"/>
                <a:sym typeface="Arial"/>
              </a:rPr>
              <a:t> destacar entre els altres candidats. S</a:t>
            </a:r>
            <a:r>
              <a:rPr lang="ca-ES" sz="1600" dirty="0"/>
              <a:t>’han d’adaptar al lloc de feina i les pots col·locar al final, principi o al lateral del CV (Quan les experiències laborals son similars), després de cada experiència i funcions (Quan les experiències son diferents). Es recomana utilitzar-lo quan tens poca experiència o es un sector molt competent (oferta/demanda).</a:t>
            </a:r>
            <a:endParaRPr sz="1600" b="1" dirty="0">
              <a:solidFill>
                <a:srgbClr val="000000"/>
              </a:solidFill>
              <a:latin typeface="Arial"/>
              <a:ea typeface="Arial"/>
              <a:cs typeface="Arial"/>
              <a:sym typeface="Arial"/>
            </a:endParaRPr>
          </a:p>
          <a:p>
            <a:pPr marL="285750" marR="0" lvl="0" indent="-273050" algn="just" rtl="0">
              <a:lnSpc>
                <a:spcPct val="150000"/>
              </a:lnSpc>
              <a:spcBef>
                <a:spcPts val="1000"/>
              </a:spcBef>
              <a:spcAft>
                <a:spcPts val="0"/>
              </a:spcAft>
              <a:buClr>
                <a:srgbClr val="000000"/>
              </a:buClr>
              <a:buSzPts val="1600"/>
              <a:buFont typeface="Arial"/>
              <a:buChar char="•"/>
            </a:pPr>
            <a:r>
              <a:rPr lang="ca-ES" sz="1600" b="1" dirty="0">
                <a:solidFill>
                  <a:srgbClr val="000000"/>
                </a:solidFill>
                <a:latin typeface="Arial"/>
                <a:ea typeface="Arial"/>
                <a:cs typeface="Arial"/>
                <a:sym typeface="Arial"/>
              </a:rPr>
              <a:t>CV combinat o mixt</a:t>
            </a:r>
            <a:r>
              <a:rPr lang="ca-ES" sz="1600" dirty="0">
                <a:solidFill>
                  <a:srgbClr val="000000"/>
                </a:solidFill>
                <a:latin typeface="Arial"/>
                <a:ea typeface="Arial"/>
                <a:cs typeface="Arial"/>
                <a:sym typeface="Arial"/>
              </a:rPr>
              <a:t>: Es combina l’ordre cronològic de la informació i s’afegeixen les competències professionals destacades. </a:t>
            </a:r>
            <a:endParaRPr sz="1600" dirty="0">
              <a:solidFill>
                <a:srgbClr val="000000"/>
              </a:solidFill>
              <a:latin typeface="Arial"/>
              <a:ea typeface="Arial"/>
              <a:cs typeface="Arial"/>
              <a:sym typeface="Arial"/>
            </a:endParaRPr>
          </a:p>
          <a:p>
            <a:pPr marL="285750" marR="0" lvl="0" indent="-273050" algn="just" rtl="0">
              <a:lnSpc>
                <a:spcPct val="150000"/>
              </a:lnSpc>
              <a:spcBef>
                <a:spcPts val="1000"/>
              </a:spcBef>
              <a:spcAft>
                <a:spcPts val="0"/>
              </a:spcAft>
              <a:buClr>
                <a:srgbClr val="000000"/>
              </a:buClr>
              <a:buSzPts val="1600"/>
              <a:buFont typeface="Arial"/>
              <a:buChar char="•"/>
            </a:pPr>
            <a:r>
              <a:rPr lang="ca-ES" sz="1600" b="1" dirty="0">
                <a:solidFill>
                  <a:srgbClr val="000000"/>
                </a:solidFill>
                <a:latin typeface="Arial"/>
                <a:ea typeface="Arial"/>
                <a:cs typeface="Arial"/>
                <a:sym typeface="Arial"/>
              </a:rPr>
              <a:t>CV segons perfil professional (Funcional i/o Temàtic)</a:t>
            </a:r>
            <a:r>
              <a:rPr lang="ca-ES" sz="1600" dirty="0">
                <a:solidFill>
                  <a:srgbClr val="000000"/>
                </a:solidFill>
                <a:latin typeface="Arial"/>
                <a:ea typeface="Arial"/>
                <a:cs typeface="Arial"/>
                <a:sym typeface="Arial"/>
              </a:rPr>
              <a:t>: Permet presentar l</a:t>
            </a:r>
            <a:r>
              <a:rPr lang="ca-ES" sz="1600" dirty="0"/>
              <a:t>’experiència ordenadament en funció dels sector/àmbits laborals on has treballat (Àmbit: Administratiu, dependent/a, comercial i vendes/ Sector: Alimentari, farmacèutic, seguretat, etc.). Si has canviat sovint de feina o has treballat en diferents àmbit laborals, es recomana utilitzar-lo. </a:t>
            </a:r>
            <a:endParaRPr sz="1200" dirty="0"/>
          </a:p>
          <a:p>
            <a:pPr marL="285750" marR="0" lvl="0" indent="-171450" algn="l" rtl="0">
              <a:spcBef>
                <a:spcPts val="0"/>
              </a:spcBef>
              <a:spcAft>
                <a:spcPts val="0"/>
              </a:spcAft>
              <a:buClr>
                <a:srgbClr val="000000"/>
              </a:buClr>
              <a:buSzPts val="1800"/>
              <a:buFont typeface="Arial"/>
              <a:buNone/>
            </a:pPr>
            <a:endParaRPr sz="1800" dirty="0">
              <a:solidFill>
                <a:srgbClr val="000000"/>
              </a:solidFill>
              <a:latin typeface="Arial"/>
              <a:ea typeface="Arial"/>
              <a:cs typeface="Arial"/>
              <a:sym typeface="Arial"/>
            </a:endParaRPr>
          </a:p>
        </p:txBody>
      </p:sp>
      <p:grpSp>
        <p:nvGrpSpPr>
          <p:cNvPr id="7" name="Grupo 6">
            <a:extLst>
              <a:ext uri="{FF2B5EF4-FFF2-40B4-BE49-F238E27FC236}">
                <a16:creationId xmlns:a16="http://schemas.microsoft.com/office/drawing/2014/main" id="{4112CF10-1E3D-7C79-EC89-A7700FE388AF}"/>
              </a:ext>
            </a:extLst>
          </p:cNvPr>
          <p:cNvGrpSpPr/>
          <p:nvPr/>
        </p:nvGrpSpPr>
        <p:grpSpPr>
          <a:xfrm>
            <a:off x="302623" y="6303814"/>
            <a:ext cx="11586754" cy="655298"/>
            <a:chOff x="302623" y="6257921"/>
            <a:chExt cx="11586754" cy="655298"/>
          </a:xfrm>
        </p:grpSpPr>
        <p:pic>
          <p:nvPicPr>
            <p:cNvPr id="8" name="Picture 3" descr="Logotip Generalitat">
              <a:extLst>
                <a:ext uri="{FF2B5EF4-FFF2-40B4-BE49-F238E27FC236}">
                  <a16:creationId xmlns:a16="http://schemas.microsoft.com/office/drawing/2014/main" id="{5958C70C-D239-822A-1561-B5AE0746EBC3}"/>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705122" y="6319402"/>
              <a:ext cx="1276578" cy="328263"/>
            </a:xfrm>
            <a:prstGeom prst="rect">
              <a:avLst/>
            </a:prstGeom>
            <a:noFill/>
            <a:ln>
              <a:noFill/>
            </a:ln>
          </p:spPr>
        </p:pic>
        <p:pic>
          <p:nvPicPr>
            <p:cNvPr id="9" name="Picture 6" descr="Logotip Ministerio de Educación y Formación Profesional">
              <a:extLst>
                <a:ext uri="{FF2B5EF4-FFF2-40B4-BE49-F238E27FC236}">
                  <a16:creationId xmlns:a16="http://schemas.microsoft.com/office/drawing/2014/main" id="{164676BA-9867-BEB7-5DAE-36652C5579FE}"/>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5515410" y="6257921"/>
              <a:ext cx="1084978" cy="3897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5" descr="Logotip Ministerio de Trabajo y Economía Social">
              <a:extLst>
                <a:ext uri="{FF2B5EF4-FFF2-40B4-BE49-F238E27FC236}">
                  <a16:creationId xmlns:a16="http://schemas.microsoft.com/office/drawing/2014/main" id="{72DCFFE1-9660-DF32-6649-F651F8735B8C}"/>
                </a:ext>
              </a:extLst>
            </p:cNvPr>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10067511" y="6277068"/>
              <a:ext cx="1273333" cy="370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Cuadro de texto 47">
              <a:extLst>
                <a:ext uri="{FF2B5EF4-FFF2-40B4-BE49-F238E27FC236}">
                  <a16:creationId xmlns:a16="http://schemas.microsoft.com/office/drawing/2014/main" id="{A2FAC8B8-B3AD-7A7D-C9BA-1626718CD91E}"/>
                </a:ext>
              </a:extLst>
            </p:cNvPr>
            <p:cNvSpPr txBox="1"/>
            <p:nvPr/>
          </p:nvSpPr>
          <p:spPr>
            <a:xfrm>
              <a:off x="302623" y="6628518"/>
              <a:ext cx="11586754" cy="284701"/>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r>
                <a:rPr lang="ca-ES" sz="1000" b="1" i="1" dirty="0">
                  <a:effectLst/>
                  <a:latin typeface="Calibri" panose="020F0502020204030204" pitchFamily="34" charset="0"/>
                  <a:ea typeface="Calibri" panose="020F0502020204030204" pitchFamily="34" charset="0"/>
                </a:rPr>
                <a:t>Aquesta actuació està impulsada i subvencionada pel Servei Públic d’Ocupació de Catalunya – SOC – amb Fons rebuts del Ministeri d’Educació i Formació Professional i del Servei Públic d’Ocupació Estatal (SEPE</a:t>
              </a:r>
              <a:r>
                <a:rPr lang="ca-ES" sz="1000" b="1" dirty="0">
                  <a:effectLst/>
                  <a:latin typeface="Calibri" panose="020F0502020204030204" pitchFamily="34" charset="0"/>
                  <a:ea typeface="Calibri" panose="020F0502020204030204" pitchFamily="34" charset="0"/>
                </a:rPr>
                <a:t>)  </a:t>
              </a:r>
              <a:endParaRPr lang="es-ES" b="1" dirty="0">
                <a:effectLst/>
                <a:latin typeface="Calibri" panose="020F0502020204030204" pitchFamily="34" charset="0"/>
                <a:ea typeface="Calibri" panose="020F0502020204030204" pitchFamily="34" charset="0"/>
              </a:endParaRPr>
            </a:p>
            <a:p>
              <a:r>
                <a:rPr lang="ca-ES" sz="700" i="1" dirty="0">
                  <a:effectLst/>
                  <a:latin typeface="Calibri" panose="020F0502020204030204" pitchFamily="34" charset="0"/>
                  <a:ea typeface="Calibri" panose="020F0502020204030204" pitchFamily="34" charset="0"/>
                </a:rPr>
                <a:t> </a:t>
              </a:r>
              <a:endParaRPr lang="es-ES" sz="1100" dirty="0">
                <a:effectLst/>
                <a:latin typeface="Calibri" panose="020F0502020204030204" pitchFamily="34" charset="0"/>
                <a:ea typeface="Calibri" panose="020F0502020204030204" pitchFamily="34" charset="0"/>
              </a:endParaRPr>
            </a:p>
          </p:txBody>
        </p:sp>
      </p:gr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963"/>
        <p:cNvGrpSpPr/>
        <p:nvPr/>
      </p:nvGrpSpPr>
      <p:grpSpPr>
        <a:xfrm>
          <a:off x="0" y="0"/>
          <a:ext cx="0" cy="0"/>
          <a:chOff x="0" y="0"/>
          <a:chExt cx="0" cy="0"/>
        </a:xfrm>
      </p:grpSpPr>
      <p:cxnSp>
        <p:nvCxnSpPr>
          <p:cNvPr id="964" name="Google Shape;964;g22c5bd769b8_0_206"/>
          <p:cNvCxnSpPr/>
          <p:nvPr/>
        </p:nvCxnSpPr>
        <p:spPr>
          <a:xfrm>
            <a:off x="0" y="789901"/>
            <a:ext cx="12192000" cy="79200"/>
          </a:xfrm>
          <a:prstGeom prst="straightConnector1">
            <a:avLst/>
          </a:prstGeom>
          <a:noFill/>
          <a:ln w="12700" cap="flat" cmpd="sng">
            <a:solidFill>
              <a:schemeClr val="accent1"/>
            </a:solidFill>
            <a:prstDash val="solid"/>
            <a:round/>
            <a:headEnd type="none" w="sm" len="sm"/>
            <a:tailEnd type="none" w="sm" len="sm"/>
          </a:ln>
        </p:spPr>
      </p:cxnSp>
      <p:pic>
        <p:nvPicPr>
          <p:cNvPr id="965" name="Google Shape;965;g22c5bd769b8_0_206"/>
          <p:cNvPicPr preferRelativeResize="0"/>
          <p:nvPr/>
        </p:nvPicPr>
        <p:blipFill rotWithShape="1">
          <a:blip r:embed="rId3">
            <a:alphaModFix/>
          </a:blip>
          <a:srcRect/>
          <a:stretch/>
        </p:blipFill>
        <p:spPr>
          <a:xfrm>
            <a:off x="10069925" y="49663"/>
            <a:ext cx="1973179" cy="650901"/>
          </a:xfrm>
          <a:prstGeom prst="rect">
            <a:avLst/>
          </a:prstGeom>
          <a:noFill/>
          <a:ln>
            <a:noFill/>
          </a:ln>
        </p:spPr>
      </p:pic>
      <p:pic>
        <p:nvPicPr>
          <p:cNvPr id="967" name="Google Shape;967;g22c5bd769b8_0_206"/>
          <p:cNvPicPr preferRelativeResize="0"/>
          <p:nvPr/>
        </p:nvPicPr>
        <p:blipFill rotWithShape="1">
          <a:blip r:embed="rId4">
            <a:alphaModFix/>
          </a:blip>
          <a:srcRect/>
          <a:stretch/>
        </p:blipFill>
        <p:spPr>
          <a:xfrm>
            <a:off x="189535" y="187010"/>
            <a:ext cx="2131889" cy="376216"/>
          </a:xfrm>
          <a:prstGeom prst="rect">
            <a:avLst/>
          </a:prstGeom>
          <a:noFill/>
          <a:ln>
            <a:noFill/>
          </a:ln>
        </p:spPr>
      </p:pic>
      <p:sp>
        <p:nvSpPr>
          <p:cNvPr id="969" name="Google Shape;969;g22c5bd769b8_0_206"/>
          <p:cNvSpPr txBox="1"/>
          <p:nvPr/>
        </p:nvSpPr>
        <p:spPr>
          <a:xfrm>
            <a:off x="2794050" y="268575"/>
            <a:ext cx="7393500" cy="4308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ca-ES" sz="2200" b="1">
                <a:solidFill>
                  <a:srgbClr val="17406D"/>
                </a:solidFill>
                <a:latin typeface="Calibri"/>
                <a:ea typeface="Calibri"/>
                <a:cs typeface="Calibri"/>
                <a:sym typeface="Calibri"/>
              </a:rPr>
              <a:t>Instruments per a la recerca de feina: El CV</a:t>
            </a:r>
            <a:endParaRPr sz="2200" b="1">
              <a:solidFill>
                <a:srgbClr val="17406D"/>
              </a:solidFill>
              <a:latin typeface="Calibri"/>
              <a:ea typeface="Calibri"/>
              <a:cs typeface="Calibri"/>
              <a:sym typeface="Calibri"/>
            </a:endParaRPr>
          </a:p>
        </p:txBody>
      </p:sp>
      <p:cxnSp>
        <p:nvCxnSpPr>
          <p:cNvPr id="970" name="Google Shape;970;g22c5bd769b8_0_206"/>
          <p:cNvCxnSpPr/>
          <p:nvPr/>
        </p:nvCxnSpPr>
        <p:spPr>
          <a:xfrm rot="10800000" flipH="1">
            <a:off x="628825" y="1350175"/>
            <a:ext cx="6131700" cy="35400"/>
          </a:xfrm>
          <a:prstGeom prst="straightConnector1">
            <a:avLst/>
          </a:prstGeom>
          <a:noFill/>
          <a:ln w="12700" cap="flat" cmpd="sng">
            <a:solidFill>
              <a:schemeClr val="accent1"/>
            </a:solidFill>
            <a:prstDash val="solid"/>
            <a:round/>
            <a:headEnd type="none" w="sm" len="sm"/>
            <a:tailEnd type="none" w="sm" len="sm"/>
          </a:ln>
        </p:spPr>
      </p:cxnSp>
      <p:sp>
        <p:nvSpPr>
          <p:cNvPr id="971" name="Google Shape;971;g22c5bd769b8_0_206"/>
          <p:cNvSpPr/>
          <p:nvPr/>
        </p:nvSpPr>
        <p:spPr>
          <a:xfrm>
            <a:off x="547075" y="940075"/>
            <a:ext cx="6295200" cy="445500"/>
          </a:xfrm>
          <a:prstGeom prst="rect">
            <a:avLst/>
          </a:prstGeom>
          <a:noFill/>
          <a:ln>
            <a:noFill/>
          </a:ln>
        </p:spPr>
        <p:txBody>
          <a:bodyPr spcFirstLastPara="1" wrap="square" lIns="91425" tIns="45700" rIns="91425" bIns="45700" anchor="t" anchorCtr="0">
            <a:noAutofit/>
          </a:bodyPr>
          <a:lstStyle/>
          <a:p>
            <a:pPr marL="0" lvl="0" indent="0" algn="l" rtl="0">
              <a:lnSpc>
                <a:spcPct val="85000"/>
              </a:lnSpc>
              <a:spcBef>
                <a:spcPts val="0"/>
              </a:spcBef>
              <a:spcAft>
                <a:spcPts val="0"/>
              </a:spcAft>
              <a:buSzPts val="3600"/>
              <a:buNone/>
            </a:pPr>
            <a:r>
              <a:rPr lang="ca-ES" sz="3200" b="1">
                <a:solidFill>
                  <a:srgbClr val="0F6FC6"/>
                </a:solidFill>
                <a:latin typeface="Calibri"/>
                <a:ea typeface="Calibri"/>
                <a:cs typeface="Calibri"/>
                <a:sym typeface="Calibri"/>
              </a:rPr>
              <a:t>TIPOLOGIES DE CV (2)</a:t>
            </a:r>
            <a:endParaRPr/>
          </a:p>
        </p:txBody>
      </p:sp>
      <p:sp>
        <p:nvSpPr>
          <p:cNvPr id="972" name="Google Shape;972;g22c5bd769b8_0_206"/>
          <p:cNvSpPr txBox="1"/>
          <p:nvPr/>
        </p:nvSpPr>
        <p:spPr>
          <a:xfrm>
            <a:off x="883425" y="1721900"/>
            <a:ext cx="10382400" cy="4382400"/>
          </a:xfrm>
          <a:prstGeom prst="rect">
            <a:avLst/>
          </a:prstGeom>
          <a:noFill/>
          <a:ln>
            <a:noFill/>
          </a:ln>
        </p:spPr>
        <p:txBody>
          <a:bodyPr spcFirstLastPara="1" wrap="square" lIns="91425" tIns="45700" rIns="91425" bIns="45700" anchor="t" anchorCtr="0">
            <a:normAutofit/>
          </a:bodyPr>
          <a:lstStyle/>
          <a:p>
            <a:pPr marL="285750" marR="0" lvl="0" indent="-285750" algn="just" rtl="0">
              <a:lnSpc>
                <a:spcPct val="200000"/>
              </a:lnSpc>
              <a:spcBef>
                <a:spcPts val="0"/>
              </a:spcBef>
              <a:spcAft>
                <a:spcPts val="0"/>
              </a:spcAft>
              <a:buClr>
                <a:srgbClr val="0F6FC6"/>
              </a:buClr>
              <a:buSzPts val="2400"/>
              <a:buFont typeface="Arial"/>
              <a:buChar char="•"/>
            </a:pPr>
            <a:r>
              <a:rPr lang="ca-ES" sz="2400" b="1" dirty="0">
                <a:solidFill>
                  <a:srgbClr val="000000"/>
                </a:solidFill>
                <a:latin typeface="Calibri"/>
                <a:ea typeface="Calibri"/>
                <a:cs typeface="Calibri"/>
                <a:sym typeface="Calibri"/>
              </a:rPr>
              <a:t>CV Europeu o </a:t>
            </a:r>
            <a:r>
              <a:rPr lang="ca-ES" sz="2400" b="1" dirty="0" err="1">
                <a:solidFill>
                  <a:srgbClr val="000000"/>
                </a:solidFill>
                <a:latin typeface="Calibri"/>
                <a:ea typeface="Calibri"/>
                <a:cs typeface="Calibri"/>
                <a:sym typeface="Calibri"/>
              </a:rPr>
              <a:t>europass</a:t>
            </a:r>
            <a:r>
              <a:rPr lang="ca-ES" sz="2400" b="1" dirty="0">
                <a:solidFill>
                  <a:srgbClr val="000000"/>
                </a:solidFill>
                <a:latin typeface="Calibri"/>
                <a:ea typeface="Calibri"/>
                <a:cs typeface="Calibri"/>
                <a:sym typeface="Calibri"/>
              </a:rPr>
              <a:t>: </a:t>
            </a:r>
            <a:r>
              <a:rPr lang="ca-ES" sz="2100" dirty="0">
                <a:solidFill>
                  <a:srgbClr val="000000"/>
                </a:solidFill>
                <a:latin typeface="Calibri"/>
                <a:ea typeface="Calibri"/>
                <a:cs typeface="Calibri"/>
                <a:sym typeface="Calibri"/>
              </a:rPr>
              <a:t>Currículum europeu comú que serveix per a vetllar per la transparència de les qualificacions i les competències, desenvolupat l'any 2004, a fi d'ajudar els ciutadans a presentar les seves capacitats i qualificacions d'una manera senzilla i comprensible a Europa i així facilitar-los la mobilitat i possibilitar-los noves oportunitats per a estudiar o treballar a l'estranger.</a:t>
            </a:r>
          </a:p>
          <a:p>
            <a:pPr marL="285750" marR="0" lvl="0" indent="-285750" algn="just" rtl="0">
              <a:lnSpc>
                <a:spcPct val="200000"/>
              </a:lnSpc>
              <a:spcBef>
                <a:spcPts val="0"/>
              </a:spcBef>
              <a:spcAft>
                <a:spcPts val="0"/>
              </a:spcAft>
              <a:buClr>
                <a:srgbClr val="0F6FC6"/>
              </a:buClr>
              <a:buSzPts val="2400"/>
              <a:buFont typeface="Arial"/>
              <a:buChar char="•"/>
            </a:pPr>
            <a:r>
              <a:rPr lang="ca-ES" sz="2100" b="1" dirty="0" err="1">
                <a:latin typeface="Calibri"/>
                <a:ea typeface="Calibri"/>
                <a:cs typeface="Calibri"/>
                <a:sym typeface="Calibri"/>
              </a:rPr>
              <a:t>VideoCV</a:t>
            </a:r>
            <a:r>
              <a:rPr lang="ca-ES" sz="2100" dirty="0">
                <a:latin typeface="Calibri"/>
                <a:ea typeface="Calibri"/>
                <a:cs typeface="Calibri"/>
                <a:sym typeface="Calibri"/>
              </a:rPr>
              <a:t>: </a:t>
            </a:r>
            <a:r>
              <a:rPr lang="ca-ES" sz="2100" dirty="0">
                <a:latin typeface="Calibri"/>
                <a:ea typeface="Calibri"/>
                <a:cs typeface="Calibri"/>
                <a:sym typeface="Calibri"/>
                <a:hlinkClick r:id="rId5"/>
              </a:rPr>
              <a:t>https://www.youtube.com/watch?v=Sy5t94IpIas</a:t>
            </a:r>
            <a:r>
              <a:rPr lang="ca-ES" sz="2100" dirty="0">
                <a:latin typeface="Calibri"/>
                <a:ea typeface="Calibri"/>
                <a:cs typeface="Calibri"/>
                <a:sym typeface="Calibri"/>
              </a:rPr>
              <a:t> </a:t>
            </a:r>
            <a:endParaRPr sz="2800" dirty="0">
              <a:solidFill>
                <a:srgbClr val="000000"/>
              </a:solidFill>
              <a:latin typeface="Calibri"/>
              <a:ea typeface="Calibri"/>
              <a:cs typeface="Calibri"/>
              <a:sym typeface="Calibri"/>
            </a:endParaRPr>
          </a:p>
          <a:p>
            <a:pPr marL="91440" marR="0" lvl="0" indent="-91440" algn="l" rtl="0">
              <a:lnSpc>
                <a:spcPct val="90000"/>
              </a:lnSpc>
              <a:spcBef>
                <a:spcPts val="1400"/>
              </a:spcBef>
              <a:spcAft>
                <a:spcPts val="0"/>
              </a:spcAft>
              <a:buClr>
                <a:srgbClr val="0F6FC6"/>
              </a:buClr>
              <a:buSzPts val="2000"/>
              <a:buFont typeface="Noto Sans Symbols"/>
              <a:buNone/>
            </a:pPr>
            <a:endParaRPr sz="2000" dirty="0">
              <a:solidFill>
                <a:srgbClr val="3F3F3F"/>
              </a:solidFill>
              <a:latin typeface="Calibri"/>
              <a:ea typeface="Calibri"/>
              <a:cs typeface="Calibri"/>
              <a:sym typeface="Calibri"/>
            </a:endParaRPr>
          </a:p>
          <a:p>
            <a:pPr marL="91440" marR="0" lvl="0" indent="0" algn="l" rtl="0">
              <a:lnSpc>
                <a:spcPct val="90000"/>
              </a:lnSpc>
              <a:spcBef>
                <a:spcPts val="1400"/>
              </a:spcBef>
              <a:spcAft>
                <a:spcPts val="0"/>
              </a:spcAft>
              <a:buClr>
                <a:srgbClr val="0F6FC6"/>
              </a:buClr>
              <a:buSzPts val="2000"/>
              <a:buFont typeface="Calibri"/>
              <a:buNone/>
            </a:pPr>
            <a:endParaRPr sz="2000" dirty="0">
              <a:solidFill>
                <a:srgbClr val="3F3F3F"/>
              </a:solidFill>
              <a:latin typeface="Calibri"/>
              <a:ea typeface="Calibri"/>
              <a:cs typeface="Calibri"/>
              <a:sym typeface="Calibri"/>
            </a:endParaRPr>
          </a:p>
        </p:txBody>
      </p:sp>
      <p:grpSp>
        <p:nvGrpSpPr>
          <p:cNvPr id="2" name="Grupo 1">
            <a:extLst>
              <a:ext uri="{FF2B5EF4-FFF2-40B4-BE49-F238E27FC236}">
                <a16:creationId xmlns:a16="http://schemas.microsoft.com/office/drawing/2014/main" id="{653566D0-12A4-60D0-8943-A2481ECE0E77}"/>
              </a:ext>
            </a:extLst>
          </p:cNvPr>
          <p:cNvGrpSpPr/>
          <p:nvPr/>
        </p:nvGrpSpPr>
        <p:grpSpPr>
          <a:xfrm>
            <a:off x="302623" y="6303814"/>
            <a:ext cx="11586754" cy="655298"/>
            <a:chOff x="302623" y="6257921"/>
            <a:chExt cx="11586754" cy="655298"/>
          </a:xfrm>
        </p:grpSpPr>
        <p:pic>
          <p:nvPicPr>
            <p:cNvPr id="3" name="Picture 3" descr="Logotip Generalitat">
              <a:extLst>
                <a:ext uri="{FF2B5EF4-FFF2-40B4-BE49-F238E27FC236}">
                  <a16:creationId xmlns:a16="http://schemas.microsoft.com/office/drawing/2014/main" id="{0377329F-C710-00A4-87E1-BD07B933192A}"/>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705122" y="6319402"/>
              <a:ext cx="1276578" cy="328263"/>
            </a:xfrm>
            <a:prstGeom prst="rect">
              <a:avLst/>
            </a:prstGeom>
            <a:noFill/>
            <a:ln>
              <a:noFill/>
            </a:ln>
          </p:spPr>
        </p:pic>
        <p:pic>
          <p:nvPicPr>
            <p:cNvPr id="4" name="Picture 6" descr="Logotip Ministerio de Educación y Formación Profesional">
              <a:extLst>
                <a:ext uri="{FF2B5EF4-FFF2-40B4-BE49-F238E27FC236}">
                  <a16:creationId xmlns:a16="http://schemas.microsoft.com/office/drawing/2014/main" id="{A4CB7061-AFF2-F4BD-E508-3BB9D59B8456}"/>
                </a:ext>
              </a:extLst>
            </p:cNvPr>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5515410" y="6257921"/>
              <a:ext cx="1084978" cy="3897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5" descr="Logotip Ministerio de Trabajo y Economía Social">
              <a:extLst>
                <a:ext uri="{FF2B5EF4-FFF2-40B4-BE49-F238E27FC236}">
                  <a16:creationId xmlns:a16="http://schemas.microsoft.com/office/drawing/2014/main" id="{D8F15114-FF91-FBFD-1349-DABB478E130F}"/>
                </a:ext>
              </a:extLst>
            </p:cNvPr>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10067511" y="6277068"/>
              <a:ext cx="1273333" cy="370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Cuadro de texto 47">
              <a:extLst>
                <a:ext uri="{FF2B5EF4-FFF2-40B4-BE49-F238E27FC236}">
                  <a16:creationId xmlns:a16="http://schemas.microsoft.com/office/drawing/2014/main" id="{18E18072-12C9-D7DA-13AD-6EFF7F0EC5FB}"/>
                </a:ext>
              </a:extLst>
            </p:cNvPr>
            <p:cNvSpPr txBox="1"/>
            <p:nvPr/>
          </p:nvSpPr>
          <p:spPr>
            <a:xfrm>
              <a:off x="302623" y="6628518"/>
              <a:ext cx="11586754" cy="284701"/>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r>
                <a:rPr lang="ca-ES" sz="1000" b="1" i="1" dirty="0">
                  <a:effectLst/>
                  <a:latin typeface="Calibri" panose="020F0502020204030204" pitchFamily="34" charset="0"/>
                  <a:ea typeface="Calibri" panose="020F0502020204030204" pitchFamily="34" charset="0"/>
                </a:rPr>
                <a:t>Aquesta actuació està impulsada i subvencionada pel Servei Públic d’Ocupació de Catalunya – SOC – amb Fons rebuts del Ministeri d’Educació i Formació Professional i del Servei Públic d’Ocupació Estatal (SEPE</a:t>
              </a:r>
              <a:r>
                <a:rPr lang="ca-ES" sz="1000" b="1" dirty="0">
                  <a:effectLst/>
                  <a:latin typeface="Calibri" panose="020F0502020204030204" pitchFamily="34" charset="0"/>
                  <a:ea typeface="Calibri" panose="020F0502020204030204" pitchFamily="34" charset="0"/>
                </a:rPr>
                <a:t>)  </a:t>
              </a:r>
              <a:endParaRPr lang="es-ES" b="1" dirty="0">
                <a:effectLst/>
                <a:latin typeface="Calibri" panose="020F0502020204030204" pitchFamily="34" charset="0"/>
                <a:ea typeface="Calibri" panose="020F0502020204030204" pitchFamily="34" charset="0"/>
              </a:endParaRPr>
            </a:p>
            <a:p>
              <a:r>
                <a:rPr lang="ca-ES" sz="700" i="1" dirty="0">
                  <a:effectLst/>
                  <a:latin typeface="Calibri" panose="020F0502020204030204" pitchFamily="34" charset="0"/>
                  <a:ea typeface="Calibri" panose="020F0502020204030204" pitchFamily="34" charset="0"/>
                </a:rPr>
                <a:t> </a:t>
              </a:r>
              <a:endParaRPr lang="es-ES" sz="1100" dirty="0">
                <a:effectLst/>
                <a:latin typeface="Calibri" panose="020F0502020204030204" pitchFamily="34" charset="0"/>
                <a:ea typeface="Calibri" panose="020F0502020204030204" pitchFamily="34" charset="0"/>
              </a:endParaRPr>
            </a:p>
          </p:txBody>
        </p:sp>
      </p:gr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976"/>
        <p:cNvGrpSpPr/>
        <p:nvPr/>
      </p:nvGrpSpPr>
      <p:grpSpPr>
        <a:xfrm>
          <a:off x="0" y="0"/>
          <a:ext cx="0" cy="0"/>
          <a:chOff x="0" y="0"/>
          <a:chExt cx="0" cy="0"/>
        </a:xfrm>
      </p:grpSpPr>
      <p:cxnSp>
        <p:nvCxnSpPr>
          <p:cNvPr id="977" name="Google Shape;977;g22c5bd769b8_0_232"/>
          <p:cNvCxnSpPr/>
          <p:nvPr/>
        </p:nvCxnSpPr>
        <p:spPr>
          <a:xfrm>
            <a:off x="0" y="789901"/>
            <a:ext cx="12192000" cy="79200"/>
          </a:xfrm>
          <a:prstGeom prst="straightConnector1">
            <a:avLst/>
          </a:prstGeom>
          <a:noFill/>
          <a:ln w="12700" cap="flat" cmpd="sng">
            <a:solidFill>
              <a:schemeClr val="accent1"/>
            </a:solidFill>
            <a:prstDash val="solid"/>
            <a:round/>
            <a:headEnd type="none" w="sm" len="sm"/>
            <a:tailEnd type="none" w="sm" len="sm"/>
          </a:ln>
        </p:spPr>
      </p:cxnSp>
      <p:pic>
        <p:nvPicPr>
          <p:cNvPr id="978" name="Google Shape;978;g22c5bd769b8_0_232"/>
          <p:cNvPicPr preferRelativeResize="0"/>
          <p:nvPr/>
        </p:nvPicPr>
        <p:blipFill rotWithShape="1">
          <a:blip r:embed="rId3">
            <a:alphaModFix/>
          </a:blip>
          <a:srcRect/>
          <a:stretch/>
        </p:blipFill>
        <p:spPr>
          <a:xfrm>
            <a:off x="10069925" y="49663"/>
            <a:ext cx="1973179" cy="650901"/>
          </a:xfrm>
          <a:prstGeom prst="rect">
            <a:avLst/>
          </a:prstGeom>
          <a:noFill/>
          <a:ln>
            <a:noFill/>
          </a:ln>
        </p:spPr>
      </p:pic>
      <p:pic>
        <p:nvPicPr>
          <p:cNvPr id="980" name="Google Shape;980;g22c5bd769b8_0_232"/>
          <p:cNvPicPr preferRelativeResize="0"/>
          <p:nvPr/>
        </p:nvPicPr>
        <p:blipFill rotWithShape="1">
          <a:blip r:embed="rId4">
            <a:alphaModFix/>
          </a:blip>
          <a:srcRect/>
          <a:stretch/>
        </p:blipFill>
        <p:spPr>
          <a:xfrm>
            <a:off x="189535" y="187010"/>
            <a:ext cx="2131889" cy="376216"/>
          </a:xfrm>
          <a:prstGeom prst="rect">
            <a:avLst/>
          </a:prstGeom>
          <a:noFill/>
          <a:ln>
            <a:noFill/>
          </a:ln>
        </p:spPr>
      </p:pic>
      <p:sp>
        <p:nvSpPr>
          <p:cNvPr id="982" name="Google Shape;982;g22c5bd769b8_0_232"/>
          <p:cNvSpPr txBox="1"/>
          <p:nvPr/>
        </p:nvSpPr>
        <p:spPr>
          <a:xfrm>
            <a:off x="2794050" y="268575"/>
            <a:ext cx="7393500" cy="4308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ca-ES" sz="2200" b="1">
                <a:solidFill>
                  <a:srgbClr val="17406D"/>
                </a:solidFill>
                <a:latin typeface="Calibri"/>
                <a:ea typeface="Calibri"/>
                <a:cs typeface="Calibri"/>
                <a:sym typeface="Calibri"/>
              </a:rPr>
              <a:t>Instruments per a la recerca de feina: El CV</a:t>
            </a:r>
            <a:endParaRPr sz="2200" b="1">
              <a:solidFill>
                <a:srgbClr val="17406D"/>
              </a:solidFill>
              <a:latin typeface="Calibri"/>
              <a:ea typeface="Calibri"/>
              <a:cs typeface="Calibri"/>
              <a:sym typeface="Calibri"/>
            </a:endParaRPr>
          </a:p>
        </p:txBody>
      </p:sp>
      <p:cxnSp>
        <p:nvCxnSpPr>
          <p:cNvPr id="983" name="Google Shape;983;g22c5bd769b8_0_232"/>
          <p:cNvCxnSpPr/>
          <p:nvPr/>
        </p:nvCxnSpPr>
        <p:spPr>
          <a:xfrm rot="10800000" flipH="1">
            <a:off x="628825" y="1350175"/>
            <a:ext cx="6131700" cy="35400"/>
          </a:xfrm>
          <a:prstGeom prst="straightConnector1">
            <a:avLst/>
          </a:prstGeom>
          <a:noFill/>
          <a:ln w="12700" cap="flat" cmpd="sng">
            <a:solidFill>
              <a:schemeClr val="accent1"/>
            </a:solidFill>
            <a:prstDash val="solid"/>
            <a:round/>
            <a:headEnd type="none" w="sm" len="sm"/>
            <a:tailEnd type="none" w="sm" len="sm"/>
          </a:ln>
        </p:spPr>
      </p:cxnSp>
      <p:sp>
        <p:nvSpPr>
          <p:cNvPr id="984" name="Google Shape;984;g22c5bd769b8_0_232"/>
          <p:cNvSpPr/>
          <p:nvPr/>
        </p:nvSpPr>
        <p:spPr>
          <a:xfrm>
            <a:off x="547075" y="940075"/>
            <a:ext cx="6295200" cy="445500"/>
          </a:xfrm>
          <a:prstGeom prst="rect">
            <a:avLst/>
          </a:prstGeom>
          <a:noFill/>
          <a:ln>
            <a:noFill/>
          </a:ln>
        </p:spPr>
        <p:txBody>
          <a:bodyPr spcFirstLastPara="1" wrap="square" lIns="91425" tIns="45700" rIns="91425" bIns="45700" anchor="t" anchorCtr="0">
            <a:noAutofit/>
          </a:bodyPr>
          <a:lstStyle/>
          <a:p>
            <a:pPr marL="0" lvl="0" indent="0" algn="l" rtl="0">
              <a:lnSpc>
                <a:spcPct val="85000"/>
              </a:lnSpc>
              <a:spcBef>
                <a:spcPts val="0"/>
              </a:spcBef>
              <a:spcAft>
                <a:spcPts val="0"/>
              </a:spcAft>
              <a:buClr>
                <a:srgbClr val="0F6FC6"/>
              </a:buClr>
              <a:buSzPts val="3600"/>
              <a:buFont typeface="Calibri"/>
              <a:buNone/>
            </a:pPr>
            <a:r>
              <a:rPr lang="ca-ES" sz="3600" b="1">
                <a:solidFill>
                  <a:srgbClr val="0F6FC6"/>
                </a:solidFill>
                <a:latin typeface="Calibri"/>
                <a:ea typeface="Calibri"/>
                <a:cs typeface="Calibri"/>
                <a:sym typeface="Calibri"/>
              </a:rPr>
              <a:t>IDEES ÚTILS PER CV D'IMPACTE</a:t>
            </a:r>
            <a:endParaRPr/>
          </a:p>
        </p:txBody>
      </p:sp>
      <p:pic>
        <p:nvPicPr>
          <p:cNvPr id="985" name="Google Shape;985;g22c5bd769b8_0_232" descr="Interfaz de usuario gráfica, Texto, Aplicación, Correo electrónico&#10;&#10;Descripción generada automáticamente"/>
          <p:cNvPicPr preferRelativeResize="0"/>
          <p:nvPr/>
        </p:nvPicPr>
        <p:blipFill rotWithShape="1">
          <a:blip r:embed="rId5">
            <a:alphaModFix/>
          </a:blip>
          <a:srcRect/>
          <a:stretch/>
        </p:blipFill>
        <p:spPr>
          <a:xfrm>
            <a:off x="772325" y="1458200"/>
            <a:ext cx="10003500" cy="4909800"/>
          </a:xfrm>
          <a:prstGeom prst="rect">
            <a:avLst/>
          </a:prstGeom>
          <a:noFill/>
          <a:ln>
            <a:noFill/>
          </a:ln>
        </p:spPr>
      </p:pic>
      <p:sp>
        <p:nvSpPr>
          <p:cNvPr id="986" name="Google Shape;986;g22c5bd769b8_0_232"/>
          <p:cNvSpPr txBox="1"/>
          <p:nvPr/>
        </p:nvSpPr>
        <p:spPr>
          <a:xfrm>
            <a:off x="7146425" y="2889425"/>
            <a:ext cx="728400" cy="400200"/>
          </a:xfrm>
          <a:prstGeom prst="rect">
            <a:avLst/>
          </a:prstGeom>
          <a:solidFill>
            <a:schemeClr val="lt1"/>
          </a:solid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libri"/>
              <a:ea typeface="Calibri"/>
              <a:cs typeface="Calibri"/>
              <a:sym typeface="Calibri"/>
            </a:endParaRPr>
          </a:p>
        </p:txBody>
      </p:sp>
      <p:sp>
        <p:nvSpPr>
          <p:cNvPr id="987" name="Google Shape;987;g22c5bd769b8_0_232"/>
          <p:cNvSpPr txBox="1"/>
          <p:nvPr/>
        </p:nvSpPr>
        <p:spPr>
          <a:xfrm>
            <a:off x="4859075" y="5783125"/>
            <a:ext cx="3185700" cy="384900"/>
          </a:xfrm>
          <a:prstGeom prst="rect">
            <a:avLst/>
          </a:prstGeom>
          <a:solidFill>
            <a:schemeClr val="lt1"/>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ca-ES" sz="1300">
                <a:latin typeface="Calibri"/>
                <a:ea typeface="Calibri"/>
                <a:cs typeface="Calibri"/>
                <a:sym typeface="Calibri"/>
              </a:rPr>
              <a:t>segons perfil professional o competencial</a:t>
            </a:r>
            <a:endParaRPr sz="1300">
              <a:latin typeface="Calibri"/>
              <a:ea typeface="Calibri"/>
              <a:cs typeface="Calibri"/>
              <a:sym typeface="Calibri"/>
            </a:endParaRPr>
          </a:p>
        </p:txBody>
      </p:sp>
      <p:sp>
        <p:nvSpPr>
          <p:cNvPr id="988" name="Google Shape;988;g22c5bd769b8_0_232"/>
          <p:cNvSpPr txBox="1"/>
          <p:nvPr/>
        </p:nvSpPr>
        <p:spPr>
          <a:xfrm>
            <a:off x="1414450" y="4509600"/>
            <a:ext cx="3185700" cy="384900"/>
          </a:xfrm>
          <a:prstGeom prst="rect">
            <a:avLst/>
          </a:prstGeom>
          <a:solidFill>
            <a:schemeClr val="lt1"/>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ca-ES" sz="1300">
                <a:latin typeface="Calibri"/>
                <a:ea typeface="Calibri"/>
                <a:cs typeface="Calibri"/>
                <a:sym typeface="Calibri"/>
              </a:rPr>
              <a:t>segons perfil professional o competencial</a:t>
            </a:r>
            <a:endParaRPr sz="1300">
              <a:latin typeface="Calibri"/>
              <a:ea typeface="Calibri"/>
              <a:cs typeface="Calibri"/>
              <a:sym typeface="Calibri"/>
            </a:endParaRPr>
          </a:p>
        </p:txBody>
      </p:sp>
      <p:grpSp>
        <p:nvGrpSpPr>
          <p:cNvPr id="2" name="Grupo 1">
            <a:extLst>
              <a:ext uri="{FF2B5EF4-FFF2-40B4-BE49-F238E27FC236}">
                <a16:creationId xmlns:a16="http://schemas.microsoft.com/office/drawing/2014/main" id="{EA37FDDB-607C-7688-487F-6118D8A31F6A}"/>
              </a:ext>
            </a:extLst>
          </p:cNvPr>
          <p:cNvGrpSpPr/>
          <p:nvPr/>
        </p:nvGrpSpPr>
        <p:grpSpPr>
          <a:xfrm>
            <a:off x="302623" y="6303814"/>
            <a:ext cx="11586754" cy="655298"/>
            <a:chOff x="302623" y="6257921"/>
            <a:chExt cx="11586754" cy="655298"/>
          </a:xfrm>
        </p:grpSpPr>
        <p:pic>
          <p:nvPicPr>
            <p:cNvPr id="3" name="Picture 3" descr="Logotip Generalitat">
              <a:extLst>
                <a:ext uri="{FF2B5EF4-FFF2-40B4-BE49-F238E27FC236}">
                  <a16:creationId xmlns:a16="http://schemas.microsoft.com/office/drawing/2014/main" id="{D9A13060-E602-A20D-63AA-5DF923B496A4}"/>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705122" y="6319402"/>
              <a:ext cx="1276578" cy="328263"/>
            </a:xfrm>
            <a:prstGeom prst="rect">
              <a:avLst/>
            </a:prstGeom>
            <a:noFill/>
            <a:ln>
              <a:noFill/>
            </a:ln>
          </p:spPr>
        </p:pic>
        <p:pic>
          <p:nvPicPr>
            <p:cNvPr id="4" name="Picture 6" descr="Logotip Ministerio de Educación y Formación Profesional">
              <a:extLst>
                <a:ext uri="{FF2B5EF4-FFF2-40B4-BE49-F238E27FC236}">
                  <a16:creationId xmlns:a16="http://schemas.microsoft.com/office/drawing/2014/main" id="{E8A76628-0B94-50E6-EE2B-F2EE144A48E4}"/>
                </a:ext>
              </a:extLst>
            </p:cNvPr>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5515410" y="6257921"/>
              <a:ext cx="1084978" cy="3897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5" descr="Logotip Ministerio de Trabajo y Economía Social">
              <a:extLst>
                <a:ext uri="{FF2B5EF4-FFF2-40B4-BE49-F238E27FC236}">
                  <a16:creationId xmlns:a16="http://schemas.microsoft.com/office/drawing/2014/main" id="{41F6D220-8689-DDB8-9B9B-5EC0CF0BA434}"/>
                </a:ext>
              </a:extLst>
            </p:cNvPr>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10067511" y="6277068"/>
              <a:ext cx="1273333" cy="370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Cuadro de texto 47">
              <a:extLst>
                <a:ext uri="{FF2B5EF4-FFF2-40B4-BE49-F238E27FC236}">
                  <a16:creationId xmlns:a16="http://schemas.microsoft.com/office/drawing/2014/main" id="{982ED52D-8B87-69EE-EAAA-83EBC3103C77}"/>
                </a:ext>
              </a:extLst>
            </p:cNvPr>
            <p:cNvSpPr txBox="1"/>
            <p:nvPr/>
          </p:nvSpPr>
          <p:spPr>
            <a:xfrm>
              <a:off x="302623" y="6628518"/>
              <a:ext cx="11586754" cy="284701"/>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r>
                <a:rPr lang="ca-ES" sz="1000" b="1" i="1" dirty="0">
                  <a:effectLst/>
                  <a:latin typeface="Calibri" panose="020F0502020204030204" pitchFamily="34" charset="0"/>
                  <a:ea typeface="Calibri" panose="020F0502020204030204" pitchFamily="34" charset="0"/>
                </a:rPr>
                <a:t>Aquesta actuació està impulsada i subvencionada pel Servei Públic d’Ocupació de Catalunya – SOC – amb Fons rebuts del Ministeri d’Educació i Formació Professional i del Servei Públic d’Ocupació Estatal (SEPE</a:t>
              </a:r>
              <a:r>
                <a:rPr lang="ca-ES" sz="1000" b="1" dirty="0">
                  <a:effectLst/>
                  <a:latin typeface="Calibri" panose="020F0502020204030204" pitchFamily="34" charset="0"/>
                  <a:ea typeface="Calibri" panose="020F0502020204030204" pitchFamily="34" charset="0"/>
                </a:rPr>
                <a:t>)  </a:t>
              </a:r>
              <a:endParaRPr lang="es-ES" b="1" dirty="0">
                <a:effectLst/>
                <a:latin typeface="Calibri" panose="020F0502020204030204" pitchFamily="34" charset="0"/>
                <a:ea typeface="Calibri" panose="020F0502020204030204" pitchFamily="34" charset="0"/>
              </a:endParaRPr>
            </a:p>
            <a:p>
              <a:r>
                <a:rPr lang="ca-ES" sz="700" i="1" dirty="0">
                  <a:effectLst/>
                  <a:latin typeface="Calibri" panose="020F0502020204030204" pitchFamily="34" charset="0"/>
                  <a:ea typeface="Calibri" panose="020F0502020204030204" pitchFamily="34" charset="0"/>
                </a:rPr>
                <a:t> </a:t>
              </a:r>
              <a:endParaRPr lang="es-ES" sz="1100" dirty="0">
                <a:effectLst/>
                <a:latin typeface="Calibri" panose="020F0502020204030204" pitchFamily="34" charset="0"/>
                <a:ea typeface="Calibri" panose="020F0502020204030204" pitchFamily="34" charset="0"/>
              </a:endParaRPr>
            </a:p>
          </p:txBody>
        </p:sp>
      </p:gr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992"/>
        <p:cNvGrpSpPr/>
        <p:nvPr/>
      </p:nvGrpSpPr>
      <p:grpSpPr>
        <a:xfrm>
          <a:off x="0" y="0"/>
          <a:ext cx="0" cy="0"/>
          <a:chOff x="0" y="0"/>
          <a:chExt cx="0" cy="0"/>
        </a:xfrm>
      </p:grpSpPr>
      <p:cxnSp>
        <p:nvCxnSpPr>
          <p:cNvPr id="993" name="Google Shape;993;g22c5bd769b8_0_247"/>
          <p:cNvCxnSpPr/>
          <p:nvPr/>
        </p:nvCxnSpPr>
        <p:spPr>
          <a:xfrm>
            <a:off x="0" y="789901"/>
            <a:ext cx="12192000" cy="79200"/>
          </a:xfrm>
          <a:prstGeom prst="straightConnector1">
            <a:avLst/>
          </a:prstGeom>
          <a:noFill/>
          <a:ln w="12700" cap="flat" cmpd="sng">
            <a:solidFill>
              <a:schemeClr val="accent1"/>
            </a:solidFill>
            <a:prstDash val="solid"/>
            <a:round/>
            <a:headEnd type="none" w="sm" len="sm"/>
            <a:tailEnd type="none" w="sm" len="sm"/>
          </a:ln>
        </p:spPr>
      </p:cxnSp>
      <p:pic>
        <p:nvPicPr>
          <p:cNvPr id="994" name="Google Shape;994;g22c5bd769b8_0_247"/>
          <p:cNvPicPr preferRelativeResize="0"/>
          <p:nvPr/>
        </p:nvPicPr>
        <p:blipFill rotWithShape="1">
          <a:blip r:embed="rId3">
            <a:alphaModFix/>
          </a:blip>
          <a:srcRect/>
          <a:stretch/>
        </p:blipFill>
        <p:spPr>
          <a:xfrm>
            <a:off x="10069925" y="49663"/>
            <a:ext cx="1973179" cy="650901"/>
          </a:xfrm>
          <a:prstGeom prst="rect">
            <a:avLst/>
          </a:prstGeom>
          <a:noFill/>
          <a:ln>
            <a:noFill/>
          </a:ln>
        </p:spPr>
      </p:pic>
      <p:pic>
        <p:nvPicPr>
          <p:cNvPr id="996" name="Google Shape;996;g22c5bd769b8_0_247"/>
          <p:cNvPicPr preferRelativeResize="0"/>
          <p:nvPr/>
        </p:nvPicPr>
        <p:blipFill rotWithShape="1">
          <a:blip r:embed="rId4">
            <a:alphaModFix/>
          </a:blip>
          <a:srcRect/>
          <a:stretch/>
        </p:blipFill>
        <p:spPr>
          <a:xfrm>
            <a:off x="189535" y="187010"/>
            <a:ext cx="2131889" cy="376216"/>
          </a:xfrm>
          <a:prstGeom prst="rect">
            <a:avLst/>
          </a:prstGeom>
          <a:noFill/>
          <a:ln>
            <a:noFill/>
          </a:ln>
        </p:spPr>
      </p:pic>
      <p:sp>
        <p:nvSpPr>
          <p:cNvPr id="998" name="Google Shape;998;g22c5bd769b8_0_247"/>
          <p:cNvSpPr txBox="1"/>
          <p:nvPr/>
        </p:nvSpPr>
        <p:spPr>
          <a:xfrm>
            <a:off x="2794050" y="268575"/>
            <a:ext cx="7393500" cy="4308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ca-ES" sz="2200" b="1">
                <a:solidFill>
                  <a:srgbClr val="17406D"/>
                </a:solidFill>
                <a:latin typeface="Calibri"/>
                <a:ea typeface="Calibri"/>
                <a:cs typeface="Calibri"/>
                <a:sym typeface="Calibri"/>
              </a:rPr>
              <a:t>Instruments per a la recerca de feina: El CV</a:t>
            </a:r>
            <a:endParaRPr sz="2200" b="1">
              <a:solidFill>
                <a:srgbClr val="17406D"/>
              </a:solidFill>
              <a:latin typeface="Calibri"/>
              <a:ea typeface="Calibri"/>
              <a:cs typeface="Calibri"/>
              <a:sym typeface="Calibri"/>
            </a:endParaRPr>
          </a:p>
        </p:txBody>
      </p:sp>
      <p:pic>
        <p:nvPicPr>
          <p:cNvPr id="999" name="Google Shape;999;g22c5bd769b8_0_247" descr="Interfaz de usuario gráfica, Texto, Aplicación, Correo electrónico&#10;&#10;Descripción generada automáticamente"/>
          <p:cNvPicPr preferRelativeResize="0"/>
          <p:nvPr/>
        </p:nvPicPr>
        <p:blipFill rotWithShape="1">
          <a:blip r:embed="rId5">
            <a:alphaModFix/>
          </a:blip>
          <a:srcRect/>
          <a:stretch/>
        </p:blipFill>
        <p:spPr>
          <a:xfrm>
            <a:off x="749451" y="959623"/>
            <a:ext cx="10317900" cy="5334300"/>
          </a:xfrm>
          <a:prstGeom prst="rect">
            <a:avLst/>
          </a:prstGeom>
          <a:noFill/>
          <a:ln>
            <a:noFill/>
          </a:ln>
        </p:spPr>
      </p:pic>
      <p:sp>
        <p:nvSpPr>
          <p:cNvPr id="1000" name="Google Shape;1000;g22c5bd769b8_0_247"/>
          <p:cNvSpPr txBox="1"/>
          <p:nvPr/>
        </p:nvSpPr>
        <p:spPr>
          <a:xfrm>
            <a:off x="7073600" y="3028800"/>
            <a:ext cx="728400" cy="400200"/>
          </a:xfrm>
          <a:prstGeom prst="rect">
            <a:avLst/>
          </a:prstGeom>
          <a:solidFill>
            <a:schemeClr val="lt1"/>
          </a:solid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libri"/>
              <a:ea typeface="Calibri"/>
              <a:cs typeface="Calibri"/>
              <a:sym typeface="Calibri"/>
            </a:endParaRPr>
          </a:p>
        </p:txBody>
      </p:sp>
      <p:sp>
        <p:nvSpPr>
          <p:cNvPr id="1001" name="Google Shape;1001;g22c5bd769b8_0_247"/>
          <p:cNvSpPr txBox="1"/>
          <p:nvPr/>
        </p:nvSpPr>
        <p:spPr>
          <a:xfrm>
            <a:off x="5811225" y="5588700"/>
            <a:ext cx="1706100" cy="400200"/>
          </a:xfrm>
          <a:prstGeom prst="rect">
            <a:avLst/>
          </a:prstGeom>
          <a:solidFill>
            <a:schemeClr val="lt1"/>
          </a:solid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libri"/>
              <a:ea typeface="Calibri"/>
              <a:cs typeface="Calibri"/>
              <a:sym typeface="Calibri"/>
            </a:endParaRPr>
          </a:p>
        </p:txBody>
      </p:sp>
      <p:grpSp>
        <p:nvGrpSpPr>
          <p:cNvPr id="2" name="Grupo 1">
            <a:extLst>
              <a:ext uri="{FF2B5EF4-FFF2-40B4-BE49-F238E27FC236}">
                <a16:creationId xmlns:a16="http://schemas.microsoft.com/office/drawing/2014/main" id="{54C042CF-F7B6-27B8-606C-C80AC971BD39}"/>
              </a:ext>
            </a:extLst>
          </p:cNvPr>
          <p:cNvGrpSpPr/>
          <p:nvPr/>
        </p:nvGrpSpPr>
        <p:grpSpPr>
          <a:xfrm>
            <a:off x="302623" y="6303814"/>
            <a:ext cx="11586754" cy="655298"/>
            <a:chOff x="302623" y="6257921"/>
            <a:chExt cx="11586754" cy="655298"/>
          </a:xfrm>
        </p:grpSpPr>
        <p:pic>
          <p:nvPicPr>
            <p:cNvPr id="3" name="Picture 3" descr="Logotip Generalitat">
              <a:extLst>
                <a:ext uri="{FF2B5EF4-FFF2-40B4-BE49-F238E27FC236}">
                  <a16:creationId xmlns:a16="http://schemas.microsoft.com/office/drawing/2014/main" id="{C18F642E-CB80-100C-1B58-AF159DD1F11A}"/>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705122" y="6319402"/>
              <a:ext cx="1276578" cy="328263"/>
            </a:xfrm>
            <a:prstGeom prst="rect">
              <a:avLst/>
            </a:prstGeom>
            <a:noFill/>
            <a:ln>
              <a:noFill/>
            </a:ln>
          </p:spPr>
        </p:pic>
        <p:pic>
          <p:nvPicPr>
            <p:cNvPr id="4" name="Picture 6" descr="Logotip Ministerio de Educación y Formación Profesional">
              <a:extLst>
                <a:ext uri="{FF2B5EF4-FFF2-40B4-BE49-F238E27FC236}">
                  <a16:creationId xmlns:a16="http://schemas.microsoft.com/office/drawing/2014/main" id="{EE87E9B4-2CAE-27D1-6068-28A1A0C4CF93}"/>
                </a:ext>
              </a:extLst>
            </p:cNvPr>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5515410" y="6257921"/>
              <a:ext cx="1084978" cy="3897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5" descr="Logotip Ministerio de Trabajo y Economía Social">
              <a:extLst>
                <a:ext uri="{FF2B5EF4-FFF2-40B4-BE49-F238E27FC236}">
                  <a16:creationId xmlns:a16="http://schemas.microsoft.com/office/drawing/2014/main" id="{F6EB6696-C70F-748E-7374-B30100D4AA61}"/>
                </a:ext>
              </a:extLst>
            </p:cNvPr>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10067511" y="6277068"/>
              <a:ext cx="1273333" cy="370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Cuadro de texto 47">
              <a:extLst>
                <a:ext uri="{FF2B5EF4-FFF2-40B4-BE49-F238E27FC236}">
                  <a16:creationId xmlns:a16="http://schemas.microsoft.com/office/drawing/2014/main" id="{768B1BE1-0BEC-0C46-1AB2-B70AB8ADDDD5}"/>
                </a:ext>
              </a:extLst>
            </p:cNvPr>
            <p:cNvSpPr txBox="1"/>
            <p:nvPr/>
          </p:nvSpPr>
          <p:spPr>
            <a:xfrm>
              <a:off x="302623" y="6628518"/>
              <a:ext cx="11586754" cy="284701"/>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r>
                <a:rPr lang="ca-ES" sz="1000" b="1" i="1" dirty="0">
                  <a:effectLst/>
                  <a:latin typeface="Calibri" panose="020F0502020204030204" pitchFamily="34" charset="0"/>
                  <a:ea typeface="Calibri" panose="020F0502020204030204" pitchFamily="34" charset="0"/>
                </a:rPr>
                <a:t>Aquesta actuació està impulsada i subvencionada pel Servei Públic d’Ocupació de Catalunya – SOC – amb Fons rebuts del Ministeri d’Educació i Formació Professional i del Servei Públic d’Ocupació Estatal (SEPE</a:t>
              </a:r>
              <a:r>
                <a:rPr lang="ca-ES" sz="1000" b="1" dirty="0">
                  <a:effectLst/>
                  <a:latin typeface="Calibri" panose="020F0502020204030204" pitchFamily="34" charset="0"/>
                  <a:ea typeface="Calibri" panose="020F0502020204030204" pitchFamily="34" charset="0"/>
                </a:rPr>
                <a:t>)  </a:t>
              </a:r>
              <a:endParaRPr lang="es-ES" b="1" dirty="0">
                <a:effectLst/>
                <a:latin typeface="Calibri" panose="020F0502020204030204" pitchFamily="34" charset="0"/>
                <a:ea typeface="Calibri" panose="020F0502020204030204" pitchFamily="34" charset="0"/>
              </a:endParaRPr>
            </a:p>
            <a:p>
              <a:r>
                <a:rPr lang="ca-ES" sz="700" i="1" dirty="0">
                  <a:effectLst/>
                  <a:latin typeface="Calibri" panose="020F0502020204030204" pitchFamily="34" charset="0"/>
                  <a:ea typeface="Calibri" panose="020F0502020204030204" pitchFamily="34" charset="0"/>
                </a:rPr>
                <a:t> </a:t>
              </a:r>
              <a:endParaRPr lang="es-ES" sz="1100" dirty="0">
                <a:effectLst/>
                <a:latin typeface="Calibri" panose="020F0502020204030204" pitchFamily="34" charset="0"/>
                <a:ea typeface="Calibri" panose="020F0502020204030204" pitchFamily="34" charset="0"/>
              </a:endParaRPr>
            </a:p>
          </p:txBody>
        </p:sp>
      </p:gr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1005"/>
        <p:cNvGrpSpPr/>
        <p:nvPr/>
      </p:nvGrpSpPr>
      <p:grpSpPr>
        <a:xfrm>
          <a:off x="0" y="0"/>
          <a:ext cx="0" cy="0"/>
          <a:chOff x="0" y="0"/>
          <a:chExt cx="0" cy="0"/>
        </a:xfrm>
      </p:grpSpPr>
      <p:cxnSp>
        <p:nvCxnSpPr>
          <p:cNvPr id="1006" name="Google Shape;1006;g22c5bd769b8_0_264"/>
          <p:cNvCxnSpPr/>
          <p:nvPr/>
        </p:nvCxnSpPr>
        <p:spPr>
          <a:xfrm>
            <a:off x="0" y="789901"/>
            <a:ext cx="12192000" cy="79200"/>
          </a:xfrm>
          <a:prstGeom prst="straightConnector1">
            <a:avLst/>
          </a:prstGeom>
          <a:noFill/>
          <a:ln w="12700" cap="flat" cmpd="sng">
            <a:solidFill>
              <a:schemeClr val="accent1"/>
            </a:solidFill>
            <a:prstDash val="solid"/>
            <a:round/>
            <a:headEnd type="none" w="sm" len="sm"/>
            <a:tailEnd type="none" w="sm" len="sm"/>
          </a:ln>
        </p:spPr>
      </p:cxnSp>
      <p:pic>
        <p:nvPicPr>
          <p:cNvPr id="1007" name="Google Shape;1007;g22c5bd769b8_0_264"/>
          <p:cNvPicPr preferRelativeResize="0"/>
          <p:nvPr/>
        </p:nvPicPr>
        <p:blipFill rotWithShape="1">
          <a:blip r:embed="rId3">
            <a:alphaModFix/>
          </a:blip>
          <a:srcRect/>
          <a:stretch/>
        </p:blipFill>
        <p:spPr>
          <a:xfrm>
            <a:off x="10069925" y="49663"/>
            <a:ext cx="1973179" cy="650901"/>
          </a:xfrm>
          <a:prstGeom prst="rect">
            <a:avLst/>
          </a:prstGeom>
          <a:noFill/>
          <a:ln>
            <a:noFill/>
          </a:ln>
        </p:spPr>
      </p:pic>
      <p:pic>
        <p:nvPicPr>
          <p:cNvPr id="1009" name="Google Shape;1009;g22c5bd769b8_0_264"/>
          <p:cNvPicPr preferRelativeResize="0"/>
          <p:nvPr/>
        </p:nvPicPr>
        <p:blipFill rotWithShape="1">
          <a:blip r:embed="rId4">
            <a:alphaModFix/>
          </a:blip>
          <a:srcRect/>
          <a:stretch/>
        </p:blipFill>
        <p:spPr>
          <a:xfrm>
            <a:off x="189535" y="187010"/>
            <a:ext cx="2131889" cy="376216"/>
          </a:xfrm>
          <a:prstGeom prst="rect">
            <a:avLst/>
          </a:prstGeom>
          <a:noFill/>
          <a:ln>
            <a:noFill/>
          </a:ln>
        </p:spPr>
      </p:pic>
      <p:sp>
        <p:nvSpPr>
          <p:cNvPr id="1011" name="Google Shape;1011;g22c5bd769b8_0_264"/>
          <p:cNvSpPr txBox="1"/>
          <p:nvPr/>
        </p:nvSpPr>
        <p:spPr>
          <a:xfrm>
            <a:off x="2794050" y="268575"/>
            <a:ext cx="7393500" cy="4308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ca-ES" sz="2200" b="1">
                <a:solidFill>
                  <a:srgbClr val="17406D"/>
                </a:solidFill>
                <a:latin typeface="Calibri"/>
                <a:ea typeface="Calibri"/>
                <a:cs typeface="Calibri"/>
                <a:sym typeface="Calibri"/>
              </a:rPr>
              <a:t>Instruments per a la recerca de feina: El CV</a:t>
            </a:r>
            <a:endParaRPr sz="2200" b="1">
              <a:solidFill>
                <a:srgbClr val="17406D"/>
              </a:solidFill>
              <a:latin typeface="Calibri"/>
              <a:ea typeface="Calibri"/>
              <a:cs typeface="Calibri"/>
              <a:sym typeface="Calibri"/>
            </a:endParaRPr>
          </a:p>
        </p:txBody>
      </p:sp>
      <p:pic>
        <p:nvPicPr>
          <p:cNvPr id="1012" name="Google Shape;1012;g22c5bd769b8_0_264" descr="Interfaz de usuario gráfica, Texto, Aplicación, Correo electrónico&#10;&#10;Descripción generada automáticamente"/>
          <p:cNvPicPr preferRelativeResize="0"/>
          <p:nvPr/>
        </p:nvPicPr>
        <p:blipFill rotWithShape="1">
          <a:blip r:embed="rId5">
            <a:alphaModFix/>
          </a:blip>
          <a:srcRect/>
          <a:stretch/>
        </p:blipFill>
        <p:spPr>
          <a:xfrm>
            <a:off x="151377" y="1190652"/>
            <a:ext cx="11229600" cy="4979100"/>
          </a:xfrm>
          <a:prstGeom prst="rect">
            <a:avLst/>
          </a:prstGeom>
          <a:noFill/>
          <a:ln>
            <a:noFill/>
          </a:ln>
        </p:spPr>
      </p:pic>
      <p:sp>
        <p:nvSpPr>
          <p:cNvPr id="1013" name="Google Shape;1013;g22c5bd769b8_0_264"/>
          <p:cNvSpPr txBox="1"/>
          <p:nvPr/>
        </p:nvSpPr>
        <p:spPr>
          <a:xfrm>
            <a:off x="2188725" y="1631900"/>
            <a:ext cx="1000800" cy="369300"/>
          </a:xfrm>
          <a:prstGeom prst="rect">
            <a:avLst/>
          </a:prstGeom>
          <a:solidFill>
            <a:schemeClr val="lt1"/>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ca-ES" sz="1200">
                <a:latin typeface="Calibri"/>
                <a:ea typeface="Calibri"/>
                <a:cs typeface="Calibri"/>
                <a:sym typeface="Calibri"/>
              </a:rPr>
              <a:t>segons perfil</a:t>
            </a:r>
            <a:endParaRPr sz="1200">
              <a:latin typeface="Calibri"/>
              <a:ea typeface="Calibri"/>
              <a:cs typeface="Calibri"/>
              <a:sym typeface="Calibri"/>
            </a:endParaRPr>
          </a:p>
        </p:txBody>
      </p:sp>
      <p:sp>
        <p:nvSpPr>
          <p:cNvPr id="1014" name="Google Shape;1014;g22c5bd769b8_0_264"/>
          <p:cNvSpPr txBox="1"/>
          <p:nvPr/>
        </p:nvSpPr>
        <p:spPr>
          <a:xfrm>
            <a:off x="1732575" y="4503250"/>
            <a:ext cx="1000800" cy="369300"/>
          </a:xfrm>
          <a:prstGeom prst="rect">
            <a:avLst/>
          </a:prstGeom>
          <a:solidFill>
            <a:schemeClr val="lt1"/>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ca-ES" sz="1200">
                <a:latin typeface="Calibri"/>
                <a:ea typeface="Calibri"/>
                <a:cs typeface="Calibri"/>
                <a:sym typeface="Calibri"/>
              </a:rPr>
              <a:t>segons perfil</a:t>
            </a:r>
            <a:endParaRPr sz="1200">
              <a:latin typeface="Calibri"/>
              <a:ea typeface="Calibri"/>
              <a:cs typeface="Calibri"/>
              <a:sym typeface="Calibri"/>
            </a:endParaRPr>
          </a:p>
        </p:txBody>
      </p:sp>
      <p:grpSp>
        <p:nvGrpSpPr>
          <p:cNvPr id="2" name="Grupo 1">
            <a:extLst>
              <a:ext uri="{FF2B5EF4-FFF2-40B4-BE49-F238E27FC236}">
                <a16:creationId xmlns:a16="http://schemas.microsoft.com/office/drawing/2014/main" id="{52E7E4DB-7DCB-F7E4-B87D-CB6F5CD00D38}"/>
              </a:ext>
            </a:extLst>
          </p:cNvPr>
          <p:cNvGrpSpPr/>
          <p:nvPr/>
        </p:nvGrpSpPr>
        <p:grpSpPr>
          <a:xfrm>
            <a:off x="302623" y="6303814"/>
            <a:ext cx="11586754" cy="655298"/>
            <a:chOff x="302623" y="6257921"/>
            <a:chExt cx="11586754" cy="655298"/>
          </a:xfrm>
        </p:grpSpPr>
        <p:pic>
          <p:nvPicPr>
            <p:cNvPr id="3" name="Picture 3" descr="Logotip Generalitat">
              <a:extLst>
                <a:ext uri="{FF2B5EF4-FFF2-40B4-BE49-F238E27FC236}">
                  <a16:creationId xmlns:a16="http://schemas.microsoft.com/office/drawing/2014/main" id="{5B26C482-825F-99CF-4E56-2BF206604714}"/>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705122" y="6319402"/>
              <a:ext cx="1276578" cy="328263"/>
            </a:xfrm>
            <a:prstGeom prst="rect">
              <a:avLst/>
            </a:prstGeom>
            <a:noFill/>
            <a:ln>
              <a:noFill/>
            </a:ln>
          </p:spPr>
        </p:pic>
        <p:pic>
          <p:nvPicPr>
            <p:cNvPr id="4" name="Picture 6" descr="Logotip Ministerio de Educación y Formación Profesional">
              <a:extLst>
                <a:ext uri="{FF2B5EF4-FFF2-40B4-BE49-F238E27FC236}">
                  <a16:creationId xmlns:a16="http://schemas.microsoft.com/office/drawing/2014/main" id="{4EE7D5C1-475C-B740-A6F3-BFD8CB8204AB}"/>
                </a:ext>
              </a:extLst>
            </p:cNvPr>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5515410" y="6257921"/>
              <a:ext cx="1084978" cy="3897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5" descr="Logotip Ministerio de Trabajo y Economía Social">
              <a:extLst>
                <a:ext uri="{FF2B5EF4-FFF2-40B4-BE49-F238E27FC236}">
                  <a16:creationId xmlns:a16="http://schemas.microsoft.com/office/drawing/2014/main" id="{225339C0-5682-4873-8D50-5F92C669DE92}"/>
                </a:ext>
              </a:extLst>
            </p:cNvPr>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10067511" y="6277068"/>
              <a:ext cx="1273333" cy="370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Cuadro de texto 47">
              <a:extLst>
                <a:ext uri="{FF2B5EF4-FFF2-40B4-BE49-F238E27FC236}">
                  <a16:creationId xmlns:a16="http://schemas.microsoft.com/office/drawing/2014/main" id="{0ECBBE2C-6876-C783-4FA9-54C180477224}"/>
                </a:ext>
              </a:extLst>
            </p:cNvPr>
            <p:cNvSpPr txBox="1"/>
            <p:nvPr/>
          </p:nvSpPr>
          <p:spPr>
            <a:xfrm>
              <a:off x="302623" y="6628518"/>
              <a:ext cx="11586754" cy="284701"/>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r>
                <a:rPr lang="ca-ES" sz="1000" b="1" i="1" dirty="0">
                  <a:effectLst/>
                  <a:latin typeface="Calibri" panose="020F0502020204030204" pitchFamily="34" charset="0"/>
                  <a:ea typeface="Calibri" panose="020F0502020204030204" pitchFamily="34" charset="0"/>
                </a:rPr>
                <a:t>Aquesta actuació està impulsada i subvencionada pel Servei Públic d’Ocupació de Catalunya – SOC – amb Fons rebuts del Ministeri d’Educació i Formació Professional i del Servei Públic d’Ocupació Estatal (SEPE</a:t>
              </a:r>
              <a:r>
                <a:rPr lang="ca-ES" sz="1000" b="1" dirty="0">
                  <a:effectLst/>
                  <a:latin typeface="Calibri" panose="020F0502020204030204" pitchFamily="34" charset="0"/>
                  <a:ea typeface="Calibri" panose="020F0502020204030204" pitchFamily="34" charset="0"/>
                </a:rPr>
                <a:t>)  </a:t>
              </a:r>
              <a:endParaRPr lang="es-ES" b="1" dirty="0">
                <a:effectLst/>
                <a:latin typeface="Calibri" panose="020F0502020204030204" pitchFamily="34" charset="0"/>
                <a:ea typeface="Calibri" panose="020F0502020204030204" pitchFamily="34" charset="0"/>
              </a:endParaRPr>
            </a:p>
            <a:p>
              <a:r>
                <a:rPr lang="ca-ES" sz="700" i="1" dirty="0">
                  <a:effectLst/>
                  <a:latin typeface="Calibri" panose="020F0502020204030204" pitchFamily="34" charset="0"/>
                  <a:ea typeface="Calibri" panose="020F0502020204030204" pitchFamily="34" charset="0"/>
                </a:rPr>
                <a:t> </a:t>
              </a:r>
              <a:endParaRPr lang="es-ES" sz="1100" dirty="0">
                <a:effectLst/>
                <a:latin typeface="Calibri" panose="020F0502020204030204" pitchFamily="34" charset="0"/>
                <a:ea typeface="Calibri" panose="020F0502020204030204" pitchFamily="34" charset="0"/>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g22c5bd769b8_0_3"/>
          <p:cNvSpPr txBox="1">
            <a:spLocks noGrp="1"/>
          </p:cNvSpPr>
          <p:nvPr>
            <p:ph type="ctrTitle" idx="4294967295"/>
          </p:nvPr>
        </p:nvSpPr>
        <p:spPr>
          <a:xfrm>
            <a:off x="1524000" y="1185333"/>
            <a:ext cx="9144000" cy="1672104"/>
          </a:xfrm>
          <a:prstGeom prst="rect">
            <a:avLst/>
          </a:prstGeom>
          <a:noFill/>
          <a:ln>
            <a:noFill/>
          </a:ln>
        </p:spPr>
        <p:txBody>
          <a:bodyPr spcFirstLastPara="1" wrap="square" lIns="91425" tIns="45700" rIns="91425" bIns="45700" anchor="b" anchorCtr="0">
            <a:noAutofit/>
          </a:bodyPr>
          <a:lstStyle/>
          <a:p>
            <a:pPr marL="0" marR="0" lvl="0" indent="0" algn="ctr" rtl="0">
              <a:lnSpc>
                <a:spcPct val="85000"/>
              </a:lnSpc>
              <a:spcBef>
                <a:spcPts val="0"/>
              </a:spcBef>
              <a:spcAft>
                <a:spcPts val="0"/>
              </a:spcAft>
              <a:buClr>
                <a:srgbClr val="002060"/>
              </a:buClr>
              <a:buSzPts val="6500"/>
              <a:buFont typeface="Calibri"/>
              <a:buNone/>
            </a:pPr>
            <a:r>
              <a:rPr lang="ca-ES" sz="5400" b="1" i="0" u="none" strike="noStrike" cap="none" dirty="0">
                <a:solidFill>
                  <a:srgbClr val="002060"/>
                </a:solidFill>
                <a:latin typeface="Calibri"/>
                <a:ea typeface="Calibri"/>
                <a:cs typeface="Calibri"/>
                <a:sym typeface="Calibri"/>
              </a:rPr>
              <a:t>OBJECTIU PROFESSIONAL: ESTRATÈGIA DE TREBALL</a:t>
            </a:r>
            <a:endParaRPr sz="4000" dirty="0"/>
          </a:p>
        </p:txBody>
      </p:sp>
      <p:cxnSp>
        <p:nvCxnSpPr>
          <p:cNvPr id="130" name="Google Shape;130;g22c5bd769b8_0_3"/>
          <p:cNvCxnSpPr/>
          <p:nvPr/>
        </p:nvCxnSpPr>
        <p:spPr>
          <a:xfrm>
            <a:off x="0" y="969128"/>
            <a:ext cx="12192000" cy="30900"/>
          </a:xfrm>
          <a:prstGeom prst="straightConnector1">
            <a:avLst/>
          </a:prstGeom>
          <a:noFill/>
          <a:ln w="12700" cap="flat" cmpd="sng">
            <a:solidFill>
              <a:schemeClr val="accent1"/>
            </a:solidFill>
            <a:prstDash val="solid"/>
            <a:round/>
            <a:headEnd type="none" w="sm" len="sm"/>
            <a:tailEnd type="none" w="sm" len="sm"/>
          </a:ln>
        </p:spPr>
      </p:cxnSp>
      <p:pic>
        <p:nvPicPr>
          <p:cNvPr id="131" name="Google Shape;131;g22c5bd769b8_0_3"/>
          <p:cNvPicPr preferRelativeResize="0"/>
          <p:nvPr/>
        </p:nvPicPr>
        <p:blipFill rotWithShape="1">
          <a:blip r:embed="rId3">
            <a:alphaModFix/>
          </a:blip>
          <a:srcRect/>
          <a:stretch/>
        </p:blipFill>
        <p:spPr>
          <a:xfrm>
            <a:off x="8984671" y="115315"/>
            <a:ext cx="2356173" cy="777241"/>
          </a:xfrm>
          <a:prstGeom prst="rect">
            <a:avLst/>
          </a:prstGeom>
          <a:noFill/>
          <a:ln>
            <a:noFill/>
          </a:ln>
        </p:spPr>
      </p:pic>
      <p:pic>
        <p:nvPicPr>
          <p:cNvPr id="133" name="Google Shape;133;g22c5bd769b8_0_3"/>
          <p:cNvPicPr preferRelativeResize="0"/>
          <p:nvPr/>
        </p:nvPicPr>
        <p:blipFill rotWithShape="1">
          <a:blip r:embed="rId4">
            <a:alphaModFix/>
          </a:blip>
          <a:srcRect/>
          <a:stretch/>
        </p:blipFill>
        <p:spPr>
          <a:xfrm>
            <a:off x="1056059" y="414550"/>
            <a:ext cx="2356173" cy="415796"/>
          </a:xfrm>
          <a:prstGeom prst="rect">
            <a:avLst/>
          </a:prstGeom>
          <a:noFill/>
          <a:ln>
            <a:noFill/>
          </a:ln>
        </p:spPr>
      </p:pic>
      <p:pic>
        <p:nvPicPr>
          <p:cNvPr id="1026" name="Picture 2" descr="Objetivos específicos del TFG - Aula TFG">
            <a:extLst>
              <a:ext uri="{FF2B5EF4-FFF2-40B4-BE49-F238E27FC236}">
                <a16:creationId xmlns:a16="http://schemas.microsoft.com/office/drawing/2014/main" id="{68B222C9-943A-318E-F4B0-A482F861E32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75991" y="3042742"/>
            <a:ext cx="4640018" cy="2771309"/>
          </a:xfrm>
          <a:prstGeom prst="rect">
            <a:avLst/>
          </a:prstGeom>
          <a:noFill/>
          <a:extLst>
            <a:ext uri="{909E8E84-426E-40DD-AFC4-6F175D3DCCD1}">
              <a14:hiddenFill xmlns:a14="http://schemas.microsoft.com/office/drawing/2010/main">
                <a:solidFill>
                  <a:srgbClr val="FFFFFF"/>
                </a:solidFill>
              </a14:hiddenFill>
            </a:ext>
          </a:extLst>
        </p:spPr>
      </p:pic>
      <p:grpSp>
        <p:nvGrpSpPr>
          <p:cNvPr id="2" name="Grupo 1">
            <a:extLst>
              <a:ext uri="{FF2B5EF4-FFF2-40B4-BE49-F238E27FC236}">
                <a16:creationId xmlns:a16="http://schemas.microsoft.com/office/drawing/2014/main" id="{4EEC42ED-CEF5-B694-748C-F2830EB232AE}"/>
              </a:ext>
            </a:extLst>
          </p:cNvPr>
          <p:cNvGrpSpPr/>
          <p:nvPr/>
        </p:nvGrpSpPr>
        <p:grpSpPr>
          <a:xfrm>
            <a:off x="302623" y="6297110"/>
            <a:ext cx="11586754" cy="655298"/>
            <a:chOff x="302623" y="6257921"/>
            <a:chExt cx="11586754" cy="655298"/>
          </a:xfrm>
        </p:grpSpPr>
        <p:pic>
          <p:nvPicPr>
            <p:cNvPr id="3" name="Picture 3" descr="Logotip Generalitat">
              <a:extLst>
                <a:ext uri="{FF2B5EF4-FFF2-40B4-BE49-F238E27FC236}">
                  <a16:creationId xmlns:a16="http://schemas.microsoft.com/office/drawing/2014/main" id="{489B24D4-D6F9-1858-983C-45E98D61775F}"/>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705122" y="6319402"/>
              <a:ext cx="1276578" cy="328263"/>
            </a:xfrm>
            <a:prstGeom prst="rect">
              <a:avLst/>
            </a:prstGeom>
            <a:noFill/>
            <a:ln>
              <a:noFill/>
            </a:ln>
          </p:spPr>
        </p:pic>
        <p:pic>
          <p:nvPicPr>
            <p:cNvPr id="4" name="Picture 6" descr="Logotip Ministerio de Educación y Formación Profesional">
              <a:extLst>
                <a:ext uri="{FF2B5EF4-FFF2-40B4-BE49-F238E27FC236}">
                  <a16:creationId xmlns:a16="http://schemas.microsoft.com/office/drawing/2014/main" id="{449C88DE-4C21-5019-191E-FE94A32188BB}"/>
                </a:ext>
              </a:extLst>
            </p:cNvPr>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5515410" y="6257921"/>
              <a:ext cx="1084978" cy="3897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5" descr="Logotip Ministerio de Trabajo y Economía Social">
              <a:extLst>
                <a:ext uri="{FF2B5EF4-FFF2-40B4-BE49-F238E27FC236}">
                  <a16:creationId xmlns:a16="http://schemas.microsoft.com/office/drawing/2014/main" id="{219C810B-8837-A8C4-FE34-218921CC4329}"/>
                </a:ext>
              </a:extLst>
            </p:cNvPr>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10067511" y="6277068"/>
              <a:ext cx="1273333" cy="370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Cuadro de texto 47">
              <a:extLst>
                <a:ext uri="{FF2B5EF4-FFF2-40B4-BE49-F238E27FC236}">
                  <a16:creationId xmlns:a16="http://schemas.microsoft.com/office/drawing/2014/main" id="{052A049F-0CBF-5FF9-A33B-46B95E77504F}"/>
                </a:ext>
              </a:extLst>
            </p:cNvPr>
            <p:cNvSpPr txBox="1"/>
            <p:nvPr/>
          </p:nvSpPr>
          <p:spPr>
            <a:xfrm>
              <a:off x="302623" y="6628518"/>
              <a:ext cx="11586754" cy="284701"/>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r>
                <a:rPr lang="ca-ES" sz="1000" b="1" i="1" dirty="0">
                  <a:effectLst/>
                  <a:latin typeface="Calibri" panose="020F0502020204030204" pitchFamily="34" charset="0"/>
                  <a:ea typeface="Calibri" panose="020F0502020204030204" pitchFamily="34" charset="0"/>
                </a:rPr>
                <a:t>Aquesta actuació està impulsada i subvencionada pel Servei Públic d’Ocupació de Catalunya – SOC – amb Fons rebuts del Ministeri d’Educació i Formació Professional i del Servei Públic d’Ocupació Estatal (SEPE</a:t>
              </a:r>
              <a:r>
                <a:rPr lang="ca-ES" sz="1000" b="1" dirty="0">
                  <a:effectLst/>
                  <a:latin typeface="Calibri" panose="020F0502020204030204" pitchFamily="34" charset="0"/>
                  <a:ea typeface="Calibri" panose="020F0502020204030204" pitchFamily="34" charset="0"/>
                </a:rPr>
                <a:t>)  </a:t>
              </a:r>
              <a:endParaRPr lang="es-ES" b="1" dirty="0">
                <a:effectLst/>
                <a:latin typeface="Calibri" panose="020F0502020204030204" pitchFamily="34" charset="0"/>
                <a:ea typeface="Calibri" panose="020F0502020204030204" pitchFamily="34" charset="0"/>
              </a:endParaRPr>
            </a:p>
            <a:p>
              <a:r>
                <a:rPr lang="ca-ES" sz="700" i="1" dirty="0">
                  <a:effectLst/>
                  <a:latin typeface="Calibri" panose="020F0502020204030204" pitchFamily="34" charset="0"/>
                  <a:ea typeface="Calibri" panose="020F0502020204030204" pitchFamily="34" charset="0"/>
                </a:rPr>
                <a:t> </a:t>
              </a:r>
              <a:endParaRPr lang="es-ES" sz="1100" dirty="0">
                <a:effectLst/>
                <a:latin typeface="Calibri" panose="020F0502020204030204" pitchFamily="34" charset="0"/>
                <a:ea typeface="Calibri" panose="020F0502020204030204" pitchFamily="34" charset="0"/>
              </a:endParaRPr>
            </a:p>
          </p:txBody>
        </p:sp>
      </p:grpSp>
    </p:spTree>
    <p:extLst>
      <p:ext uri="{BB962C8B-B14F-4D97-AF65-F5344CB8AC3E}">
        <p14:creationId xmlns:p14="http://schemas.microsoft.com/office/powerpoint/2010/main" val="195689648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1018"/>
        <p:cNvGrpSpPr/>
        <p:nvPr/>
      </p:nvGrpSpPr>
      <p:grpSpPr>
        <a:xfrm>
          <a:off x="0" y="0"/>
          <a:ext cx="0" cy="0"/>
          <a:chOff x="0" y="0"/>
          <a:chExt cx="0" cy="0"/>
        </a:xfrm>
      </p:grpSpPr>
      <p:cxnSp>
        <p:nvCxnSpPr>
          <p:cNvPr id="1019" name="Google Shape;1019;g22c5bd769b8_0_277"/>
          <p:cNvCxnSpPr/>
          <p:nvPr/>
        </p:nvCxnSpPr>
        <p:spPr>
          <a:xfrm>
            <a:off x="0" y="789901"/>
            <a:ext cx="12192000" cy="79200"/>
          </a:xfrm>
          <a:prstGeom prst="straightConnector1">
            <a:avLst/>
          </a:prstGeom>
          <a:noFill/>
          <a:ln w="12700" cap="flat" cmpd="sng">
            <a:solidFill>
              <a:schemeClr val="accent1"/>
            </a:solidFill>
            <a:prstDash val="solid"/>
            <a:round/>
            <a:headEnd type="none" w="sm" len="sm"/>
            <a:tailEnd type="none" w="sm" len="sm"/>
          </a:ln>
        </p:spPr>
      </p:cxnSp>
      <p:pic>
        <p:nvPicPr>
          <p:cNvPr id="1020" name="Google Shape;1020;g22c5bd769b8_0_277"/>
          <p:cNvPicPr preferRelativeResize="0"/>
          <p:nvPr/>
        </p:nvPicPr>
        <p:blipFill rotWithShape="1">
          <a:blip r:embed="rId3">
            <a:alphaModFix/>
          </a:blip>
          <a:srcRect/>
          <a:stretch/>
        </p:blipFill>
        <p:spPr>
          <a:xfrm>
            <a:off x="10069925" y="49663"/>
            <a:ext cx="1973179" cy="650901"/>
          </a:xfrm>
          <a:prstGeom prst="rect">
            <a:avLst/>
          </a:prstGeom>
          <a:noFill/>
          <a:ln>
            <a:noFill/>
          </a:ln>
        </p:spPr>
      </p:pic>
      <p:pic>
        <p:nvPicPr>
          <p:cNvPr id="1022" name="Google Shape;1022;g22c5bd769b8_0_277"/>
          <p:cNvPicPr preferRelativeResize="0"/>
          <p:nvPr/>
        </p:nvPicPr>
        <p:blipFill rotWithShape="1">
          <a:blip r:embed="rId4">
            <a:alphaModFix/>
          </a:blip>
          <a:srcRect/>
          <a:stretch/>
        </p:blipFill>
        <p:spPr>
          <a:xfrm>
            <a:off x="189535" y="187010"/>
            <a:ext cx="2131889" cy="376216"/>
          </a:xfrm>
          <a:prstGeom prst="rect">
            <a:avLst/>
          </a:prstGeom>
          <a:noFill/>
          <a:ln>
            <a:noFill/>
          </a:ln>
        </p:spPr>
      </p:pic>
      <p:sp>
        <p:nvSpPr>
          <p:cNvPr id="1024" name="Google Shape;1024;g22c5bd769b8_0_277"/>
          <p:cNvSpPr txBox="1"/>
          <p:nvPr/>
        </p:nvSpPr>
        <p:spPr>
          <a:xfrm>
            <a:off x="2794050" y="268575"/>
            <a:ext cx="7393500" cy="4308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ca-ES" sz="2200" b="1">
                <a:solidFill>
                  <a:srgbClr val="17406D"/>
                </a:solidFill>
                <a:latin typeface="Calibri"/>
                <a:ea typeface="Calibri"/>
                <a:cs typeface="Calibri"/>
                <a:sym typeface="Calibri"/>
              </a:rPr>
              <a:t>Instruments per a la recerca de feina: El CV</a:t>
            </a:r>
            <a:endParaRPr sz="2200" b="1">
              <a:solidFill>
                <a:srgbClr val="17406D"/>
              </a:solidFill>
              <a:latin typeface="Calibri"/>
              <a:ea typeface="Calibri"/>
              <a:cs typeface="Calibri"/>
              <a:sym typeface="Calibri"/>
            </a:endParaRPr>
          </a:p>
        </p:txBody>
      </p:sp>
      <p:pic>
        <p:nvPicPr>
          <p:cNvPr id="1025" name="Google Shape;1025;g22c5bd769b8_0_277" descr="Interfaz de usuario gráfica, Texto, Aplicación&#10;&#10;Descripción generada automáticamente"/>
          <p:cNvPicPr preferRelativeResize="0"/>
          <p:nvPr/>
        </p:nvPicPr>
        <p:blipFill rotWithShape="1">
          <a:blip r:embed="rId5">
            <a:alphaModFix/>
          </a:blip>
          <a:srcRect/>
          <a:stretch/>
        </p:blipFill>
        <p:spPr>
          <a:xfrm>
            <a:off x="591875" y="939950"/>
            <a:ext cx="10620900" cy="5447100"/>
          </a:xfrm>
          <a:prstGeom prst="rect">
            <a:avLst/>
          </a:prstGeom>
          <a:noFill/>
          <a:ln>
            <a:noFill/>
          </a:ln>
        </p:spPr>
      </p:pic>
      <p:sp>
        <p:nvSpPr>
          <p:cNvPr id="1026" name="Google Shape;1026;g22c5bd769b8_0_277"/>
          <p:cNvSpPr txBox="1"/>
          <p:nvPr/>
        </p:nvSpPr>
        <p:spPr>
          <a:xfrm>
            <a:off x="5757600" y="5904525"/>
            <a:ext cx="1752900" cy="384900"/>
          </a:xfrm>
          <a:prstGeom prst="rect">
            <a:avLst/>
          </a:prstGeom>
          <a:solidFill>
            <a:schemeClr val="lt1"/>
          </a:solid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300">
              <a:latin typeface="Calibri"/>
              <a:ea typeface="Calibri"/>
              <a:cs typeface="Calibri"/>
              <a:sym typeface="Calibri"/>
            </a:endParaRPr>
          </a:p>
        </p:txBody>
      </p:sp>
      <p:grpSp>
        <p:nvGrpSpPr>
          <p:cNvPr id="2" name="Grupo 1">
            <a:extLst>
              <a:ext uri="{FF2B5EF4-FFF2-40B4-BE49-F238E27FC236}">
                <a16:creationId xmlns:a16="http://schemas.microsoft.com/office/drawing/2014/main" id="{BB862269-0858-515B-3806-E685E3E24EE2}"/>
              </a:ext>
            </a:extLst>
          </p:cNvPr>
          <p:cNvGrpSpPr/>
          <p:nvPr/>
        </p:nvGrpSpPr>
        <p:grpSpPr>
          <a:xfrm>
            <a:off x="302623" y="6303814"/>
            <a:ext cx="11586754" cy="655298"/>
            <a:chOff x="302623" y="6257921"/>
            <a:chExt cx="11586754" cy="655298"/>
          </a:xfrm>
        </p:grpSpPr>
        <p:pic>
          <p:nvPicPr>
            <p:cNvPr id="3" name="Picture 3" descr="Logotip Generalitat">
              <a:extLst>
                <a:ext uri="{FF2B5EF4-FFF2-40B4-BE49-F238E27FC236}">
                  <a16:creationId xmlns:a16="http://schemas.microsoft.com/office/drawing/2014/main" id="{AAFCDD8C-FD63-0F3E-0B1C-511DC1877C3E}"/>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705122" y="6319402"/>
              <a:ext cx="1276578" cy="328263"/>
            </a:xfrm>
            <a:prstGeom prst="rect">
              <a:avLst/>
            </a:prstGeom>
            <a:noFill/>
            <a:ln>
              <a:noFill/>
            </a:ln>
          </p:spPr>
        </p:pic>
        <p:pic>
          <p:nvPicPr>
            <p:cNvPr id="4" name="Picture 6" descr="Logotip Ministerio de Educación y Formación Profesional">
              <a:extLst>
                <a:ext uri="{FF2B5EF4-FFF2-40B4-BE49-F238E27FC236}">
                  <a16:creationId xmlns:a16="http://schemas.microsoft.com/office/drawing/2014/main" id="{E52D86C0-4697-AD0A-584C-D918B63572CE}"/>
                </a:ext>
              </a:extLst>
            </p:cNvPr>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5515410" y="6257921"/>
              <a:ext cx="1084978" cy="3897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5" descr="Logotip Ministerio de Trabajo y Economía Social">
              <a:extLst>
                <a:ext uri="{FF2B5EF4-FFF2-40B4-BE49-F238E27FC236}">
                  <a16:creationId xmlns:a16="http://schemas.microsoft.com/office/drawing/2014/main" id="{C4C5BA0D-AEBC-BCC7-F91D-71D7FE05D9FF}"/>
                </a:ext>
              </a:extLst>
            </p:cNvPr>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10067511" y="6277068"/>
              <a:ext cx="1273333" cy="370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Cuadro de texto 47">
              <a:extLst>
                <a:ext uri="{FF2B5EF4-FFF2-40B4-BE49-F238E27FC236}">
                  <a16:creationId xmlns:a16="http://schemas.microsoft.com/office/drawing/2014/main" id="{0968B192-0DD7-C1F6-24BB-0CF20DA8D7D0}"/>
                </a:ext>
              </a:extLst>
            </p:cNvPr>
            <p:cNvSpPr txBox="1"/>
            <p:nvPr/>
          </p:nvSpPr>
          <p:spPr>
            <a:xfrm>
              <a:off x="302623" y="6628518"/>
              <a:ext cx="11586754" cy="284701"/>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r>
                <a:rPr lang="ca-ES" sz="1000" b="1" i="1" dirty="0">
                  <a:effectLst/>
                  <a:latin typeface="Calibri" panose="020F0502020204030204" pitchFamily="34" charset="0"/>
                  <a:ea typeface="Calibri" panose="020F0502020204030204" pitchFamily="34" charset="0"/>
                </a:rPr>
                <a:t>Aquesta actuació està impulsada i subvencionada pel Servei Públic d’Ocupació de Catalunya – SOC – amb Fons rebuts del Ministeri d’Educació i Formació Professional i del Servei Públic d’Ocupació Estatal (SEPE</a:t>
              </a:r>
              <a:r>
                <a:rPr lang="ca-ES" sz="1000" b="1" dirty="0">
                  <a:effectLst/>
                  <a:latin typeface="Calibri" panose="020F0502020204030204" pitchFamily="34" charset="0"/>
                  <a:ea typeface="Calibri" panose="020F0502020204030204" pitchFamily="34" charset="0"/>
                </a:rPr>
                <a:t>)  </a:t>
              </a:r>
              <a:endParaRPr lang="es-ES" b="1" dirty="0">
                <a:effectLst/>
                <a:latin typeface="Calibri" panose="020F0502020204030204" pitchFamily="34" charset="0"/>
                <a:ea typeface="Calibri" panose="020F0502020204030204" pitchFamily="34" charset="0"/>
              </a:endParaRPr>
            </a:p>
            <a:p>
              <a:r>
                <a:rPr lang="ca-ES" sz="700" i="1" dirty="0">
                  <a:effectLst/>
                  <a:latin typeface="Calibri" panose="020F0502020204030204" pitchFamily="34" charset="0"/>
                  <a:ea typeface="Calibri" panose="020F0502020204030204" pitchFamily="34" charset="0"/>
                </a:rPr>
                <a:t> </a:t>
              </a:r>
              <a:endParaRPr lang="es-ES" sz="1100" dirty="0">
                <a:effectLst/>
                <a:latin typeface="Calibri" panose="020F0502020204030204" pitchFamily="34" charset="0"/>
                <a:ea typeface="Calibri" panose="020F0502020204030204" pitchFamily="34" charset="0"/>
              </a:endParaRPr>
            </a:p>
          </p:txBody>
        </p:sp>
      </p:gr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1030"/>
        <p:cNvGrpSpPr/>
        <p:nvPr/>
      </p:nvGrpSpPr>
      <p:grpSpPr>
        <a:xfrm>
          <a:off x="0" y="0"/>
          <a:ext cx="0" cy="0"/>
          <a:chOff x="0" y="0"/>
          <a:chExt cx="0" cy="0"/>
        </a:xfrm>
      </p:grpSpPr>
      <p:cxnSp>
        <p:nvCxnSpPr>
          <p:cNvPr id="1031" name="Google Shape;1031;g22c5bd769b8_0_288"/>
          <p:cNvCxnSpPr/>
          <p:nvPr/>
        </p:nvCxnSpPr>
        <p:spPr>
          <a:xfrm>
            <a:off x="0" y="789901"/>
            <a:ext cx="12192000" cy="79200"/>
          </a:xfrm>
          <a:prstGeom prst="straightConnector1">
            <a:avLst/>
          </a:prstGeom>
          <a:noFill/>
          <a:ln w="12700" cap="flat" cmpd="sng">
            <a:solidFill>
              <a:schemeClr val="accent1"/>
            </a:solidFill>
            <a:prstDash val="solid"/>
            <a:round/>
            <a:headEnd type="none" w="sm" len="sm"/>
            <a:tailEnd type="none" w="sm" len="sm"/>
          </a:ln>
        </p:spPr>
      </p:cxnSp>
      <p:pic>
        <p:nvPicPr>
          <p:cNvPr id="1032" name="Google Shape;1032;g22c5bd769b8_0_288"/>
          <p:cNvPicPr preferRelativeResize="0"/>
          <p:nvPr/>
        </p:nvPicPr>
        <p:blipFill rotWithShape="1">
          <a:blip r:embed="rId3">
            <a:alphaModFix/>
          </a:blip>
          <a:srcRect/>
          <a:stretch/>
        </p:blipFill>
        <p:spPr>
          <a:xfrm>
            <a:off x="10069925" y="49663"/>
            <a:ext cx="1973179" cy="650901"/>
          </a:xfrm>
          <a:prstGeom prst="rect">
            <a:avLst/>
          </a:prstGeom>
          <a:noFill/>
          <a:ln>
            <a:noFill/>
          </a:ln>
        </p:spPr>
      </p:pic>
      <p:pic>
        <p:nvPicPr>
          <p:cNvPr id="1034" name="Google Shape;1034;g22c5bd769b8_0_288"/>
          <p:cNvPicPr preferRelativeResize="0"/>
          <p:nvPr/>
        </p:nvPicPr>
        <p:blipFill rotWithShape="1">
          <a:blip r:embed="rId4">
            <a:alphaModFix/>
          </a:blip>
          <a:srcRect/>
          <a:stretch/>
        </p:blipFill>
        <p:spPr>
          <a:xfrm>
            <a:off x="189535" y="187010"/>
            <a:ext cx="2131889" cy="376216"/>
          </a:xfrm>
          <a:prstGeom prst="rect">
            <a:avLst/>
          </a:prstGeom>
          <a:noFill/>
          <a:ln>
            <a:noFill/>
          </a:ln>
        </p:spPr>
      </p:pic>
      <p:sp>
        <p:nvSpPr>
          <p:cNvPr id="1036" name="Google Shape;1036;g22c5bd769b8_0_288"/>
          <p:cNvSpPr txBox="1"/>
          <p:nvPr/>
        </p:nvSpPr>
        <p:spPr>
          <a:xfrm>
            <a:off x="2794050" y="268575"/>
            <a:ext cx="7393500" cy="4308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ca-ES" sz="2200" b="1">
                <a:solidFill>
                  <a:srgbClr val="17406D"/>
                </a:solidFill>
                <a:latin typeface="Calibri"/>
                <a:ea typeface="Calibri"/>
                <a:cs typeface="Calibri"/>
                <a:sym typeface="Calibri"/>
              </a:rPr>
              <a:t>Instruments per a la recerca de feina: El CV</a:t>
            </a:r>
            <a:endParaRPr sz="2200" b="1">
              <a:solidFill>
                <a:srgbClr val="17406D"/>
              </a:solidFill>
              <a:latin typeface="Calibri"/>
              <a:ea typeface="Calibri"/>
              <a:cs typeface="Calibri"/>
              <a:sym typeface="Calibri"/>
            </a:endParaRPr>
          </a:p>
        </p:txBody>
      </p:sp>
      <p:pic>
        <p:nvPicPr>
          <p:cNvPr id="1037" name="Google Shape;1037;g22c5bd769b8_0_288" descr="Diagrama, Texto&#10;&#10;Descripción generada automáticamente"/>
          <p:cNvPicPr preferRelativeResize="0"/>
          <p:nvPr/>
        </p:nvPicPr>
        <p:blipFill rotWithShape="1">
          <a:blip r:embed="rId5">
            <a:alphaModFix/>
          </a:blip>
          <a:srcRect/>
          <a:stretch/>
        </p:blipFill>
        <p:spPr>
          <a:xfrm>
            <a:off x="506648" y="949101"/>
            <a:ext cx="10429500" cy="5343900"/>
          </a:xfrm>
          <a:prstGeom prst="rect">
            <a:avLst/>
          </a:prstGeom>
          <a:noFill/>
          <a:ln>
            <a:noFill/>
          </a:ln>
        </p:spPr>
      </p:pic>
      <p:grpSp>
        <p:nvGrpSpPr>
          <p:cNvPr id="2" name="Grupo 1">
            <a:extLst>
              <a:ext uri="{FF2B5EF4-FFF2-40B4-BE49-F238E27FC236}">
                <a16:creationId xmlns:a16="http://schemas.microsoft.com/office/drawing/2014/main" id="{A73909BB-D97C-4A85-5207-A155E5F8C9DF}"/>
              </a:ext>
            </a:extLst>
          </p:cNvPr>
          <p:cNvGrpSpPr/>
          <p:nvPr/>
        </p:nvGrpSpPr>
        <p:grpSpPr>
          <a:xfrm>
            <a:off x="302623" y="6303814"/>
            <a:ext cx="11586754" cy="655298"/>
            <a:chOff x="302623" y="6257921"/>
            <a:chExt cx="11586754" cy="655298"/>
          </a:xfrm>
        </p:grpSpPr>
        <p:pic>
          <p:nvPicPr>
            <p:cNvPr id="3" name="Picture 3" descr="Logotip Generalitat">
              <a:extLst>
                <a:ext uri="{FF2B5EF4-FFF2-40B4-BE49-F238E27FC236}">
                  <a16:creationId xmlns:a16="http://schemas.microsoft.com/office/drawing/2014/main" id="{4D3FFB7B-6184-3D8F-723A-F7D05A61C171}"/>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705122" y="6319402"/>
              <a:ext cx="1276578" cy="328263"/>
            </a:xfrm>
            <a:prstGeom prst="rect">
              <a:avLst/>
            </a:prstGeom>
            <a:noFill/>
            <a:ln>
              <a:noFill/>
            </a:ln>
          </p:spPr>
        </p:pic>
        <p:pic>
          <p:nvPicPr>
            <p:cNvPr id="4" name="Picture 6" descr="Logotip Ministerio de Educación y Formación Profesional">
              <a:extLst>
                <a:ext uri="{FF2B5EF4-FFF2-40B4-BE49-F238E27FC236}">
                  <a16:creationId xmlns:a16="http://schemas.microsoft.com/office/drawing/2014/main" id="{32EA4224-0CBC-9EDB-C974-26F1DD07CB01}"/>
                </a:ext>
              </a:extLst>
            </p:cNvPr>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5515410" y="6257921"/>
              <a:ext cx="1084978" cy="3897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5" descr="Logotip Ministerio de Trabajo y Economía Social">
              <a:extLst>
                <a:ext uri="{FF2B5EF4-FFF2-40B4-BE49-F238E27FC236}">
                  <a16:creationId xmlns:a16="http://schemas.microsoft.com/office/drawing/2014/main" id="{9913E52E-F758-3ACF-4761-432C52B62C5F}"/>
                </a:ext>
              </a:extLst>
            </p:cNvPr>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10067511" y="6277068"/>
              <a:ext cx="1273333" cy="370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Cuadro de texto 47">
              <a:extLst>
                <a:ext uri="{FF2B5EF4-FFF2-40B4-BE49-F238E27FC236}">
                  <a16:creationId xmlns:a16="http://schemas.microsoft.com/office/drawing/2014/main" id="{4F72032A-73A5-D10E-5085-F3939F8E6968}"/>
                </a:ext>
              </a:extLst>
            </p:cNvPr>
            <p:cNvSpPr txBox="1"/>
            <p:nvPr/>
          </p:nvSpPr>
          <p:spPr>
            <a:xfrm>
              <a:off x="302623" y="6628518"/>
              <a:ext cx="11586754" cy="284701"/>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r>
                <a:rPr lang="ca-ES" sz="1000" b="1" i="1" dirty="0">
                  <a:effectLst/>
                  <a:latin typeface="Calibri" panose="020F0502020204030204" pitchFamily="34" charset="0"/>
                  <a:ea typeface="Calibri" panose="020F0502020204030204" pitchFamily="34" charset="0"/>
                </a:rPr>
                <a:t>Aquesta actuació està impulsada i subvencionada pel Servei Públic d’Ocupació de Catalunya – SOC – amb Fons rebuts del Ministeri d’Educació i Formació Professional i del Servei Públic d’Ocupació Estatal (SEPE</a:t>
              </a:r>
              <a:r>
                <a:rPr lang="ca-ES" sz="1000" b="1" dirty="0">
                  <a:effectLst/>
                  <a:latin typeface="Calibri" panose="020F0502020204030204" pitchFamily="34" charset="0"/>
                  <a:ea typeface="Calibri" panose="020F0502020204030204" pitchFamily="34" charset="0"/>
                </a:rPr>
                <a:t>)  </a:t>
              </a:r>
              <a:endParaRPr lang="es-ES" b="1" dirty="0">
                <a:effectLst/>
                <a:latin typeface="Calibri" panose="020F0502020204030204" pitchFamily="34" charset="0"/>
                <a:ea typeface="Calibri" panose="020F0502020204030204" pitchFamily="34" charset="0"/>
              </a:endParaRPr>
            </a:p>
            <a:p>
              <a:r>
                <a:rPr lang="ca-ES" sz="700" i="1" dirty="0">
                  <a:effectLst/>
                  <a:latin typeface="Calibri" panose="020F0502020204030204" pitchFamily="34" charset="0"/>
                  <a:ea typeface="Calibri" panose="020F0502020204030204" pitchFamily="34" charset="0"/>
                </a:rPr>
                <a:t> </a:t>
              </a:r>
              <a:endParaRPr lang="es-ES" sz="1100" dirty="0">
                <a:effectLst/>
                <a:latin typeface="Calibri" panose="020F0502020204030204" pitchFamily="34" charset="0"/>
                <a:ea typeface="Calibri" panose="020F0502020204030204" pitchFamily="34" charset="0"/>
              </a:endParaRPr>
            </a:p>
          </p:txBody>
        </p:sp>
      </p:gr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1041"/>
        <p:cNvGrpSpPr/>
        <p:nvPr/>
      </p:nvGrpSpPr>
      <p:grpSpPr>
        <a:xfrm>
          <a:off x="0" y="0"/>
          <a:ext cx="0" cy="0"/>
          <a:chOff x="0" y="0"/>
          <a:chExt cx="0" cy="0"/>
        </a:xfrm>
      </p:grpSpPr>
      <p:cxnSp>
        <p:nvCxnSpPr>
          <p:cNvPr id="1042" name="Google Shape;1042;g22c5bd769b8_0_302"/>
          <p:cNvCxnSpPr/>
          <p:nvPr/>
        </p:nvCxnSpPr>
        <p:spPr>
          <a:xfrm>
            <a:off x="0" y="789901"/>
            <a:ext cx="12192000" cy="79200"/>
          </a:xfrm>
          <a:prstGeom prst="straightConnector1">
            <a:avLst/>
          </a:prstGeom>
          <a:noFill/>
          <a:ln w="12700" cap="flat" cmpd="sng">
            <a:solidFill>
              <a:schemeClr val="accent1"/>
            </a:solidFill>
            <a:prstDash val="solid"/>
            <a:round/>
            <a:headEnd type="none" w="sm" len="sm"/>
            <a:tailEnd type="none" w="sm" len="sm"/>
          </a:ln>
        </p:spPr>
      </p:cxnSp>
      <p:pic>
        <p:nvPicPr>
          <p:cNvPr id="1043" name="Google Shape;1043;g22c5bd769b8_0_302"/>
          <p:cNvPicPr preferRelativeResize="0"/>
          <p:nvPr/>
        </p:nvPicPr>
        <p:blipFill rotWithShape="1">
          <a:blip r:embed="rId3">
            <a:alphaModFix/>
          </a:blip>
          <a:srcRect/>
          <a:stretch/>
        </p:blipFill>
        <p:spPr>
          <a:xfrm>
            <a:off x="10069925" y="49663"/>
            <a:ext cx="1973179" cy="650901"/>
          </a:xfrm>
          <a:prstGeom prst="rect">
            <a:avLst/>
          </a:prstGeom>
          <a:noFill/>
          <a:ln>
            <a:noFill/>
          </a:ln>
        </p:spPr>
      </p:pic>
      <p:pic>
        <p:nvPicPr>
          <p:cNvPr id="1045" name="Google Shape;1045;g22c5bd769b8_0_302"/>
          <p:cNvPicPr preferRelativeResize="0"/>
          <p:nvPr/>
        </p:nvPicPr>
        <p:blipFill rotWithShape="1">
          <a:blip r:embed="rId4">
            <a:alphaModFix/>
          </a:blip>
          <a:srcRect/>
          <a:stretch/>
        </p:blipFill>
        <p:spPr>
          <a:xfrm>
            <a:off x="189535" y="187010"/>
            <a:ext cx="2131889" cy="376216"/>
          </a:xfrm>
          <a:prstGeom prst="rect">
            <a:avLst/>
          </a:prstGeom>
          <a:noFill/>
          <a:ln>
            <a:noFill/>
          </a:ln>
        </p:spPr>
      </p:pic>
      <p:cxnSp>
        <p:nvCxnSpPr>
          <p:cNvPr id="1048" name="Google Shape;1048;g22c5bd769b8_0_302"/>
          <p:cNvCxnSpPr/>
          <p:nvPr/>
        </p:nvCxnSpPr>
        <p:spPr>
          <a:xfrm>
            <a:off x="1521150" y="2095050"/>
            <a:ext cx="8706300" cy="46800"/>
          </a:xfrm>
          <a:prstGeom prst="straightConnector1">
            <a:avLst/>
          </a:prstGeom>
          <a:noFill/>
          <a:ln w="12700" cap="flat" cmpd="sng">
            <a:solidFill>
              <a:schemeClr val="accent1"/>
            </a:solidFill>
            <a:prstDash val="solid"/>
            <a:round/>
            <a:headEnd type="none" w="sm" len="sm"/>
            <a:tailEnd type="none" w="sm" len="sm"/>
          </a:ln>
        </p:spPr>
      </p:cxnSp>
      <p:sp>
        <p:nvSpPr>
          <p:cNvPr id="1049" name="Google Shape;1049;g22c5bd769b8_0_302"/>
          <p:cNvSpPr txBox="1"/>
          <p:nvPr/>
        </p:nvSpPr>
        <p:spPr>
          <a:xfrm>
            <a:off x="1820856" y="1242021"/>
            <a:ext cx="8550300" cy="951000"/>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rgbClr val="1CADE4"/>
              </a:buClr>
              <a:buSzPts val="5400"/>
              <a:buFont typeface="Calibri"/>
              <a:buNone/>
            </a:pPr>
            <a:r>
              <a:rPr lang="ca-ES" sz="5400" dirty="0">
                <a:solidFill>
                  <a:schemeClr val="bg2"/>
                </a:solidFill>
                <a:latin typeface="Calibri"/>
                <a:ea typeface="Calibri"/>
                <a:cs typeface="Calibri"/>
                <a:sym typeface="Calibri"/>
              </a:rPr>
              <a:t>CURRICULUM</a:t>
            </a:r>
            <a:endParaRPr sz="5400" b="0" i="0" u="none" strike="noStrike" cap="none" dirty="0">
              <a:solidFill>
                <a:schemeClr val="bg2"/>
              </a:solidFill>
              <a:latin typeface="Calibri"/>
              <a:ea typeface="Calibri"/>
              <a:cs typeface="Calibri"/>
              <a:sym typeface="Calibri"/>
            </a:endParaRPr>
          </a:p>
        </p:txBody>
      </p:sp>
      <p:sp>
        <p:nvSpPr>
          <p:cNvPr id="1050" name="Google Shape;1050;g22c5bd769b8_0_302"/>
          <p:cNvSpPr txBox="1"/>
          <p:nvPr/>
        </p:nvSpPr>
        <p:spPr>
          <a:xfrm>
            <a:off x="1598675" y="2270400"/>
            <a:ext cx="8388000" cy="3546900"/>
          </a:xfrm>
          <a:prstGeom prst="rect">
            <a:avLst/>
          </a:prstGeom>
          <a:noFill/>
          <a:ln>
            <a:noFill/>
          </a:ln>
        </p:spPr>
        <p:txBody>
          <a:bodyPr spcFirstLastPara="1" wrap="square" lIns="0" tIns="45700" rIns="0" bIns="45700" anchor="t" anchorCtr="0">
            <a:normAutofit lnSpcReduction="10000"/>
          </a:bodyPr>
          <a:lstStyle/>
          <a:p>
            <a:pPr marL="274320" lvl="0" indent="-274320" algn="l" rtl="0">
              <a:lnSpc>
                <a:spcPct val="90000"/>
              </a:lnSpc>
              <a:spcBef>
                <a:spcPts val="0"/>
              </a:spcBef>
              <a:spcAft>
                <a:spcPts val="0"/>
              </a:spcAft>
              <a:buNone/>
            </a:pPr>
            <a:endParaRPr sz="2000" dirty="0">
              <a:solidFill>
                <a:srgbClr val="000000"/>
              </a:solidFill>
              <a:latin typeface="Calibri"/>
              <a:ea typeface="Calibri"/>
              <a:cs typeface="Calibri"/>
              <a:sym typeface="Calibri"/>
            </a:endParaRPr>
          </a:p>
          <a:p>
            <a:pPr marL="274320" lvl="0" indent="-274320" algn="l" rtl="0">
              <a:lnSpc>
                <a:spcPct val="150000"/>
              </a:lnSpc>
              <a:spcBef>
                <a:spcPts val="580"/>
              </a:spcBef>
              <a:spcAft>
                <a:spcPts val="0"/>
              </a:spcAft>
              <a:buClr>
                <a:srgbClr val="0F6FC6"/>
              </a:buClr>
              <a:buSzPts val="2000"/>
              <a:buFont typeface="Noto Sans Symbols"/>
              <a:buChar char="●"/>
            </a:pPr>
            <a:r>
              <a:rPr lang="ca-ES" sz="2000" dirty="0">
                <a:latin typeface="Calibri"/>
                <a:ea typeface="Calibri"/>
                <a:cs typeface="Calibri"/>
                <a:sym typeface="Calibri"/>
              </a:rPr>
              <a:t>Fes el teu CV a </a:t>
            </a:r>
            <a:r>
              <a:rPr lang="ca-ES" sz="2000" u="sng" dirty="0">
                <a:solidFill>
                  <a:schemeClr val="hlink"/>
                </a:solidFill>
                <a:latin typeface="Calibri"/>
                <a:ea typeface="Calibri"/>
                <a:cs typeface="Calibri"/>
                <a:sym typeface="Calibri"/>
                <a:hlinkClick r:id="rId5"/>
              </a:rPr>
              <a:t>www.canva.com</a:t>
            </a:r>
            <a:r>
              <a:rPr lang="ca-ES" sz="2000" dirty="0">
                <a:latin typeface="Calibri"/>
                <a:ea typeface="Calibri"/>
                <a:cs typeface="Calibri"/>
                <a:sym typeface="Calibri"/>
              </a:rPr>
              <a:t> aplicant la informació treballada a la sessió.</a:t>
            </a:r>
            <a:endParaRPr sz="2000" dirty="0">
              <a:latin typeface="Calibri"/>
              <a:ea typeface="Calibri"/>
              <a:cs typeface="Calibri"/>
              <a:sym typeface="Calibri"/>
            </a:endParaRPr>
          </a:p>
          <a:p>
            <a:pPr marL="274320" lvl="0" indent="-274320" algn="l" rtl="0">
              <a:lnSpc>
                <a:spcPct val="150000"/>
              </a:lnSpc>
              <a:spcBef>
                <a:spcPts val="580"/>
              </a:spcBef>
              <a:spcAft>
                <a:spcPts val="0"/>
              </a:spcAft>
              <a:buClr>
                <a:srgbClr val="0F6FC6"/>
              </a:buClr>
              <a:buSzPts val="2000"/>
              <a:buFont typeface="Noto Sans Symbols"/>
              <a:buChar char="●"/>
            </a:pPr>
            <a:r>
              <a:rPr lang="ca-ES" sz="2000" dirty="0">
                <a:latin typeface="Calibri"/>
                <a:ea typeface="Calibri"/>
                <a:cs typeface="Calibri"/>
                <a:sym typeface="Calibri"/>
              </a:rPr>
              <a:t>Si ja el tens fet de les sessions anteriors:</a:t>
            </a:r>
            <a:endParaRPr sz="2000" dirty="0">
              <a:latin typeface="Calibri"/>
              <a:ea typeface="Calibri"/>
              <a:cs typeface="Calibri"/>
              <a:sym typeface="Calibri"/>
            </a:endParaRPr>
          </a:p>
          <a:p>
            <a:pPr marL="384048" lvl="1" indent="-195580" algn="l" rtl="0">
              <a:lnSpc>
                <a:spcPct val="150000"/>
              </a:lnSpc>
              <a:spcBef>
                <a:spcPts val="580"/>
              </a:spcBef>
              <a:spcAft>
                <a:spcPts val="0"/>
              </a:spcAft>
              <a:buClr>
                <a:srgbClr val="0F6FC6"/>
              </a:buClr>
              <a:buSzPts val="2000"/>
              <a:buFont typeface="Noto Sans Symbols"/>
              <a:buChar char="○"/>
            </a:pPr>
            <a:r>
              <a:rPr lang="ca-ES" sz="2000" dirty="0">
                <a:latin typeface="Calibri"/>
                <a:ea typeface="Calibri"/>
                <a:cs typeface="Calibri"/>
                <a:sym typeface="Calibri"/>
              </a:rPr>
              <a:t>Revisa la idoneïtat del tipus de CV utilitzat i modifica-ho si cal.</a:t>
            </a:r>
            <a:endParaRPr sz="2000" dirty="0">
              <a:latin typeface="Calibri"/>
              <a:ea typeface="Calibri"/>
              <a:cs typeface="Calibri"/>
              <a:sym typeface="Calibri"/>
            </a:endParaRPr>
          </a:p>
          <a:p>
            <a:pPr marL="384048" lvl="1" indent="-195580" algn="l" rtl="0">
              <a:lnSpc>
                <a:spcPct val="150000"/>
              </a:lnSpc>
              <a:spcBef>
                <a:spcPts val="580"/>
              </a:spcBef>
              <a:spcAft>
                <a:spcPts val="0"/>
              </a:spcAft>
              <a:buClr>
                <a:srgbClr val="0F6FC6"/>
              </a:buClr>
              <a:buSzPts val="2000"/>
              <a:buFont typeface="Noto Sans Symbols"/>
              <a:buChar char="○"/>
            </a:pPr>
            <a:r>
              <a:rPr lang="ca-ES" sz="2000" dirty="0">
                <a:latin typeface="Calibri"/>
                <a:ea typeface="Calibri"/>
                <a:cs typeface="Calibri"/>
                <a:sym typeface="Calibri"/>
              </a:rPr>
              <a:t>Afegeix les competències recollides a la sessió. </a:t>
            </a:r>
            <a:endParaRPr sz="2000" dirty="0">
              <a:latin typeface="Calibri"/>
              <a:ea typeface="Calibri"/>
              <a:cs typeface="Calibri"/>
              <a:sym typeface="Calibri"/>
            </a:endParaRPr>
          </a:p>
          <a:p>
            <a:pPr marL="384048" lvl="1" indent="-195580" algn="l" rtl="0">
              <a:lnSpc>
                <a:spcPct val="150000"/>
              </a:lnSpc>
              <a:spcBef>
                <a:spcPts val="580"/>
              </a:spcBef>
              <a:spcAft>
                <a:spcPts val="0"/>
              </a:spcAft>
              <a:buClr>
                <a:srgbClr val="0F6FC6"/>
              </a:buClr>
              <a:buSzPts val="2000"/>
              <a:buFont typeface="Noto Sans Symbols"/>
              <a:buChar char="○"/>
            </a:pPr>
            <a:r>
              <a:rPr lang="ca-ES" sz="2000" dirty="0">
                <a:latin typeface="Calibri"/>
                <a:ea typeface="Calibri"/>
                <a:cs typeface="Calibri"/>
                <a:sym typeface="Calibri"/>
              </a:rPr>
              <a:t>Afegeix o modifica la BIO (perfil professional) del teu CV treballat a la sessió.</a:t>
            </a:r>
            <a:endParaRPr sz="2000" dirty="0">
              <a:latin typeface="Calibri"/>
              <a:ea typeface="Calibri"/>
              <a:cs typeface="Calibri"/>
              <a:sym typeface="Calibri"/>
            </a:endParaRPr>
          </a:p>
          <a:p>
            <a:pPr marL="384048" lvl="1" indent="-195580" algn="l" rtl="0">
              <a:lnSpc>
                <a:spcPct val="150000"/>
              </a:lnSpc>
              <a:spcBef>
                <a:spcPts val="580"/>
              </a:spcBef>
              <a:spcAft>
                <a:spcPts val="0"/>
              </a:spcAft>
              <a:buClr>
                <a:srgbClr val="0F6FC6"/>
              </a:buClr>
              <a:buSzPts val="2000"/>
              <a:buFont typeface="Noto Sans Symbols"/>
              <a:buChar char="○"/>
            </a:pPr>
            <a:r>
              <a:rPr lang="ca-ES" sz="2000" dirty="0">
                <a:latin typeface="Calibri"/>
                <a:ea typeface="Calibri"/>
                <a:cs typeface="Calibri"/>
                <a:sym typeface="Calibri"/>
              </a:rPr>
              <a:t>Aplica les propostes de millora de la prova pràctica de les sessions anteriors.    </a:t>
            </a:r>
            <a:endParaRPr sz="2000" dirty="0">
              <a:solidFill>
                <a:srgbClr val="3F3F3F"/>
              </a:solidFill>
              <a:latin typeface="Calibri"/>
              <a:ea typeface="Calibri"/>
              <a:cs typeface="Calibri"/>
              <a:sym typeface="Calibri"/>
            </a:endParaRPr>
          </a:p>
        </p:txBody>
      </p:sp>
      <p:grpSp>
        <p:nvGrpSpPr>
          <p:cNvPr id="2" name="Grupo 1">
            <a:extLst>
              <a:ext uri="{FF2B5EF4-FFF2-40B4-BE49-F238E27FC236}">
                <a16:creationId xmlns:a16="http://schemas.microsoft.com/office/drawing/2014/main" id="{31113023-03CA-33FB-62EC-DE19AB49DBC3}"/>
              </a:ext>
            </a:extLst>
          </p:cNvPr>
          <p:cNvGrpSpPr/>
          <p:nvPr/>
        </p:nvGrpSpPr>
        <p:grpSpPr>
          <a:xfrm>
            <a:off x="302623" y="6303814"/>
            <a:ext cx="11586754" cy="655298"/>
            <a:chOff x="302623" y="6257921"/>
            <a:chExt cx="11586754" cy="655298"/>
          </a:xfrm>
        </p:grpSpPr>
        <p:pic>
          <p:nvPicPr>
            <p:cNvPr id="3" name="Picture 3" descr="Logotip Generalitat">
              <a:extLst>
                <a:ext uri="{FF2B5EF4-FFF2-40B4-BE49-F238E27FC236}">
                  <a16:creationId xmlns:a16="http://schemas.microsoft.com/office/drawing/2014/main" id="{FA89747A-279E-1C35-6DE1-00232C884C1B}"/>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705122" y="6319402"/>
              <a:ext cx="1276578" cy="328263"/>
            </a:xfrm>
            <a:prstGeom prst="rect">
              <a:avLst/>
            </a:prstGeom>
            <a:noFill/>
            <a:ln>
              <a:noFill/>
            </a:ln>
          </p:spPr>
        </p:pic>
        <p:pic>
          <p:nvPicPr>
            <p:cNvPr id="4" name="Picture 6" descr="Logotip Ministerio de Educación y Formación Profesional">
              <a:extLst>
                <a:ext uri="{FF2B5EF4-FFF2-40B4-BE49-F238E27FC236}">
                  <a16:creationId xmlns:a16="http://schemas.microsoft.com/office/drawing/2014/main" id="{4F63F8F7-C6A2-A142-2026-0ADB8A1723FE}"/>
                </a:ext>
              </a:extLst>
            </p:cNvPr>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5515410" y="6257921"/>
              <a:ext cx="1084978" cy="3897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5" descr="Logotip Ministerio de Trabajo y Economía Social">
              <a:extLst>
                <a:ext uri="{FF2B5EF4-FFF2-40B4-BE49-F238E27FC236}">
                  <a16:creationId xmlns:a16="http://schemas.microsoft.com/office/drawing/2014/main" id="{03D1E70E-6A44-9C3F-7FF9-28CDA427A86F}"/>
                </a:ext>
              </a:extLst>
            </p:cNvPr>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10067511" y="6277068"/>
              <a:ext cx="1273333" cy="370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Cuadro de texto 47">
              <a:extLst>
                <a:ext uri="{FF2B5EF4-FFF2-40B4-BE49-F238E27FC236}">
                  <a16:creationId xmlns:a16="http://schemas.microsoft.com/office/drawing/2014/main" id="{E3F050D4-35B9-63B7-49AF-F4CD75C1FEF8}"/>
                </a:ext>
              </a:extLst>
            </p:cNvPr>
            <p:cNvSpPr txBox="1"/>
            <p:nvPr/>
          </p:nvSpPr>
          <p:spPr>
            <a:xfrm>
              <a:off x="302623" y="6628518"/>
              <a:ext cx="11586754" cy="284701"/>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r>
                <a:rPr lang="ca-ES" sz="1000" b="1" i="1" dirty="0">
                  <a:effectLst/>
                  <a:latin typeface="Calibri" panose="020F0502020204030204" pitchFamily="34" charset="0"/>
                  <a:ea typeface="Calibri" panose="020F0502020204030204" pitchFamily="34" charset="0"/>
                </a:rPr>
                <a:t>Aquesta actuació està impulsada i subvencionada pel Servei Públic d’Ocupació de Catalunya – SOC – amb Fons rebuts del Ministeri d’Educació i Formació Professional i del Servei Públic d’Ocupació Estatal (SEPE</a:t>
              </a:r>
              <a:r>
                <a:rPr lang="ca-ES" sz="1000" b="1" dirty="0">
                  <a:effectLst/>
                  <a:latin typeface="Calibri" panose="020F0502020204030204" pitchFamily="34" charset="0"/>
                  <a:ea typeface="Calibri" panose="020F0502020204030204" pitchFamily="34" charset="0"/>
                </a:rPr>
                <a:t>)  </a:t>
              </a:r>
              <a:endParaRPr lang="es-ES" b="1" dirty="0">
                <a:effectLst/>
                <a:latin typeface="Calibri" panose="020F0502020204030204" pitchFamily="34" charset="0"/>
                <a:ea typeface="Calibri" panose="020F0502020204030204" pitchFamily="34" charset="0"/>
              </a:endParaRPr>
            </a:p>
            <a:p>
              <a:r>
                <a:rPr lang="ca-ES" sz="700" i="1" dirty="0">
                  <a:effectLst/>
                  <a:latin typeface="Calibri" panose="020F0502020204030204" pitchFamily="34" charset="0"/>
                  <a:ea typeface="Calibri" panose="020F0502020204030204" pitchFamily="34" charset="0"/>
                </a:rPr>
                <a:t> </a:t>
              </a:r>
              <a:endParaRPr lang="es-ES" sz="1100" dirty="0">
                <a:effectLst/>
                <a:latin typeface="Calibri" panose="020F0502020204030204" pitchFamily="34" charset="0"/>
                <a:ea typeface="Calibri" panose="020F0502020204030204" pitchFamily="34" charset="0"/>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67"/>
        <p:cNvGrpSpPr/>
        <p:nvPr/>
      </p:nvGrpSpPr>
      <p:grpSpPr>
        <a:xfrm>
          <a:off x="0" y="0"/>
          <a:ext cx="0" cy="0"/>
          <a:chOff x="0" y="0"/>
          <a:chExt cx="0" cy="0"/>
        </a:xfrm>
      </p:grpSpPr>
      <p:cxnSp>
        <p:nvCxnSpPr>
          <p:cNvPr id="468" name="Google Shape;468;g22c43fd74d4_0_46"/>
          <p:cNvCxnSpPr/>
          <p:nvPr/>
        </p:nvCxnSpPr>
        <p:spPr>
          <a:xfrm>
            <a:off x="0" y="650901"/>
            <a:ext cx="12192000" cy="79200"/>
          </a:xfrm>
          <a:prstGeom prst="straightConnector1">
            <a:avLst/>
          </a:prstGeom>
          <a:noFill/>
          <a:ln w="12700" cap="flat" cmpd="sng">
            <a:solidFill>
              <a:schemeClr val="accent1"/>
            </a:solidFill>
            <a:prstDash val="solid"/>
            <a:round/>
            <a:headEnd type="none" w="sm" len="sm"/>
            <a:tailEnd type="none" w="sm" len="sm"/>
          </a:ln>
        </p:spPr>
      </p:cxnSp>
      <p:pic>
        <p:nvPicPr>
          <p:cNvPr id="469" name="Google Shape;469;g22c43fd74d4_0_46"/>
          <p:cNvPicPr preferRelativeResize="0"/>
          <p:nvPr/>
        </p:nvPicPr>
        <p:blipFill rotWithShape="1">
          <a:blip r:embed="rId3">
            <a:alphaModFix/>
          </a:blip>
          <a:srcRect/>
          <a:stretch/>
        </p:blipFill>
        <p:spPr>
          <a:xfrm>
            <a:off x="9569750" y="39600"/>
            <a:ext cx="1973179" cy="650901"/>
          </a:xfrm>
          <a:prstGeom prst="rect">
            <a:avLst/>
          </a:prstGeom>
          <a:noFill/>
          <a:ln>
            <a:noFill/>
          </a:ln>
        </p:spPr>
      </p:pic>
      <p:pic>
        <p:nvPicPr>
          <p:cNvPr id="471" name="Google Shape;471;g22c43fd74d4_0_46"/>
          <p:cNvPicPr preferRelativeResize="0"/>
          <p:nvPr/>
        </p:nvPicPr>
        <p:blipFill rotWithShape="1">
          <a:blip r:embed="rId4">
            <a:alphaModFix/>
          </a:blip>
          <a:srcRect/>
          <a:stretch/>
        </p:blipFill>
        <p:spPr>
          <a:xfrm>
            <a:off x="611560" y="186997"/>
            <a:ext cx="2131889" cy="376216"/>
          </a:xfrm>
          <a:prstGeom prst="rect">
            <a:avLst/>
          </a:prstGeom>
          <a:noFill/>
          <a:ln>
            <a:noFill/>
          </a:ln>
        </p:spPr>
      </p:pic>
      <p:sp>
        <p:nvSpPr>
          <p:cNvPr id="473" name="Google Shape;473;g22c43fd74d4_0_46"/>
          <p:cNvSpPr txBox="1"/>
          <p:nvPr/>
        </p:nvSpPr>
        <p:spPr>
          <a:xfrm>
            <a:off x="4453051" y="136613"/>
            <a:ext cx="4171200" cy="477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ca-ES" sz="2500" b="1">
                <a:solidFill>
                  <a:srgbClr val="17406D"/>
                </a:solidFill>
                <a:latin typeface="Calibri"/>
                <a:ea typeface="Calibri"/>
                <a:cs typeface="Calibri"/>
                <a:sym typeface="Calibri"/>
              </a:rPr>
              <a:t>Definició d’OBJECTIUS</a:t>
            </a:r>
            <a:endParaRPr sz="2500" b="1">
              <a:solidFill>
                <a:srgbClr val="17406D"/>
              </a:solidFill>
              <a:latin typeface="Calibri"/>
              <a:ea typeface="Calibri"/>
              <a:cs typeface="Calibri"/>
              <a:sym typeface="Calibri"/>
            </a:endParaRPr>
          </a:p>
        </p:txBody>
      </p:sp>
      <p:sp>
        <p:nvSpPr>
          <p:cNvPr id="474" name="Google Shape;474;g22c43fd74d4_0_46"/>
          <p:cNvSpPr txBox="1"/>
          <p:nvPr/>
        </p:nvSpPr>
        <p:spPr>
          <a:xfrm>
            <a:off x="1512361" y="767369"/>
            <a:ext cx="8258100" cy="654000"/>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None/>
            </a:pPr>
            <a:r>
              <a:rPr lang="ca-ES" sz="3600" b="1">
                <a:solidFill>
                  <a:srgbClr val="17406D"/>
                </a:solidFill>
                <a:latin typeface="Calibri"/>
                <a:ea typeface="Calibri"/>
                <a:cs typeface="Calibri"/>
                <a:sym typeface="Calibri"/>
              </a:rPr>
              <a:t>TÈCNICA SMART</a:t>
            </a:r>
            <a:endParaRPr sz="2400" b="1">
              <a:solidFill>
                <a:srgbClr val="17406D"/>
              </a:solidFill>
              <a:latin typeface="Calibri"/>
              <a:ea typeface="Calibri"/>
              <a:cs typeface="Calibri"/>
              <a:sym typeface="Calibri"/>
            </a:endParaRPr>
          </a:p>
        </p:txBody>
      </p:sp>
      <p:grpSp>
        <p:nvGrpSpPr>
          <p:cNvPr id="475" name="Google Shape;475;g22c43fd74d4_0_46"/>
          <p:cNvGrpSpPr/>
          <p:nvPr/>
        </p:nvGrpSpPr>
        <p:grpSpPr>
          <a:xfrm>
            <a:off x="-4721896" y="817760"/>
            <a:ext cx="15491315" cy="5645392"/>
            <a:chOff x="-4664066" y="452816"/>
            <a:chExt cx="12898680" cy="6155700"/>
          </a:xfrm>
        </p:grpSpPr>
        <p:grpSp>
          <p:nvGrpSpPr>
            <p:cNvPr id="476" name="Google Shape;476;g22c43fd74d4_0_46"/>
            <p:cNvGrpSpPr/>
            <p:nvPr/>
          </p:nvGrpSpPr>
          <p:grpSpPr>
            <a:xfrm>
              <a:off x="-4664066" y="452816"/>
              <a:ext cx="12898680" cy="6155700"/>
              <a:chOff x="-5179266" y="-791784"/>
              <a:chExt cx="12898680" cy="6155700"/>
            </a:xfrm>
          </p:grpSpPr>
          <p:sp>
            <p:nvSpPr>
              <p:cNvPr id="477" name="Google Shape;477;g22c43fd74d4_0_46"/>
              <p:cNvSpPr/>
              <p:nvPr/>
            </p:nvSpPr>
            <p:spPr>
              <a:xfrm>
                <a:off x="-5179266" y="-791784"/>
                <a:ext cx="6155700" cy="6155700"/>
              </a:xfrm>
              <a:prstGeom prst="blockArc">
                <a:avLst>
                  <a:gd name="adj1" fmla="val 18900000"/>
                  <a:gd name="adj2" fmla="val 2700000"/>
                  <a:gd name="adj3" fmla="val 351"/>
                </a:avLst>
              </a:prstGeom>
              <a:noFill/>
              <a:ln w="15875" cap="flat" cmpd="sng">
                <a:solidFill>
                  <a:srgbClr val="009DD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g22c43fd74d4_0_46"/>
              <p:cNvSpPr/>
              <p:nvPr/>
            </p:nvSpPr>
            <p:spPr>
              <a:xfrm>
                <a:off x="400914" y="285658"/>
                <a:ext cx="7318500" cy="571800"/>
              </a:xfrm>
              <a:prstGeom prst="rect">
                <a:avLst/>
              </a:prstGeom>
              <a:solidFill>
                <a:srgbClr val="009DD9"/>
              </a:solidFill>
              <a:ln w="158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g22c43fd74d4_0_46"/>
              <p:cNvSpPr txBox="1"/>
              <p:nvPr/>
            </p:nvSpPr>
            <p:spPr>
              <a:xfrm>
                <a:off x="400914" y="285658"/>
                <a:ext cx="7318500" cy="571800"/>
              </a:xfrm>
              <a:prstGeom prst="rect">
                <a:avLst/>
              </a:prstGeom>
              <a:noFill/>
              <a:ln>
                <a:noFill/>
              </a:ln>
            </p:spPr>
            <p:txBody>
              <a:bodyPr spcFirstLastPara="1" wrap="square" lIns="453750" tIns="73650" rIns="73650" bIns="73650" anchor="ctr" anchorCtr="0">
                <a:noAutofit/>
              </a:bodyPr>
              <a:lstStyle/>
              <a:p>
                <a:pPr marL="0" marR="0" lvl="0" indent="0" algn="l" rtl="0">
                  <a:lnSpc>
                    <a:spcPct val="90000"/>
                  </a:lnSpc>
                  <a:spcBef>
                    <a:spcPts val="0"/>
                  </a:spcBef>
                  <a:spcAft>
                    <a:spcPts val="0"/>
                  </a:spcAft>
                  <a:buClr>
                    <a:srgbClr val="FFFFFF"/>
                  </a:buClr>
                  <a:buSzPts val="2900"/>
                  <a:buFont typeface="Twentieth Century"/>
                  <a:buNone/>
                </a:pPr>
                <a:r>
                  <a:rPr lang="ca-ES" sz="2900" b="1">
                    <a:solidFill>
                      <a:srgbClr val="FFFFFF"/>
                    </a:solidFill>
                    <a:latin typeface="Twentieth Century"/>
                    <a:ea typeface="Twentieth Century"/>
                    <a:cs typeface="Twentieth Century"/>
                    <a:sym typeface="Twentieth Century"/>
                  </a:rPr>
                  <a:t>eSpecífic:</a:t>
                </a:r>
                <a:r>
                  <a:rPr lang="ca-ES" sz="2900">
                    <a:solidFill>
                      <a:srgbClr val="FFFFFF"/>
                    </a:solidFill>
                    <a:latin typeface="Twentieth Century"/>
                    <a:ea typeface="Twentieth Century"/>
                    <a:cs typeface="Twentieth Century"/>
                    <a:sym typeface="Twentieth Century"/>
                  </a:rPr>
                  <a:t>    Què?</a:t>
                </a:r>
                <a:endParaRPr/>
              </a:p>
            </p:txBody>
          </p:sp>
          <p:sp>
            <p:nvSpPr>
              <p:cNvPr id="480" name="Google Shape;480;g22c43fd74d4_0_46"/>
              <p:cNvSpPr/>
              <p:nvPr/>
            </p:nvSpPr>
            <p:spPr>
              <a:xfrm>
                <a:off x="63989" y="214198"/>
                <a:ext cx="714600" cy="714600"/>
              </a:xfrm>
              <a:prstGeom prst="ellipse">
                <a:avLst/>
              </a:prstGeom>
              <a:solidFill>
                <a:srgbClr val="FFFFFF"/>
              </a:solidFill>
              <a:ln w="15875" cap="flat" cmpd="sng">
                <a:solidFill>
                  <a:srgbClr val="009DD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g22c43fd74d4_0_46"/>
              <p:cNvSpPr/>
              <p:nvPr/>
            </p:nvSpPr>
            <p:spPr>
              <a:xfrm>
                <a:off x="830942" y="1142908"/>
                <a:ext cx="6868200" cy="571800"/>
              </a:xfrm>
              <a:prstGeom prst="rect">
                <a:avLst/>
              </a:prstGeom>
              <a:solidFill>
                <a:srgbClr val="08D0D9"/>
              </a:solidFill>
              <a:ln w="158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g22c43fd74d4_0_46"/>
              <p:cNvSpPr txBox="1"/>
              <p:nvPr/>
            </p:nvSpPr>
            <p:spPr>
              <a:xfrm>
                <a:off x="830942" y="1142908"/>
                <a:ext cx="6868200" cy="571800"/>
              </a:xfrm>
              <a:prstGeom prst="rect">
                <a:avLst/>
              </a:prstGeom>
              <a:noFill/>
              <a:ln>
                <a:noFill/>
              </a:ln>
            </p:spPr>
            <p:txBody>
              <a:bodyPr spcFirstLastPara="1" wrap="square" lIns="453750" tIns="73650" rIns="73650" bIns="73650" anchor="ctr" anchorCtr="0">
                <a:noAutofit/>
              </a:bodyPr>
              <a:lstStyle/>
              <a:p>
                <a:pPr marL="0" marR="0" lvl="0" indent="0" algn="l" rtl="0">
                  <a:lnSpc>
                    <a:spcPct val="90000"/>
                  </a:lnSpc>
                  <a:spcBef>
                    <a:spcPts val="0"/>
                  </a:spcBef>
                  <a:spcAft>
                    <a:spcPts val="0"/>
                  </a:spcAft>
                  <a:buClr>
                    <a:srgbClr val="FFFFFF"/>
                  </a:buClr>
                  <a:buSzPts val="2900"/>
                  <a:buFont typeface="Twentieth Century"/>
                  <a:buNone/>
                </a:pPr>
                <a:r>
                  <a:rPr lang="ca-ES" sz="2900" b="1">
                    <a:solidFill>
                      <a:srgbClr val="FFFFFF"/>
                    </a:solidFill>
                    <a:latin typeface="Twentieth Century"/>
                    <a:ea typeface="Twentieth Century"/>
                    <a:cs typeface="Twentieth Century"/>
                    <a:sym typeface="Twentieth Century"/>
                  </a:rPr>
                  <a:t>Medible:</a:t>
                </a:r>
                <a:r>
                  <a:rPr lang="ca-ES" sz="2900">
                    <a:solidFill>
                      <a:srgbClr val="FFFFFF"/>
                    </a:solidFill>
                    <a:latin typeface="Twentieth Century"/>
                    <a:ea typeface="Twentieth Century"/>
                    <a:cs typeface="Twentieth Century"/>
                    <a:sym typeface="Twentieth Century"/>
                  </a:rPr>
                  <a:t>    Quant em costarà?</a:t>
                </a:r>
                <a:endParaRPr/>
              </a:p>
            </p:txBody>
          </p:sp>
          <p:sp>
            <p:nvSpPr>
              <p:cNvPr id="483" name="Google Shape;483;g22c43fd74d4_0_46"/>
              <p:cNvSpPr/>
              <p:nvPr/>
            </p:nvSpPr>
            <p:spPr>
              <a:xfrm>
                <a:off x="473641" y="1071448"/>
                <a:ext cx="714600" cy="714600"/>
              </a:xfrm>
              <a:prstGeom prst="ellipse">
                <a:avLst/>
              </a:prstGeom>
              <a:solidFill>
                <a:srgbClr val="FFFFFF"/>
              </a:solidFill>
              <a:ln w="15875" cap="flat" cmpd="sng">
                <a:solidFill>
                  <a:srgbClr val="08D0D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g22c43fd74d4_0_46"/>
              <p:cNvSpPr/>
              <p:nvPr/>
            </p:nvSpPr>
            <p:spPr>
              <a:xfrm>
                <a:off x="956672" y="2000158"/>
                <a:ext cx="6742200" cy="571800"/>
              </a:xfrm>
              <a:prstGeom prst="rect">
                <a:avLst/>
              </a:prstGeom>
              <a:solidFill>
                <a:srgbClr val="0DCF99"/>
              </a:solidFill>
              <a:ln w="158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g22c43fd74d4_0_46"/>
              <p:cNvSpPr txBox="1"/>
              <p:nvPr/>
            </p:nvSpPr>
            <p:spPr>
              <a:xfrm>
                <a:off x="956672" y="2000158"/>
                <a:ext cx="6742200" cy="571800"/>
              </a:xfrm>
              <a:prstGeom prst="rect">
                <a:avLst/>
              </a:prstGeom>
              <a:noFill/>
              <a:ln>
                <a:noFill/>
              </a:ln>
            </p:spPr>
            <p:txBody>
              <a:bodyPr spcFirstLastPara="1" wrap="square" lIns="453750" tIns="73650" rIns="73650" bIns="73650" anchor="ctr" anchorCtr="0">
                <a:noAutofit/>
              </a:bodyPr>
              <a:lstStyle/>
              <a:p>
                <a:pPr marL="0" marR="0" lvl="0" indent="0" algn="l" rtl="0">
                  <a:lnSpc>
                    <a:spcPct val="90000"/>
                  </a:lnSpc>
                  <a:spcBef>
                    <a:spcPts val="0"/>
                  </a:spcBef>
                  <a:spcAft>
                    <a:spcPts val="0"/>
                  </a:spcAft>
                  <a:buClr>
                    <a:srgbClr val="FFFFFF"/>
                  </a:buClr>
                  <a:buSzPts val="2900"/>
                  <a:buFont typeface="Twentieth Century"/>
                  <a:buNone/>
                </a:pPr>
                <a:r>
                  <a:rPr lang="ca-ES" sz="2900" b="1">
                    <a:solidFill>
                      <a:srgbClr val="FFFFFF"/>
                    </a:solidFill>
                    <a:latin typeface="Twentieth Century"/>
                    <a:ea typeface="Twentieth Century"/>
                    <a:cs typeface="Twentieth Century"/>
                    <a:sym typeface="Twentieth Century"/>
                  </a:rPr>
                  <a:t>Assolible: </a:t>
                </a:r>
                <a:r>
                  <a:rPr lang="ca-ES" sz="2900">
                    <a:solidFill>
                      <a:srgbClr val="FFFFFF"/>
                    </a:solidFill>
                    <a:latin typeface="Twentieth Century"/>
                    <a:ea typeface="Twentieth Century"/>
                    <a:cs typeface="Twentieth Century"/>
                    <a:sym typeface="Twentieth Century"/>
                  </a:rPr>
                  <a:t> Possible amb els teus recursos?</a:t>
                </a:r>
                <a:endParaRPr/>
              </a:p>
            </p:txBody>
          </p:sp>
          <p:sp>
            <p:nvSpPr>
              <p:cNvPr id="486" name="Google Shape;486;g22c43fd74d4_0_46"/>
              <p:cNvSpPr/>
              <p:nvPr/>
            </p:nvSpPr>
            <p:spPr>
              <a:xfrm>
                <a:off x="599371" y="1928698"/>
                <a:ext cx="714600" cy="714600"/>
              </a:xfrm>
              <a:prstGeom prst="ellipse">
                <a:avLst/>
              </a:prstGeom>
              <a:solidFill>
                <a:srgbClr val="FFFFFF"/>
              </a:solidFill>
              <a:ln w="15875" cap="flat" cmpd="sng">
                <a:solidFill>
                  <a:srgbClr val="0DCF9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g22c43fd74d4_0_46"/>
              <p:cNvSpPr/>
              <p:nvPr/>
            </p:nvSpPr>
            <p:spPr>
              <a:xfrm>
                <a:off x="830942" y="2857408"/>
                <a:ext cx="6868200" cy="571800"/>
              </a:xfrm>
              <a:prstGeom prst="rect">
                <a:avLst/>
              </a:prstGeom>
              <a:solidFill>
                <a:srgbClr val="7CCA62"/>
              </a:solidFill>
              <a:ln w="158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g22c43fd74d4_0_46"/>
              <p:cNvSpPr txBox="1"/>
              <p:nvPr/>
            </p:nvSpPr>
            <p:spPr>
              <a:xfrm>
                <a:off x="830942" y="2857408"/>
                <a:ext cx="6868200" cy="571800"/>
              </a:xfrm>
              <a:prstGeom prst="rect">
                <a:avLst/>
              </a:prstGeom>
              <a:noFill/>
              <a:ln>
                <a:noFill/>
              </a:ln>
            </p:spPr>
            <p:txBody>
              <a:bodyPr spcFirstLastPara="1" wrap="square" lIns="453750" tIns="73650" rIns="73650" bIns="73650" anchor="ctr" anchorCtr="0">
                <a:noAutofit/>
              </a:bodyPr>
              <a:lstStyle/>
              <a:p>
                <a:pPr marL="0" marR="0" lvl="0" indent="0" algn="l" rtl="0">
                  <a:lnSpc>
                    <a:spcPct val="90000"/>
                  </a:lnSpc>
                  <a:spcBef>
                    <a:spcPts val="0"/>
                  </a:spcBef>
                  <a:spcAft>
                    <a:spcPts val="0"/>
                  </a:spcAft>
                  <a:buClr>
                    <a:srgbClr val="FFFFFF"/>
                  </a:buClr>
                  <a:buSzPts val="2900"/>
                  <a:buFont typeface="Twentieth Century"/>
                  <a:buNone/>
                </a:pPr>
                <a:r>
                  <a:rPr lang="ca-ES" sz="2900" b="1">
                    <a:solidFill>
                      <a:srgbClr val="FFFFFF"/>
                    </a:solidFill>
                    <a:latin typeface="Twentieth Century"/>
                    <a:ea typeface="Twentieth Century"/>
                    <a:cs typeface="Twentieth Century"/>
                    <a:sym typeface="Twentieth Century"/>
                  </a:rPr>
                  <a:t>Rellevant: </a:t>
                </a:r>
                <a:r>
                  <a:rPr lang="ca-ES" sz="2900">
                    <a:solidFill>
                      <a:srgbClr val="FFFFFF"/>
                    </a:solidFill>
                    <a:latin typeface="Twentieth Century"/>
                    <a:ea typeface="Twentieth Century"/>
                    <a:cs typeface="Twentieth Century"/>
                    <a:sym typeface="Twentieth Century"/>
                  </a:rPr>
                  <a:t> Per què?</a:t>
                </a:r>
                <a:endParaRPr/>
              </a:p>
            </p:txBody>
          </p:sp>
          <p:sp>
            <p:nvSpPr>
              <p:cNvPr id="489" name="Google Shape;489;g22c43fd74d4_0_46"/>
              <p:cNvSpPr/>
              <p:nvPr/>
            </p:nvSpPr>
            <p:spPr>
              <a:xfrm>
                <a:off x="473641" y="2785948"/>
                <a:ext cx="714600" cy="714600"/>
              </a:xfrm>
              <a:prstGeom prst="ellipse">
                <a:avLst/>
              </a:prstGeom>
              <a:solidFill>
                <a:srgbClr val="FFFFFF"/>
              </a:solidFill>
              <a:ln w="15875" cap="flat" cmpd="sng">
                <a:solidFill>
                  <a:srgbClr val="7CCA6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g22c43fd74d4_0_46"/>
              <p:cNvSpPr/>
              <p:nvPr/>
            </p:nvSpPr>
            <p:spPr>
              <a:xfrm>
                <a:off x="421291" y="3714658"/>
                <a:ext cx="7277700" cy="571800"/>
              </a:xfrm>
              <a:prstGeom prst="rect">
                <a:avLst/>
              </a:prstGeom>
              <a:solidFill>
                <a:srgbClr val="A3C147"/>
              </a:solidFill>
              <a:ln w="158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g22c43fd74d4_0_46"/>
              <p:cNvSpPr txBox="1"/>
              <p:nvPr/>
            </p:nvSpPr>
            <p:spPr>
              <a:xfrm>
                <a:off x="421291" y="3714658"/>
                <a:ext cx="7277700" cy="571800"/>
              </a:xfrm>
              <a:prstGeom prst="rect">
                <a:avLst/>
              </a:prstGeom>
              <a:noFill/>
              <a:ln>
                <a:noFill/>
              </a:ln>
            </p:spPr>
            <p:txBody>
              <a:bodyPr spcFirstLastPara="1" wrap="square" lIns="453750" tIns="73650" rIns="73650" bIns="73650" anchor="ctr" anchorCtr="0">
                <a:noAutofit/>
              </a:bodyPr>
              <a:lstStyle/>
              <a:p>
                <a:pPr marL="0" marR="0" lvl="0" indent="0" algn="l" rtl="0">
                  <a:lnSpc>
                    <a:spcPct val="90000"/>
                  </a:lnSpc>
                  <a:spcBef>
                    <a:spcPts val="0"/>
                  </a:spcBef>
                  <a:spcAft>
                    <a:spcPts val="0"/>
                  </a:spcAft>
                  <a:buClr>
                    <a:srgbClr val="FFFFFF"/>
                  </a:buClr>
                  <a:buSzPts val="2900"/>
                  <a:buFont typeface="Twentieth Century"/>
                  <a:buNone/>
                </a:pPr>
                <a:r>
                  <a:rPr lang="ca-ES" sz="2900" b="1">
                    <a:solidFill>
                      <a:srgbClr val="FFFFFF"/>
                    </a:solidFill>
                    <a:latin typeface="Twentieth Century"/>
                    <a:ea typeface="Twentieth Century"/>
                    <a:cs typeface="Twentieth Century"/>
                    <a:sym typeface="Twentieth Century"/>
                  </a:rPr>
                  <a:t>Temporal:</a:t>
                </a:r>
                <a:r>
                  <a:rPr lang="ca-ES" sz="2900">
                    <a:solidFill>
                      <a:srgbClr val="FFFFFF"/>
                    </a:solidFill>
                    <a:latin typeface="Twentieth Century"/>
                    <a:ea typeface="Twentieth Century"/>
                    <a:cs typeface="Twentieth Century"/>
                    <a:sym typeface="Twentieth Century"/>
                  </a:rPr>
                  <a:t>  Quan de temps?</a:t>
                </a:r>
                <a:endParaRPr/>
              </a:p>
            </p:txBody>
          </p:sp>
          <p:sp>
            <p:nvSpPr>
              <p:cNvPr id="492" name="Google Shape;492;g22c43fd74d4_0_46"/>
              <p:cNvSpPr/>
              <p:nvPr/>
            </p:nvSpPr>
            <p:spPr>
              <a:xfrm>
                <a:off x="63989" y="3643198"/>
                <a:ext cx="714600" cy="714600"/>
              </a:xfrm>
              <a:prstGeom prst="ellipse">
                <a:avLst/>
              </a:prstGeom>
              <a:solidFill>
                <a:srgbClr val="FFFFFF"/>
              </a:solidFill>
              <a:ln w="15875" cap="flat" cmpd="sng">
                <a:solidFill>
                  <a:srgbClr val="A3C14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3" name="Google Shape;493;g22c43fd74d4_0_46"/>
            <p:cNvSpPr txBox="1"/>
            <p:nvPr/>
          </p:nvSpPr>
          <p:spPr>
            <a:xfrm>
              <a:off x="715875" y="4840162"/>
              <a:ext cx="663900" cy="9399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ca-ES" sz="5000" b="1">
                  <a:solidFill>
                    <a:srgbClr val="000000"/>
                  </a:solidFill>
                  <a:latin typeface="Schoolbell"/>
                  <a:ea typeface="Schoolbell"/>
                  <a:cs typeface="Schoolbell"/>
                  <a:sym typeface="Schoolbell"/>
                </a:rPr>
                <a:t>T</a:t>
              </a:r>
              <a:endParaRPr/>
            </a:p>
          </p:txBody>
        </p:sp>
        <p:sp>
          <p:nvSpPr>
            <p:cNvPr id="494" name="Google Shape;494;g22c43fd74d4_0_46"/>
            <p:cNvSpPr txBox="1"/>
            <p:nvPr/>
          </p:nvSpPr>
          <p:spPr>
            <a:xfrm>
              <a:off x="670041" y="1295315"/>
              <a:ext cx="585300" cy="9399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ca-ES" sz="5000" b="1">
                  <a:solidFill>
                    <a:srgbClr val="000000"/>
                  </a:solidFill>
                  <a:latin typeface="Schoolbell"/>
                  <a:ea typeface="Schoolbell"/>
                  <a:cs typeface="Schoolbell"/>
                  <a:sym typeface="Schoolbell"/>
                </a:rPr>
                <a:t>S</a:t>
              </a:r>
              <a:endParaRPr/>
            </a:p>
          </p:txBody>
        </p:sp>
        <p:sp>
          <p:nvSpPr>
            <p:cNvPr id="495" name="Google Shape;495;g22c43fd74d4_0_46"/>
            <p:cNvSpPr txBox="1"/>
            <p:nvPr/>
          </p:nvSpPr>
          <p:spPr>
            <a:xfrm>
              <a:off x="1037321" y="2270044"/>
              <a:ext cx="869100" cy="9399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ca-ES" sz="5000" b="1">
                  <a:solidFill>
                    <a:srgbClr val="000000"/>
                  </a:solidFill>
                  <a:latin typeface="Schoolbell"/>
                  <a:ea typeface="Schoolbell"/>
                  <a:cs typeface="Schoolbell"/>
                  <a:sym typeface="Schoolbell"/>
                </a:rPr>
                <a:t>M</a:t>
              </a:r>
              <a:endParaRPr/>
            </a:p>
          </p:txBody>
        </p:sp>
        <p:sp>
          <p:nvSpPr>
            <p:cNvPr id="496" name="Google Shape;496;g22c43fd74d4_0_46"/>
            <p:cNvSpPr txBox="1"/>
            <p:nvPr/>
          </p:nvSpPr>
          <p:spPr>
            <a:xfrm>
              <a:off x="1255337" y="3096382"/>
              <a:ext cx="758400" cy="9399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ca-ES" sz="5000" b="1">
                  <a:solidFill>
                    <a:srgbClr val="000000"/>
                  </a:solidFill>
                  <a:latin typeface="Schoolbell"/>
                  <a:ea typeface="Schoolbell"/>
                  <a:cs typeface="Schoolbell"/>
                  <a:sym typeface="Schoolbell"/>
                </a:rPr>
                <a:t>A</a:t>
              </a:r>
              <a:endParaRPr/>
            </a:p>
          </p:txBody>
        </p:sp>
        <p:sp>
          <p:nvSpPr>
            <p:cNvPr id="497" name="Google Shape;497;g22c43fd74d4_0_46"/>
            <p:cNvSpPr txBox="1"/>
            <p:nvPr/>
          </p:nvSpPr>
          <p:spPr>
            <a:xfrm>
              <a:off x="1144723" y="3917893"/>
              <a:ext cx="654300" cy="9399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ca-ES" sz="5000" b="1">
                  <a:solidFill>
                    <a:srgbClr val="000000"/>
                  </a:solidFill>
                  <a:latin typeface="Schoolbell"/>
                  <a:ea typeface="Schoolbell"/>
                  <a:cs typeface="Schoolbell"/>
                  <a:sym typeface="Schoolbell"/>
                </a:rPr>
                <a:t>R</a:t>
              </a:r>
              <a:endParaRPr/>
            </a:p>
          </p:txBody>
        </p:sp>
      </p:grpSp>
      <p:grpSp>
        <p:nvGrpSpPr>
          <p:cNvPr id="2" name="Grupo 1">
            <a:extLst>
              <a:ext uri="{FF2B5EF4-FFF2-40B4-BE49-F238E27FC236}">
                <a16:creationId xmlns:a16="http://schemas.microsoft.com/office/drawing/2014/main" id="{FDE3191A-7907-613B-DC34-0CEE4E9814FE}"/>
              </a:ext>
            </a:extLst>
          </p:cNvPr>
          <p:cNvGrpSpPr/>
          <p:nvPr/>
        </p:nvGrpSpPr>
        <p:grpSpPr>
          <a:xfrm>
            <a:off x="302623" y="6312546"/>
            <a:ext cx="11586754" cy="655298"/>
            <a:chOff x="302623" y="6257921"/>
            <a:chExt cx="11586754" cy="655298"/>
          </a:xfrm>
        </p:grpSpPr>
        <p:pic>
          <p:nvPicPr>
            <p:cNvPr id="3" name="Picture 3" descr="Logotip Generalitat">
              <a:extLst>
                <a:ext uri="{FF2B5EF4-FFF2-40B4-BE49-F238E27FC236}">
                  <a16:creationId xmlns:a16="http://schemas.microsoft.com/office/drawing/2014/main" id="{06203E75-3BEC-037C-5DB5-82AAF2DC3FB1}"/>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705122" y="6319402"/>
              <a:ext cx="1276578" cy="328263"/>
            </a:xfrm>
            <a:prstGeom prst="rect">
              <a:avLst/>
            </a:prstGeom>
            <a:noFill/>
            <a:ln>
              <a:noFill/>
            </a:ln>
          </p:spPr>
        </p:pic>
        <p:pic>
          <p:nvPicPr>
            <p:cNvPr id="4" name="Picture 6" descr="Logotip Ministerio de Educación y Formación Profesional">
              <a:extLst>
                <a:ext uri="{FF2B5EF4-FFF2-40B4-BE49-F238E27FC236}">
                  <a16:creationId xmlns:a16="http://schemas.microsoft.com/office/drawing/2014/main" id="{4BDF2840-9537-54C9-2FC7-3B6ABB3DBBBF}"/>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5515410" y="6257921"/>
              <a:ext cx="1084978" cy="3897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5" descr="Logotip Ministerio de Trabajo y Economía Social">
              <a:extLst>
                <a:ext uri="{FF2B5EF4-FFF2-40B4-BE49-F238E27FC236}">
                  <a16:creationId xmlns:a16="http://schemas.microsoft.com/office/drawing/2014/main" id="{19DB516D-E50E-9C85-1BA6-79C436ED33B9}"/>
                </a:ext>
              </a:extLst>
            </p:cNvPr>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10067511" y="6277068"/>
              <a:ext cx="1273333" cy="370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Cuadro de texto 47">
              <a:extLst>
                <a:ext uri="{FF2B5EF4-FFF2-40B4-BE49-F238E27FC236}">
                  <a16:creationId xmlns:a16="http://schemas.microsoft.com/office/drawing/2014/main" id="{0E5A0BEE-E73C-C383-69E6-2E64EE4BD08D}"/>
                </a:ext>
              </a:extLst>
            </p:cNvPr>
            <p:cNvSpPr txBox="1"/>
            <p:nvPr/>
          </p:nvSpPr>
          <p:spPr>
            <a:xfrm>
              <a:off x="302623" y="6628518"/>
              <a:ext cx="11586754" cy="284701"/>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r>
                <a:rPr lang="ca-ES" sz="1000" b="1" i="1" dirty="0">
                  <a:effectLst/>
                  <a:latin typeface="Calibri" panose="020F0502020204030204" pitchFamily="34" charset="0"/>
                  <a:ea typeface="Calibri" panose="020F0502020204030204" pitchFamily="34" charset="0"/>
                </a:rPr>
                <a:t>Aquesta actuació està impulsada i subvencionada pel Servei Públic d’Ocupació de Catalunya – SOC – amb Fons rebuts del Ministeri d’Educació i Formació Professional i del Servei Públic d’Ocupació Estatal (SEPE</a:t>
              </a:r>
              <a:r>
                <a:rPr lang="ca-ES" sz="1000" b="1" dirty="0">
                  <a:effectLst/>
                  <a:latin typeface="Calibri" panose="020F0502020204030204" pitchFamily="34" charset="0"/>
                  <a:ea typeface="Calibri" panose="020F0502020204030204" pitchFamily="34" charset="0"/>
                </a:rPr>
                <a:t>)  </a:t>
              </a:r>
              <a:endParaRPr lang="es-ES" b="1" dirty="0">
                <a:effectLst/>
                <a:latin typeface="Calibri" panose="020F0502020204030204" pitchFamily="34" charset="0"/>
                <a:ea typeface="Calibri" panose="020F0502020204030204" pitchFamily="34" charset="0"/>
              </a:endParaRPr>
            </a:p>
            <a:p>
              <a:r>
                <a:rPr lang="ca-ES" sz="700" i="1" dirty="0">
                  <a:effectLst/>
                  <a:latin typeface="Calibri" panose="020F0502020204030204" pitchFamily="34" charset="0"/>
                  <a:ea typeface="Calibri" panose="020F0502020204030204" pitchFamily="34" charset="0"/>
                </a:rPr>
                <a:t> </a:t>
              </a:r>
              <a:endParaRPr lang="es-ES" sz="1100" dirty="0">
                <a:effectLst/>
                <a:latin typeface="Calibri" panose="020F0502020204030204" pitchFamily="34" charset="0"/>
                <a:ea typeface="Calibri" panose="020F0502020204030204" pitchFamily="34" charset="0"/>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01"/>
        <p:cNvGrpSpPr/>
        <p:nvPr/>
      </p:nvGrpSpPr>
      <p:grpSpPr>
        <a:xfrm>
          <a:off x="0" y="0"/>
          <a:ext cx="0" cy="0"/>
          <a:chOff x="0" y="0"/>
          <a:chExt cx="0" cy="0"/>
        </a:xfrm>
      </p:grpSpPr>
      <p:cxnSp>
        <p:nvCxnSpPr>
          <p:cNvPr id="502" name="Google Shape;502;g22c43fd74d4_0_81"/>
          <p:cNvCxnSpPr/>
          <p:nvPr/>
        </p:nvCxnSpPr>
        <p:spPr>
          <a:xfrm>
            <a:off x="0" y="650901"/>
            <a:ext cx="12192000" cy="79200"/>
          </a:xfrm>
          <a:prstGeom prst="straightConnector1">
            <a:avLst/>
          </a:prstGeom>
          <a:noFill/>
          <a:ln w="12700" cap="flat" cmpd="sng">
            <a:solidFill>
              <a:schemeClr val="accent1"/>
            </a:solidFill>
            <a:prstDash val="solid"/>
            <a:round/>
            <a:headEnd type="none" w="sm" len="sm"/>
            <a:tailEnd type="none" w="sm" len="sm"/>
          </a:ln>
        </p:spPr>
      </p:cxnSp>
      <p:pic>
        <p:nvPicPr>
          <p:cNvPr id="503" name="Google Shape;503;g22c43fd74d4_0_81"/>
          <p:cNvPicPr preferRelativeResize="0"/>
          <p:nvPr/>
        </p:nvPicPr>
        <p:blipFill rotWithShape="1">
          <a:blip r:embed="rId3">
            <a:alphaModFix/>
          </a:blip>
          <a:srcRect/>
          <a:stretch/>
        </p:blipFill>
        <p:spPr>
          <a:xfrm>
            <a:off x="9569750" y="39600"/>
            <a:ext cx="1973179" cy="650901"/>
          </a:xfrm>
          <a:prstGeom prst="rect">
            <a:avLst/>
          </a:prstGeom>
          <a:noFill/>
          <a:ln>
            <a:noFill/>
          </a:ln>
        </p:spPr>
      </p:pic>
      <p:pic>
        <p:nvPicPr>
          <p:cNvPr id="505" name="Google Shape;505;g22c43fd74d4_0_81"/>
          <p:cNvPicPr preferRelativeResize="0"/>
          <p:nvPr/>
        </p:nvPicPr>
        <p:blipFill rotWithShape="1">
          <a:blip r:embed="rId4">
            <a:alphaModFix/>
          </a:blip>
          <a:srcRect/>
          <a:stretch/>
        </p:blipFill>
        <p:spPr>
          <a:xfrm>
            <a:off x="611560" y="186997"/>
            <a:ext cx="2131889" cy="376216"/>
          </a:xfrm>
          <a:prstGeom prst="rect">
            <a:avLst/>
          </a:prstGeom>
          <a:noFill/>
          <a:ln>
            <a:noFill/>
          </a:ln>
        </p:spPr>
      </p:pic>
      <p:sp>
        <p:nvSpPr>
          <p:cNvPr id="507" name="Google Shape;507;g22c43fd74d4_0_81"/>
          <p:cNvSpPr txBox="1"/>
          <p:nvPr/>
        </p:nvSpPr>
        <p:spPr>
          <a:xfrm>
            <a:off x="3840125" y="136600"/>
            <a:ext cx="4968600" cy="477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ca-ES" sz="2500" b="1">
                <a:solidFill>
                  <a:srgbClr val="17406D"/>
                </a:solidFill>
                <a:latin typeface="Calibri"/>
                <a:ea typeface="Calibri"/>
                <a:cs typeface="Calibri"/>
                <a:sym typeface="Calibri"/>
              </a:rPr>
              <a:t>ACTIVITAT 5: Definició d’OBJECTIUS</a:t>
            </a:r>
            <a:endParaRPr sz="2500" b="1">
              <a:solidFill>
                <a:srgbClr val="17406D"/>
              </a:solidFill>
              <a:latin typeface="Calibri"/>
              <a:ea typeface="Calibri"/>
              <a:cs typeface="Calibri"/>
              <a:sym typeface="Calibri"/>
            </a:endParaRPr>
          </a:p>
        </p:txBody>
      </p:sp>
      <p:grpSp>
        <p:nvGrpSpPr>
          <p:cNvPr id="508" name="Google Shape;508;g22c43fd74d4_0_81"/>
          <p:cNvGrpSpPr/>
          <p:nvPr/>
        </p:nvGrpSpPr>
        <p:grpSpPr>
          <a:xfrm>
            <a:off x="-4755111" y="707125"/>
            <a:ext cx="15335710" cy="5484829"/>
            <a:chOff x="-4692598" y="328402"/>
            <a:chExt cx="13036136" cy="5914200"/>
          </a:xfrm>
        </p:grpSpPr>
        <p:grpSp>
          <p:nvGrpSpPr>
            <p:cNvPr id="509" name="Google Shape;509;g22c43fd74d4_0_81"/>
            <p:cNvGrpSpPr/>
            <p:nvPr/>
          </p:nvGrpSpPr>
          <p:grpSpPr>
            <a:xfrm>
              <a:off x="-4692598" y="328402"/>
              <a:ext cx="13036136" cy="5914200"/>
              <a:chOff x="-4998749" y="-760907"/>
              <a:chExt cx="13036136" cy="5914200"/>
            </a:xfrm>
          </p:grpSpPr>
          <p:sp>
            <p:nvSpPr>
              <p:cNvPr id="510" name="Google Shape;510;g22c43fd74d4_0_81"/>
              <p:cNvSpPr/>
              <p:nvPr/>
            </p:nvSpPr>
            <p:spPr>
              <a:xfrm>
                <a:off x="-4998749" y="-760907"/>
                <a:ext cx="5914200" cy="5914200"/>
              </a:xfrm>
              <a:prstGeom prst="blockArc">
                <a:avLst>
                  <a:gd name="adj1" fmla="val 18900000"/>
                  <a:gd name="adj2" fmla="val 2700000"/>
                  <a:gd name="adj3" fmla="val 365"/>
                </a:avLst>
              </a:prstGeom>
              <a:noFill/>
              <a:ln w="15875" cap="flat" cmpd="sng">
                <a:solidFill>
                  <a:srgbClr val="1ED1D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g22c43fd74d4_0_81"/>
              <p:cNvSpPr/>
              <p:nvPr/>
            </p:nvSpPr>
            <p:spPr>
              <a:xfrm>
                <a:off x="360873" y="274442"/>
                <a:ext cx="7632000" cy="549300"/>
              </a:xfrm>
              <a:prstGeom prst="rect">
                <a:avLst/>
              </a:prstGeom>
              <a:solidFill>
                <a:srgbClr val="06BBC4"/>
              </a:solidFill>
              <a:ln w="158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g22c43fd74d4_0_81"/>
              <p:cNvSpPr txBox="1"/>
              <p:nvPr/>
            </p:nvSpPr>
            <p:spPr>
              <a:xfrm>
                <a:off x="360873" y="274442"/>
                <a:ext cx="7632000" cy="549300"/>
              </a:xfrm>
              <a:prstGeom prst="rect">
                <a:avLst/>
              </a:prstGeom>
              <a:noFill/>
              <a:ln>
                <a:noFill/>
              </a:ln>
            </p:spPr>
            <p:txBody>
              <a:bodyPr spcFirstLastPara="1" wrap="square" lIns="435950" tIns="71100" rIns="71100" bIns="71100" anchor="ctr" anchorCtr="0">
                <a:noAutofit/>
              </a:bodyPr>
              <a:lstStyle/>
              <a:p>
                <a:pPr marL="0" marR="0" lvl="0" indent="0" algn="l" rtl="0">
                  <a:lnSpc>
                    <a:spcPct val="90000"/>
                  </a:lnSpc>
                  <a:spcBef>
                    <a:spcPts val="0"/>
                  </a:spcBef>
                  <a:spcAft>
                    <a:spcPts val="0"/>
                  </a:spcAft>
                  <a:buClr>
                    <a:srgbClr val="FFFFFF"/>
                  </a:buClr>
                  <a:buSzPts val="2800"/>
                  <a:buFont typeface="Twentieth Century"/>
                  <a:buNone/>
                </a:pPr>
                <a:r>
                  <a:rPr lang="ca-ES" sz="2800">
                    <a:solidFill>
                      <a:srgbClr val="FFFFFF"/>
                    </a:solidFill>
                    <a:latin typeface="Twentieth Century"/>
                    <a:ea typeface="Twentieth Century"/>
                    <a:cs typeface="Twentieth Century"/>
                    <a:sym typeface="Twentieth Century"/>
                  </a:rPr>
                  <a:t>És específic?..................................................................</a:t>
                </a:r>
                <a:endParaRPr/>
              </a:p>
            </p:txBody>
          </p:sp>
          <p:sp>
            <p:nvSpPr>
              <p:cNvPr id="513" name="Google Shape;513;g22c43fd74d4_0_81"/>
              <p:cNvSpPr/>
              <p:nvPr/>
            </p:nvSpPr>
            <p:spPr>
              <a:xfrm>
                <a:off x="38851" y="205788"/>
                <a:ext cx="686400" cy="686400"/>
              </a:xfrm>
              <a:prstGeom prst="ellipse">
                <a:avLst/>
              </a:prstGeom>
              <a:solidFill>
                <a:srgbClr val="FFFFFF"/>
              </a:solidFill>
              <a:ln w="15875" cap="flat" cmpd="sng">
                <a:solidFill>
                  <a:srgbClr val="06BBC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g22c43fd74d4_0_81"/>
              <p:cNvSpPr/>
              <p:nvPr/>
            </p:nvSpPr>
            <p:spPr>
              <a:xfrm>
                <a:off x="775691" y="1098034"/>
                <a:ext cx="7196100" cy="549300"/>
              </a:xfrm>
              <a:prstGeom prst="rect">
                <a:avLst/>
              </a:prstGeom>
              <a:solidFill>
                <a:srgbClr val="12D8E4"/>
              </a:solidFill>
              <a:ln w="158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g22c43fd74d4_0_81"/>
              <p:cNvSpPr txBox="1"/>
              <p:nvPr/>
            </p:nvSpPr>
            <p:spPr>
              <a:xfrm>
                <a:off x="775691" y="1098034"/>
                <a:ext cx="7196100" cy="549300"/>
              </a:xfrm>
              <a:prstGeom prst="rect">
                <a:avLst/>
              </a:prstGeom>
              <a:noFill/>
              <a:ln>
                <a:noFill/>
              </a:ln>
            </p:spPr>
            <p:txBody>
              <a:bodyPr spcFirstLastPara="1" wrap="square" lIns="435950" tIns="71100" rIns="71100" bIns="71100" anchor="ctr" anchorCtr="0">
                <a:noAutofit/>
              </a:bodyPr>
              <a:lstStyle/>
              <a:p>
                <a:pPr marL="0" marR="0" lvl="0" indent="0" algn="l" rtl="0">
                  <a:lnSpc>
                    <a:spcPct val="90000"/>
                  </a:lnSpc>
                  <a:spcBef>
                    <a:spcPts val="0"/>
                  </a:spcBef>
                  <a:spcAft>
                    <a:spcPts val="0"/>
                  </a:spcAft>
                  <a:buClr>
                    <a:srgbClr val="FFFFFF"/>
                  </a:buClr>
                  <a:buSzPts val="2800"/>
                  <a:buFont typeface="Twentieth Century"/>
                  <a:buNone/>
                </a:pPr>
                <a:r>
                  <a:rPr lang="ca-ES" sz="2800">
                    <a:solidFill>
                      <a:srgbClr val="FFFFFF"/>
                    </a:solidFill>
                    <a:latin typeface="Twentieth Century"/>
                    <a:ea typeface="Twentieth Century"/>
                    <a:cs typeface="Twentieth Century"/>
                    <a:sym typeface="Twentieth Century"/>
                  </a:rPr>
                  <a:t>És medible?..............................................................</a:t>
                </a:r>
                <a:endParaRPr/>
              </a:p>
            </p:txBody>
          </p:sp>
          <p:sp>
            <p:nvSpPr>
              <p:cNvPr id="516" name="Google Shape;516;g22c43fd74d4_0_81"/>
              <p:cNvSpPr/>
              <p:nvPr/>
            </p:nvSpPr>
            <p:spPr>
              <a:xfrm>
                <a:off x="432418" y="1029379"/>
                <a:ext cx="686400" cy="686400"/>
              </a:xfrm>
              <a:prstGeom prst="ellipse">
                <a:avLst/>
              </a:prstGeom>
              <a:solidFill>
                <a:srgbClr val="FFFFFF"/>
              </a:solidFill>
              <a:ln w="15875" cap="flat" cmpd="sng">
                <a:solidFill>
                  <a:srgbClr val="12D8E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g22c43fd74d4_0_81"/>
              <p:cNvSpPr/>
              <p:nvPr/>
            </p:nvSpPr>
            <p:spPr>
              <a:xfrm>
                <a:off x="882121" y="1972045"/>
                <a:ext cx="7075200" cy="549300"/>
              </a:xfrm>
              <a:prstGeom prst="rect">
                <a:avLst/>
              </a:prstGeom>
              <a:solidFill>
                <a:srgbClr val="3BDBE6"/>
              </a:solidFill>
              <a:ln w="158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g22c43fd74d4_0_81"/>
              <p:cNvSpPr txBox="1"/>
              <p:nvPr/>
            </p:nvSpPr>
            <p:spPr>
              <a:xfrm>
                <a:off x="882121" y="1972045"/>
                <a:ext cx="7075200" cy="549300"/>
              </a:xfrm>
              <a:prstGeom prst="rect">
                <a:avLst/>
              </a:prstGeom>
              <a:noFill/>
              <a:ln>
                <a:noFill/>
              </a:ln>
            </p:spPr>
            <p:txBody>
              <a:bodyPr spcFirstLastPara="1" wrap="square" lIns="435950" tIns="71100" rIns="71100" bIns="71100" anchor="ctr" anchorCtr="0">
                <a:noAutofit/>
              </a:bodyPr>
              <a:lstStyle/>
              <a:p>
                <a:pPr marL="0" marR="0" lvl="0" indent="0" algn="l" rtl="0">
                  <a:lnSpc>
                    <a:spcPct val="90000"/>
                  </a:lnSpc>
                  <a:spcBef>
                    <a:spcPts val="0"/>
                  </a:spcBef>
                  <a:spcAft>
                    <a:spcPts val="0"/>
                  </a:spcAft>
                  <a:buClr>
                    <a:srgbClr val="FFFFFF"/>
                  </a:buClr>
                  <a:buSzPts val="2800"/>
                  <a:buFont typeface="Twentieth Century"/>
                  <a:buNone/>
                </a:pPr>
                <a:r>
                  <a:rPr lang="ca-ES" sz="2800">
                    <a:solidFill>
                      <a:srgbClr val="FFFFFF"/>
                    </a:solidFill>
                    <a:latin typeface="Twentieth Century"/>
                    <a:ea typeface="Twentieth Century"/>
                    <a:cs typeface="Twentieth Century"/>
                    <a:sym typeface="Twentieth Century"/>
                  </a:rPr>
                  <a:t>És possible?...........................................................</a:t>
                </a:r>
                <a:endParaRPr/>
              </a:p>
            </p:txBody>
          </p:sp>
          <p:sp>
            <p:nvSpPr>
              <p:cNvPr id="519" name="Google Shape;519;g22c43fd74d4_0_81"/>
              <p:cNvSpPr/>
              <p:nvPr/>
            </p:nvSpPr>
            <p:spPr>
              <a:xfrm>
                <a:off x="553211" y="1852971"/>
                <a:ext cx="686400" cy="686400"/>
              </a:xfrm>
              <a:prstGeom prst="ellipse">
                <a:avLst/>
              </a:prstGeom>
              <a:solidFill>
                <a:srgbClr val="FFFFFF"/>
              </a:solidFill>
              <a:ln w="15875" cap="flat" cmpd="sng">
                <a:solidFill>
                  <a:srgbClr val="3BDBE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g22c43fd74d4_0_81"/>
              <p:cNvSpPr/>
              <p:nvPr/>
            </p:nvSpPr>
            <p:spPr>
              <a:xfrm>
                <a:off x="818219" y="2727009"/>
                <a:ext cx="7196100" cy="549300"/>
              </a:xfrm>
              <a:prstGeom prst="rect">
                <a:avLst/>
              </a:prstGeom>
              <a:solidFill>
                <a:srgbClr val="69DBE3"/>
              </a:solidFill>
              <a:ln w="158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g22c43fd74d4_0_81"/>
              <p:cNvSpPr txBox="1"/>
              <p:nvPr/>
            </p:nvSpPr>
            <p:spPr>
              <a:xfrm>
                <a:off x="818219" y="2727009"/>
                <a:ext cx="7196100" cy="549300"/>
              </a:xfrm>
              <a:prstGeom prst="rect">
                <a:avLst/>
              </a:prstGeom>
              <a:noFill/>
              <a:ln>
                <a:noFill/>
              </a:ln>
            </p:spPr>
            <p:txBody>
              <a:bodyPr spcFirstLastPara="1" wrap="square" lIns="435950" tIns="71100" rIns="71100" bIns="71100" anchor="ctr" anchorCtr="0">
                <a:noAutofit/>
              </a:bodyPr>
              <a:lstStyle/>
              <a:p>
                <a:pPr marL="0" marR="0" lvl="0" indent="0" algn="l" rtl="0">
                  <a:lnSpc>
                    <a:spcPct val="90000"/>
                  </a:lnSpc>
                  <a:spcBef>
                    <a:spcPts val="0"/>
                  </a:spcBef>
                  <a:spcAft>
                    <a:spcPts val="0"/>
                  </a:spcAft>
                  <a:buClr>
                    <a:srgbClr val="FFFFFF"/>
                  </a:buClr>
                  <a:buSzPts val="2800"/>
                  <a:buFont typeface="Twentieth Century"/>
                  <a:buNone/>
                </a:pPr>
                <a:r>
                  <a:rPr lang="ca-ES" sz="2800">
                    <a:solidFill>
                      <a:srgbClr val="FFFFFF"/>
                    </a:solidFill>
                    <a:latin typeface="Twentieth Century"/>
                    <a:ea typeface="Twentieth Century"/>
                    <a:cs typeface="Twentieth Century"/>
                    <a:sym typeface="Twentieth Century"/>
                  </a:rPr>
                  <a:t>És rellevant? …………………………………..</a:t>
                </a:r>
                <a:endParaRPr/>
              </a:p>
            </p:txBody>
          </p:sp>
          <p:sp>
            <p:nvSpPr>
              <p:cNvPr id="522" name="Google Shape;522;g22c43fd74d4_0_81"/>
              <p:cNvSpPr/>
              <p:nvPr/>
            </p:nvSpPr>
            <p:spPr>
              <a:xfrm>
                <a:off x="432418" y="2676562"/>
                <a:ext cx="686400" cy="686400"/>
              </a:xfrm>
              <a:prstGeom prst="ellipse">
                <a:avLst/>
              </a:prstGeom>
              <a:solidFill>
                <a:srgbClr val="FFFFFF"/>
              </a:solidFill>
              <a:ln w="15875" cap="flat" cmpd="sng">
                <a:solidFill>
                  <a:srgbClr val="69DBE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g22c43fd74d4_0_81"/>
              <p:cNvSpPr/>
              <p:nvPr/>
            </p:nvSpPr>
            <p:spPr>
              <a:xfrm>
                <a:off x="316587" y="3568808"/>
                <a:ext cx="7720800" cy="549300"/>
              </a:xfrm>
              <a:prstGeom prst="rect">
                <a:avLst/>
              </a:prstGeom>
              <a:solidFill>
                <a:srgbClr val="93DEE5"/>
              </a:solidFill>
              <a:ln w="158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g22c43fd74d4_0_81"/>
              <p:cNvSpPr txBox="1"/>
              <p:nvPr/>
            </p:nvSpPr>
            <p:spPr>
              <a:xfrm>
                <a:off x="316587" y="3568808"/>
                <a:ext cx="7720800" cy="549300"/>
              </a:xfrm>
              <a:prstGeom prst="rect">
                <a:avLst/>
              </a:prstGeom>
              <a:noFill/>
              <a:ln>
                <a:noFill/>
              </a:ln>
            </p:spPr>
            <p:txBody>
              <a:bodyPr spcFirstLastPara="1" wrap="square" lIns="435950" tIns="71100" rIns="71100" bIns="71100" anchor="ctr" anchorCtr="0">
                <a:noAutofit/>
              </a:bodyPr>
              <a:lstStyle/>
              <a:p>
                <a:pPr marL="0" marR="0" lvl="0" indent="0" algn="l" rtl="0">
                  <a:lnSpc>
                    <a:spcPct val="90000"/>
                  </a:lnSpc>
                  <a:spcBef>
                    <a:spcPts val="0"/>
                  </a:spcBef>
                  <a:spcAft>
                    <a:spcPts val="0"/>
                  </a:spcAft>
                  <a:buClr>
                    <a:srgbClr val="FFFFFF"/>
                  </a:buClr>
                  <a:buSzPts val="2800"/>
                  <a:buFont typeface="Twentieth Century"/>
                  <a:buNone/>
                </a:pPr>
                <a:r>
                  <a:rPr lang="ca-ES" sz="2800">
                    <a:solidFill>
                      <a:srgbClr val="FFFFFF"/>
                    </a:solidFill>
                    <a:latin typeface="Twentieth Century"/>
                    <a:ea typeface="Twentieth Century"/>
                    <a:cs typeface="Twentieth Century"/>
                    <a:sym typeface="Twentieth Century"/>
                  </a:rPr>
                  <a:t>És temporal?...................................................................</a:t>
                </a:r>
                <a:endParaRPr/>
              </a:p>
            </p:txBody>
          </p:sp>
          <p:sp>
            <p:nvSpPr>
              <p:cNvPr id="525" name="Google Shape;525;g22c43fd74d4_0_81"/>
              <p:cNvSpPr/>
              <p:nvPr/>
            </p:nvSpPr>
            <p:spPr>
              <a:xfrm>
                <a:off x="38851" y="3500154"/>
                <a:ext cx="686400" cy="686400"/>
              </a:xfrm>
              <a:prstGeom prst="ellipse">
                <a:avLst/>
              </a:prstGeom>
              <a:solidFill>
                <a:srgbClr val="FFFFFF"/>
              </a:solidFill>
              <a:ln w="15875" cap="flat" cmpd="sng">
                <a:solidFill>
                  <a:srgbClr val="93DEE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6" name="Google Shape;526;g22c43fd74d4_0_81"/>
            <p:cNvSpPr txBox="1"/>
            <p:nvPr/>
          </p:nvSpPr>
          <p:spPr>
            <a:xfrm>
              <a:off x="451204" y="4467958"/>
              <a:ext cx="474000" cy="9294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ca-ES" sz="5000" b="1">
                  <a:solidFill>
                    <a:srgbClr val="000000"/>
                  </a:solidFill>
                  <a:latin typeface="Schoolbell"/>
                  <a:ea typeface="Schoolbell"/>
                  <a:cs typeface="Schoolbell"/>
                  <a:sym typeface="Schoolbell"/>
                </a:rPr>
                <a:t>t</a:t>
              </a:r>
              <a:endParaRPr/>
            </a:p>
          </p:txBody>
        </p:sp>
        <p:sp>
          <p:nvSpPr>
            <p:cNvPr id="527" name="Google Shape;527;g22c43fd74d4_0_81"/>
            <p:cNvSpPr txBox="1"/>
            <p:nvPr/>
          </p:nvSpPr>
          <p:spPr>
            <a:xfrm>
              <a:off x="416849" y="1081703"/>
              <a:ext cx="542700" cy="9294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ca-ES" sz="5000" b="1">
                  <a:solidFill>
                    <a:srgbClr val="000000"/>
                  </a:solidFill>
                  <a:latin typeface="Schoolbell"/>
                  <a:ea typeface="Schoolbell"/>
                  <a:cs typeface="Schoolbell"/>
                  <a:sym typeface="Schoolbell"/>
                </a:rPr>
                <a:t>s</a:t>
              </a:r>
              <a:endParaRPr/>
            </a:p>
          </p:txBody>
        </p:sp>
        <p:sp>
          <p:nvSpPr>
            <p:cNvPr id="528" name="Google Shape;528;g22c43fd74d4_0_81"/>
            <p:cNvSpPr txBox="1"/>
            <p:nvPr/>
          </p:nvSpPr>
          <p:spPr>
            <a:xfrm>
              <a:off x="797321" y="1951609"/>
              <a:ext cx="690000" cy="9294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ca-ES" sz="5000" b="1">
                  <a:solidFill>
                    <a:srgbClr val="000000"/>
                  </a:solidFill>
                  <a:latin typeface="Schoolbell"/>
                  <a:ea typeface="Schoolbell"/>
                  <a:cs typeface="Schoolbell"/>
                  <a:sym typeface="Schoolbell"/>
                </a:rPr>
                <a:t>m</a:t>
              </a:r>
              <a:endParaRPr/>
            </a:p>
          </p:txBody>
        </p:sp>
        <p:sp>
          <p:nvSpPr>
            <p:cNvPr id="529" name="Google Shape;529;g22c43fd74d4_0_81"/>
            <p:cNvSpPr txBox="1"/>
            <p:nvPr/>
          </p:nvSpPr>
          <p:spPr>
            <a:xfrm>
              <a:off x="923863" y="2820774"/>
              <a:ext cx="557400" cy="9294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ca-ES" sz="5000" b="1">
                  <a:solidFill>
                    <a:srgbClr val="000000"/>
                  </a:solidFill>
                  <a:latin typeface="Schoolbell"/>
                  <a:ea typeface="Schoolbell"/>
                  <a:cs typeface="Schoolbell"/>
                  <a:sym typeface="Schoolbell"/>
                </a:rPr>
                <a:t>a</a:t>
              </a:r>
              <a:endParaRPr/>
            </a:p>
          </p:txBody>
        </p:sp>
        <p:sp>
          <p:nvSpPr>
            <p:cNvPr id="530" name="Google Shape;530;g22c43fd74d4_0_81"/>
            <p:cNvSpPr txBox="1"/>
            <p:nvPr/>
          </p:nvSpPr>
          <p:spPr>
            <a:xfrm>
              <a:off x="851822" y="3635349"/>
              <a:ext cx="459900" cy="9294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ca-ES" sz="5000" b="1">
                  <a:solidFill>
                    <a:srgbClr val="000000"/>
                  </a:solidFill>
                  <a:latin typeface="Schoolbell"/>
                  <a:ea typeface="Schoolbell"/>
                  <a:cs typeface="Schoolbell"/>
                  <a:sym typeface="Schoolbell"/>
                </a:rPr>
                <a:t>r</a:t>
              </a:r>
              <a:endParaRPr/>
            </a:p>
          </p:txBody>
        </p:sp>
      </p:grpSp>
      <p:grpSp>
        <p:nvGrpSpPr>
          <p:cNvPr id="2" name="Grupo 1">
            <a:extLst>
              <a:ext uri="{FF2B5EF4-FFF2-40B4-BE49-F238E27FC236}">
                <a16:creationId xmlns:a16="http://schemas.microsoft.com/office/drawing/2014/main" id="{25C868B5-0E26-8B4B-2BB0-8E1D482FF02C}"/>
              </a:ext>
            </a:extLst>
          </p:cNvPr>
          <p:cNvGrpSpPr/>
          <p:nvPr/>
        </p:nvGrpSpPr>
        <p:grpSpPr>
          <a:xfrm>
            <a:off x="302623" y="6324221"/>
            <a:ext cx="11586754" cy="655298"/>
            <a:chOff x="302623" y="6257921"/>
            <a:chExt cx="11586754" cy="655298"/>
          </a:xfrm>
        </p:grpSpPr>
        <p:pic>
          <p:nvPicPr>
            <p:cNvPr id="3" name="Picture 3" descr="Logotip Generalitat">
              <a:extLst>
                <a:ext uri="{FF2B5EF4-FFF2-40B4-BE49-F238E27FC236}">
                  <a16:creationId xmlns:a16="http://schemas.microsoft.com/office/drawing/2014/main" id="{D012416A-E427-A7E7-EB7B-57B29BADC0C6}"/>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705122" y="6319402"/>
              <a:ext cx="1276578" cy="328263"/>
            </a:xfrm>
            <a:prstGeom prst="rect">
              <a:avLst/>
            </a:prstGeom>
            <a:noFill/>
            <a:ln>
              <a:noFill/>
            </a:ln>
          </p:spPr>
        </p:pic>
        <p:pic>
          <p:nvPicPr>
            <p:cNvPr id="4" name="Picture 6" descr="Logotip Ministerio de Educación y Formación Profesional">
              <a:extLst>
                <a:ext uri="{FF2B5EF4-FFF2-40B4-BE49-F238E27FC236}">
                  <a16:creationId xmlns:a16="http://schemas.microsoft.com/office/drawing/2014/main" id="{C7A1D66B-175F-F44C-DFBC-FF35BC10EFDC}"/>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5515410" y="6257921"/>
              <a:ext cx="1084978" cy="3897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5" descr="Logotip Ministerio de Trabajo y Economía Social">
              <a:extLst>
                <a:ext uri="{FF2B5EF4-FFF2-40B4-BE49-F238E27FC236}">
                  <a16:creationId xmlns:a16="http://schemas.microsoft.com/office/drawing/2014/main" id="{35943645-B6E8-2958-2DCA-2CF0841E214B}"/>
                </a:ext>
              </a:extLst>
            </p:cNvPr>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10067511" y="6277068"/>
              <a:ext cx="1273333" cy="370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Cuadro de texto 47">
              <a:extLst>
                <a:ext uri="{FF2B5EF4-FFF2-40B4-BE49-F238E27FC236}">
                  <a16:creationId xmlns:a16="http://schemas.microsoft.com/office/drawing/2014/main" id="{5C3BEDB4-B4EA-A6AE-C839-31F8AC274519}"/>
                </a:ext>
              </a:extLst>
            </p:cNvPr>
            <p:cNvSpPr txBox="1"/>
            <p:nvPr/>
          </p:nvSpPr>
          <p:spPr>
            <a:xfrm>
              <a:off x="302623" y="6628518"/>
              <a:ext cx="11586754" cy="284701"/>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r>
                <a:rPr lang="ca-ES" sz="1000" b="1" i="1" dirty="0">
                  <a:effectLst/>
                  <a:latin typeface="Calibri" panose="020F0502020204030204" pitchFamily="34" charset="0"/>
                  <a:ea typeface="Calibri" panose="020F0502020204030204" pitchFamily="34" charset="0"/>
                </a:rPr>
                <a:t>Aquesta actuació està impulsada i subvencionada pel Servei Públic d’Ocupació de Catalunya – SOC – amb Fons rebuts del Ministeri d’Educació i Formació Professional i del Servei Públic d’Ocupació Estatal (SEPE</a:t>
              </a:r>
              <a:r>
                <a:rPr lang="ca-ES" sz="1000" b="1" dirty="0">
                  <a:effectLst/>
                  <a:latin typeface="Calibri" panose="020F0502020204030204" pitchFamily="34" charset="0"/>
                  <a:ea typeface="Calibri" panose="020F0502020204030204" pitchFamily="34" charset="0"/>
                </a:rPr>
                <a:t>)  </a:t>
              </a:r>
              <a:endParaRPr lang="es-ES" b="1" dirty="0">
                <a:effectLst/>
                <a:latin typeface="Calibri" panose="020F0502020204030204" pitchFamily="34" charset="0"/>
                <a:ea typeface="Calibri" panose="020F0502020204030204" pitchFamily="34" charset="0"/>
              </a:endParaRPr>
            </a:p>
            <a:p>
              <a:r>
                <a:rPr lang="ca-ES" sz="700" i="1" dirty="0">
                  <a:effectLst/>
                  <a:latin typeface="Calibri" panose="020F0502020204030204" pitchFamily="34" charset="0"/>
                  <a:ea typeface="Calibri" panose="020F0502020204030204" pitchFamily="34" charset="0"/>
                </a:rPr>
                <a:t> </a:t>
              </a:r>
              <a:endParaRPr lang="es-ES" sz="1100" dirty="0">
                <a:effectLst/>
                <a:latin typeface="Calibri" panose="020F0502020204030204" pitchFamily="34" charset="0"/>
                <a:ea typeface="Calibri" panose="020F0502020204030204" pitchFamily="34" charset="0"/>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cxnSp>
        <p:nvCxnSpPr>
          <p:cNvPr id="130" name="Google Shape;130;g22c5bd769b8_0_3"/>
          <p:cNvCxnSpPr/>
          <p:nvPr/>
        </p:nvCxnSpPr>
        <p:spPr>
          <a:xfrm>
            <a:off x="0" y="969128"/>
            <a:ext cx="12192000" cy="30900"/>
          </a:xfrm>
          <a:prstGeom prst="straightConnector1">
            <a:avLst/>
          </a:prstGeom>
          <a:noFill/>
          <a:ln w="12700" cap="flat" cmpd="sng">
            <a:solidFill>
              <a:schemeClr val="accent1"/>
            </a:solidFill>
            <a:prstDash val="solid"/>
            <a:round/>
            <a:headEnd type="none" w="sm" len="sm"/>
            <a:tailEnd type="none" w="sm" len="sm"/>
          </a:ln>
        </p:spPr>
      </p:cxnSp>
      <p:pic>
        <p:nvPicPr>
          <p:cNvPr id="131" name="Google Shape;131;g22c5bd769b8_0_3"/>
          <p:cNvPicPr preferRelativeResize="0"/>
          <p:nvPr/>
        </p:nvPicPr>
        <p:blipFill rotWithShape="1">
          <a:blip r:embed="rId3">
            <a:alphaModFix/>
          </a:blip>
          <a:srcRect/>
          <a:stretch/>
        </p:blipFill>
        <p:spPr>
          <a:xfrm>
            <a:off x="8984671" y="115315"/>
            <a:ext cx="2356173" cy="777241"/>
          </a:xfrm>
          <a:prstGeom prst="rect">
            <a:avLst/>
          </a:prstGeom>
          <a:noFill/>
          <a:ln>
            <a:noFill/>
          </a:ln>
        </p:spPr>
      </p:pic>
      <p:pic>
        <p:nvPicPr>
          <p:cNvPr id="133" name="Google Shape;133;g22c5bd769b8_0_3"/>
          <p:cNvPicPr preferRelativeResize="0"/>
          <p:nvPr/>
        </p:nvPicPr>
        <p:blipFill rotWithShape="1">
          <a:blip r:embed="rId4">
            <a:alphaModFix/>
          </a:blip>
          <a:srcRect/>
          <a:stretch/>
        </p:blipFill>
        <p:spPr>
          <a:xfrm>
            <a:off x="1056059" y="414550"/>
            <a:ext cx="2356173" cy="415796"/>
          </a:xfrm>
          <a:prstGeom prst="rect">
            <a:avLst/>
          </a:prstGeom>
          <a:noFill/>
          <a:ln>
            <a:noFill/>
          </a:ln>
        </p:spPr>
      </p:pic>
      <p:sp>
        <p:nvSpPr>
          <p:cNvPr id="3" name="5 CuadroTexto">
            <a:extLst>
              <a:ext uri="{FF2B5EF4-FFF2-40B4-BE49-F238E27FC236}">
                <a16:creationId xmlns:a16="http://schemas.microsoft.com/office/drawing/2014/main" id="{39FE3721-0FFF-234D-4196-749021C278CD}"/>
              </a:ext>
            </a:extLst>
          </p:cNvPr>
          <p:cNvSpPr txBox="1">
            <a:spLocks noChangeArrowheads="1"/>
          </p:cNvSpPr>
          <p:nvPr/>
        </p:nvSpPr>
        <p:spPr bwMode="auto">
          <a:xfrm>
            <a:off x="2536744" y="471051"/>
            <a:ext cx="569240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eaLnBrk="1" fontAlgn="base" latinLnBrk="0" hangingPunct="1">
              <a:lnSpc>
                <a:spcPct val="100000"/>
              </a:lnSpc>
              <a:spcBef>
                <a:spcPct val="0"/>
              </a:spcBef>
              <a:spcAft>
                <a:spcPct val="0"/>
              </a:spcAft>
              <a:buClrTx/>
              <a:buSzTx/>
              <a:buFontTx/>
              <a:buNone/>
              <a:tabLst/>
              <a:defRPr/>
            </a:pPr>
            <a:r>
              <a:rPr kumimoji="0" lang="es-ES" altLang="es-ES" sz="1600" b="1" i="0" u="none" strike="noStrike" kern="1200" cap="none" spc="0" normalizeH="0" baseline="0" noProof="0" dirty="0">
                <a:ln>
                  <a:noFill/>
                </a:ln>
                <a:solidFill>
                  <a:srgbClr val="17406D"/>
                </a:solidFill>
                <a:effectLst/>
                <a:uLnTx/>
                <a:uFillTx/>
                <a:ea typeface="+mn-ea"/>
                <a:cs typeface="+mn-cs"/>
              </a:rPr>
              <a:t>El </a:t>
            </a:r>
            <a:r>
              <a:rPr kumimoji="0" lang="es-ES" altLang="es-ES" sz="1600" b="1" i="0" u="none" strike="noStrike" kern="1200" cap="none" spc="0" normalizeH="0" baseline="0" noProof="0" dirty="0" err="1">
                <a:ln>
                  <a:noFill/>
                </a:ln>
                <a:solidFill>
                  <a:srgbClr val="17406D"/>
                </a:solidFill>
                <a:effectLst/>
                <a:uLnTx/>
                <a:uFillTx/>
                <a:ea typeface="+mn-ea"/>
                <a:cs typeface="+mn-cs"/>
              </a:rPr>
              <a:t>pla</a:t>
            </a:r>
            <a:r>
              <a:rPr kumimoji="0" lang="es-ES" altLang="es-ES" sz="1600" b="1" i="0" u="none" strike="noStrike" kern="1200" cap="none" spc="0" normalizeH="0" baseline="0" noProof="0" dirty="0">
                <a:ln>
                  <a:noFill/>
                </a:ln>
                <a:solidFill>
                  <a:srgbClr val="17406D"/>
                </a:solidFill>
                <a:effectLst/>
                <a:uLnTx/>
                <a:uFillTx/>
                <a:ea typeface="+mn-ea"/>
                <a:cs typeface="+mn-cs"/>
              </a:rPr>
              <a:t> </a:t>
            </a:r>
            <a:r>
              <a:rPr kumimoji="0" lang="es-ES" altLang="es-ES" sz="1600" b="1" i="0" u="none" strike="noStrike" kern="1200" cap="none" spc="0" normalizeH="0" baseline="0" noProof="0" dirty="0" err="1">
                <a:ln>
                  <a:noFill/>
                </a:ln>
                <a:solidFill>
                  <a:srgbClr val="17406D"/>
                </a:solidFill>
                <a:effectLst/>
                <a:uLnTx/>
                <a:uFillTx/>
                <a:ea typeface="+mn-ea"/>
                <a:cs typeface="+mn-cs"/>
              </a:rPr>
              <a:t>d’acció</a:t>
            </a:r>
            <a:r>
              <a:rPr kumimoji="0" lang="es-ES" altLang="es-ES" sz="1600" b="1" i="0" u="none" strike="noStrike" kern="1200" cap="none" spc="0" normalizeH="0" baseline="0" noProof="0" dirty="0">
                <a:ln>
                  <a:noFill/>
                </a:ln>
                <a:solidFill>
                  <a:srgbClr val="17406D"/>
                </a:solidFill>
                <a:effectLst/>
                <a:uLnTx/>
                <a:uFillTx/>
                <a:ea typeface="+mn-ea"/>
                <a:cs typeface="+mn-cs"/>
              </a:rPr>
              <a:t>: </a:t>
            </a:r>
            <a:r>
              <a:rPr kumimoji="0" lang="es-ES" altLang="es-ES" sz="1600" b="1" i="0" u="none" strike="noStrike" kern="1200" cap="none" spc="0" normalizeH="0" baseline="0" noProof="0" dirty="0" err="1">
                <a:ln>
                  <a:noFill/>
                </a:ln>
                <a:solidFill>
                  <a:srgbClr val="17406D"/>
                </a:solidFill>
                <a:effectLst/>
                <a:uLnTx/>
                <a:uFillTx/>
                <a:ea typeface="+mn-ea"/>
                <a:cs typeface="+mn-cs"/>
              </a:rPr>
              <a:t>Definició</a:t>
            </a:r>
            <a:r>
              <a:rPr kumimoji="0" lang="es-ES" altLang="es-ES" sz="1600" b="1" i="0" u="none" strike="noStrike" kern="1200" cap="none" spc="0" normalizeH="0" baseline="0" noProof="0" dirty="0">
                <a:ln>
                  <a:noFill/>
                </a:ln>
                <a:solidFill>
                  <a:srgbClr val="17406D"/>
                </a:solidFill>
                <a:effectLst/>
                <a:uLnTx/>
                <a:uFillTx/>
                <a:ea typeface="+mn-ea"/>
                <a:cs typeface="+mn-cs"/>
              </a:rPr>
              <a:t> </a:t>
            </a:r>
            <a:r>
              <a:rPr kumimoji="0" lang="es-ES" altLang="es-ES" sz="1600" b="1" i="0" u="none" strike="noStrike" kern="1200" cap="none" spc="0" normalizeH="0" baseline="0" noProof="0" dirty="0" err="1">
                <a:ln>
                  <a:noFill/>
                </a:ln>
                <a:solidFill>
                  <a:srgbClr val="17406D"/>
                </a:solidFill>
                <a:effectLst/>
                <a:uLnTx/>
                <a:uFillTx/>
                <a:ea typeface="+mn-ea"/>
                <a:cs typeface="+mn-cs"/>
              </a:rPr>
              <a:t>d’OBJECTIUS</a:t>
            </a:r>
            <a:endParaRPr kumimoji="0" lang="es-ES" altLang="es-ES" sz="1600" b="1" i="0" u="none" strike="noStrike" kern="1200" cap="none" spc="0" normalizeH="0" baseline="0" noProof="0" dirty="0">
              <a:ln>
                <a:noFill/>
              </a:ln>
              <a:solidFill>
                <a:srgbClr val="17406D"/>
              </a:solidFill>
              <a:effectLst/>
              <a:uLnTx/>
              <a:uFillTx/>
              <a:latin typeface="Calibri" panose="020F0502020204030204" pitchFamily="34" charset="0"/>
              <a:ea typeface="+mn-ea"/>
              <a:cs typeface="+mn-cs"/>
            </a:endParaRPr>
          </a:p>
        </p:txBody>
      </p:sp>
      <p:sp>
        <p:nvSpPr>
          <p:cNvPr id="5" name="1 Título">
            <a:extLst>
              <a:ext uri="{FF2B5EF4-FFF2-40B4-BE49-F238E27FC236}">
                <a16:creationId xmlns:a16="http://schemas.microsoft.com/office/drawing/2014/main" id="{46963B05-B061-7C92-5388-719B47EE1384}"/>
              </a:ext>
            </a:extLst>
          </p:cNvPr>
          <p:cNvSpPr txBox="1">
            <a:spLocks/>
          </p:cNvSpPr>
          <p:nvPr/>
        </p:nvSpPr>
        <p:spPr>
          <a:xfrm>
            <a:off x="1102456" y="1453473"/>
            <a:ext cx="8048185" cy="821913"/>
          </a:xfrm>
          <a:prstGeom prst="rect">
            <a:avLst/>
          </a:prstGeom>
        </p:spPr>
        <p:txBody>
          <a:bodyPr bIns="91440" anchor="b">
            <a:normAutofit fontScale="25000" lnSpcReduction="20000"/>
          </a:bodyPr>
          <a:lstStyle/>
          <a:p>
            <a:pPr>
              <a:lnSpc>
                <a:spcPct val="170000"/>
              </a:lnSpc>
              <a:spcBef>
                <a:spcPct val="0"/>
              </a:spcBef>
              <a:buClrTx/>
              <a:buFontTx/>
              <a:buNone/>
              <a:defRPr/>
            </a:pPr>
            <a:endParaRPr lang="ca-ES" sz="9600" b="1" kern="1200" dirty="0">
              <a:solidFill>
                <a:srgbClr val="17406D"/>
              </a:solidFill>
              <a:latin typeface="Calibri" panose="020F0502020204030204" pitchFamily="34" charset="0"/>
              <a:ea typeface="+mn-ea"/>
              <a:cs typeface="+mn-cs"/>
            </a:endParaRPr>
          </a:p>
          <a:p>
            <a:pPr>
              <a:lnSpc>
                <a:spcPct val="170000"/>
              </a:lnSpc>
              <a:spcBef>
                <a:spcPct val="0"/>
              </a:spcBef>
              <a:buClrTx/>
              <a:buFontTx/>
              <a:buNone/>
              <a:defRPr/>
            </a:pPr>
            <a:r>
              <a:rPr lang="ca-ES" sz="9600" b="1" kern="1200" dirty="0">
                <a:solidFill>
                  <a:srgbClr val="17406D"/>
                </a:solidFill>
                <a:latin typeface="Calibri" panose="020F0502020204030204" pitchFamily="34" charset="0"/>
                <a:ea typeface="+mn-ea"/>
                <a:cs typeface="+mn-cs"/>
              </a:rPr>
              <a:t>EXPECTATIVES LABORALS</a:t>
            </a:r>
            <a:r>
              <a:rPr lang="ca-ES" sz="6400" b="1" kern="1200" dirty="0">
                <a:solidFill>
                  <a:srgbClr val="17406D"/>
                </a:solidFill>
                <a:latin typeface="Calibri" panose="020F0502020204030204" pitchFamily="34" charset="0"/>
                <a:ea typeface="+mn-ea"/>
                <a:cs typeface="+mn-cs"/>
              </a:rPr>
              <a:t>:</a:t>
            </a:r>
          </a:p>
          <a:p>
            <a:pPr>
              <a:lnSpc>
                <a:spcPct val="170000"/>
              </a:lnSpc>
              <a:spcBef>
                <a:spcPct val="0"/>
              </a:spcBef>
              <a:buClrTx/>
              <a:buFontTx/>
              <a:buNone/>
              <a:defRPr/>
            </a:pPr>
            <a:r>
              <a:rPr lang="ca-ES" sz="6400" b="1" kern="1200" dirty="0">
                <a:solidFill>
                  <a:srgbClr val="17406D"/>
                </a:solidFill>
                <a:latin typeface="Arial" panose="020B0604020202020204" pitchFamily="34" charset="0"/>
                <a:ea typeface="+mn-ea"/>
                <a:cs typeface="+mn-cs"/>
              </a:rPr>
              <a:t>Prioritats a l’hora de buscar feina</a:t>
            </a:r>
            <a:endParaRPr lang="ca-ES" sz="6400" kern="1200" dirty="0">
              <a:solidFill>
                <a:srgbClr val="17406D"/>
              </a:solidFill>
              <a:latin typeface="Calibri" panose="020F0502020204030204" pitchFamily="34" charset="0"/>
              <a:ea typeface="+mn-ea"/>
              <a:cs typeface="+mn-cs"/>
            </a:endParaRPr>
          </a:p>
        </p:txBody>
      </p:sp>
      <p:sp>
        <p:nvSpPr>
          <p:cNvPr id="6" name="2 Marcador de contenido">
            <a:extLst>
              <a:ext uri="{FF2B5EF4-FFF2-40B4-BE49-F238E27FC236}">
                <a16:creationId xmlns:a16="http://schemas.microsoft.com/office/drawing/2014/main" id="{3F918CC4-130E-81C1-600E-2EE0AA3B2CF9}"/>
              </a:ext>
            </a:extLst>
          </p:cNvPr>
          <p:cNvSpPr txBox="1">
            <a:spLocks/>
          </p:cNvSpPr>
          <p:nvPr/>
        </p:nvSpPr>
        <p:spPr>
          <a:xfrm>
            <a:off x="1056059" y="2863943"/>
            <a:ext cx="3598880" cy="2474681"/>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s-ES" altLang="es-ES" sz="2000" b="1" dirty="0"/>
              <a:t>………………………………….</a:t>
            </a:r>
          </a:p>
          <a:p>
            <a:r>
              <a:rPr lang="es-ES" altLang="es-ES" sz="2000" b="1" dirty="0"/>
              <a:t>………………………………….</a:t>
            </a:r>
          </a:p>
          <a:p>
            <a:r>
              <a:rPr lang="es-ES" altLang="es-ES" sz="2000" b="1" dirty="0"/>
              <a:t>………………………………….</a:t>
            </a:r>
          </a:p>
          <a:p>
            <a:r>
              <a:rPr lang="es-ES" altLang="es-ES" sz="2000" b="1" dirty="0"/>
              <a:t>………………………………….</a:t>
            </a:r>
          </a:p>
          <a:p>
            <a:r>
              <a:rPr lang="es-ES" altLang="es-ES" sz="2000" b="1" dirty="0"/>
              <a:t>………………………………….</a:t>
            </a:r>
          </a:p>
          <a:p>
            <a:r>
              <a:rPr lang="es-ES" altLang="es-ES" sz="2000" b="1" dirty="0"/>
              <a:t>………………………………….</a:t>
            </a:r>
          </a:p>
          <a:p>
            <a:r>
              <a:rPr lang="es-ES" altLang="es-ES" sz="2000" b="1" dirty="0"/>
              <a:t>………………………………….</a:t>
            </a:r>
          </a:p>
          <a:p>
            <a:endParaRPr lang="es-ES" altLang="es-ES" sz="2000" b="1" dirty="0"/>
          </a:p>
          <a:p>
            <a:endParaRPr lang="ca-ES" altLang="es-ES" sz="2000" b="1" dirty="0"/>
          </a:p>
        </p:txBody>
      </p:sp>
      <p:sp>
        <p:nvSpPr>
          <p:cNvPr id="7" name="2 Marcador de contenido">
            <a:extLst>
              <a:ext uri="{FF2B5EF4-FFF2-40B4-BE49-F238E27FC236}">
                <a16:creationId xmlns:a16="http://schemas.microsoft.com/office/drawing/2014/main" id="{9B3C6C4B-309D-5BDF-D536-6AA3CC3548DA}"/>
              </a:ext>
            </a:extLst>
          </p:cNvPr>
          <p:cNvSpPr txBox="1">
            <a:spLocks/>
          </p:cNvSpPr>
          <p:nvPr/>
        </p:nvSpPr>
        <p:spPr bwMode="auto">
          <a:xfrm>
            <a:off x="6733636" y="2330187"/>
            <a:ext cx="3495945" cy="264346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kern="1200">
                <a:solidFill>
                  <a:schemeClr val="tx1"/>
                </a:solidFill>
                <a:latin typeface="Calibri" panose="020F0502020204030204" pitchFamily="34" charset="0"/>
                <a:ea typeface="+mn-ea"/>
                <a:cs typeface="+mn-cs"/>
              </a:defRPr>
            </a:lvl1pPr>
            <a:lvl2pPr marL="547688"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kern="1200">
                <a:solidFill>
                  <a:schemeClr val="tx1"/>
                </a:solidFill>
                <a:latin typeface="Calibri" panose="020F0502020204030204" pitchFamily="34" charset="0"/>
                <a:ea typeface="+mn-ea"/>
                <a:cs typeface="+mn-cs"/>
              </a:defRPr>
            </a:lvl2pPr>
            <a:lvl3pPr marL="822325" indent="-228600" algn="l" rtl="0" eaLnBrk="0" fontAlgn="base" hangingPunct="0">
              <a:spcBef>
                <a:spcPts val="375"/>
              </a:spcBef>
              <a:spcAft>
                <a:spcPct val="0"/>
              </a:spcAft>
              <a:buClr>
                <a:srgbClr val="E8AAAA"/>
              </a:buClr>
              <a:buSzPct val="85000"/>
              <a:buFont typeface="Wingdings 2" panose="05020102010507070707" pitchFamily="18" charset="2"/>
              <a:buChar char=""/>
              <a:defRPr sz="2000" kern="1200">
                <a:solidFill>
                  <a:schemeClr val="tx1"/>
                </a:solidFill>
                <a:latin typeface="Calibri" panose="020F0502020204030204" pitchFamily="34" charset="0"/>
                <a:ea typeface="+mn-ea"/>
                <a:cs typeface="+mn-cs"/>
              </a:defRPr>
            </a:lvl3pPr>
            <a:lvl4pPr marL="1096963" indent="-228600" algn="l" rtl="0" eaLnBrk="0" fontAlgn="base" hangingPunct="0">
              <a:spcBef>
                <a:spcPts val="375"/>
              </a:spcBef>
              <a:spcAft>
                <a:spcPct val="0"/>
              </a:spcAft>
              <a:buClr>
                <a:srgbClr val="A28E6A"/>
              </a:buClr>
              <a:buSzPct val="80000"/>
              <a:buFont typeface="Wingdings 2" panose="05020102010507070707" pitchFamily="18" charset="2"/>
              <a:buChar char=""/>
              <a:defRPr sz="2000" kern="1200">
                <a:solidFill>
                  <a:schemeClr val="tx1"/>
                </a:solidFill>
                <a:latin typeface="Calibri" panose="020F0502020204030204" pitchFamily="34" charset="0"/>
                <a:ea typeface="+mn-ea"/>
                <a:cs typeface="+mn-cs"/>
              </a:defRPr>
            </a:lvl4pPr>
            <a:lvl5pPr marL="1371600" indent="-228600" algn="l" rtl="0" eaLnBrk="0" fontAlgn="base" hangingPunct="0">
              <a:spcBef>
                <a:spcPts val="375"/>
              </a:spcBef>
              <a:spcAft>
                <a:spcPct val="0"/>
              </a:spcAft>
              <a:buClr>
                <a:srgbClr val="A28E6A"/>
              </a:buClr>
              <a:buChar char="o"/>
              <a:defRPr sz="2000" kern="1200">
                <a:solidFill>
                  <a:schemeClr val="tx1"/>
                </a:solidFill>
                <a:latin typeface="Calibri" panose="020F0502020204030204" pitchFamily="34" charset="0"/>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marL="0" indent="0" eaLnBrk="1" hangingPunct="1">
              <a:buNone/>
            </a:pPr>
            <a:r>
              <a:rPr lang="es-ES" altLang="es-ES" sz="1400" b="1" i="1" dirty="0"/>
              <a:t>EXEMPLES D’EXPECTATIVES LABORALS:</a:t>
            </a:r>
            <a:endParaRPr lang="ca-ES" altLang="es-ES" sz="1400" b="1" i="1" dirty="0"/>
          </a:p>
          <a:p>
            <a:pPr eaLnBrk="1" hangingPunct="1"/>
            <a:r>
              <a:rPr lang="ca-ES" altLang="es-ES" sz="1400" i="1" dirty="0"/>
              <a:t>Tipologia de feina</a:t>
            </a:r>
          </a:p>
          <a:p>
            <a:pPr eaLnBrk="1" hangingPunct="1"/>
            <a:r>
              <a:rPr lang="ca-ES" altLang="es-ES" sz="1400" i="1" dirty="0"/>
              <a:t>Horari			</a:t>
            </a:r>
          </a:p>
          <a:p>
            <a:pPr eaLnBrk="1" hangingPunct="1"/>
            <a:r>
              <a:rPr lang="ca-ES" altLang="es-ES" sz="1400" i="1" dirty="0"/>
              <a:t>Estabilitat - contractació</a:t>
            </a:r>
          </a:p>
          <a:p>
            <a:pPr eaLnBrk="1" hangingPunct="1"/>
            <a:r>
              <a:rPr lang="ca-ES" altLang="es-ES" sz="1400" i="1" dirty="0"/>
              <a:t>Ubicació del lloc de treball</a:t>
            </a:r>
          </a:p>
          <a:p>
            <a:pPr eaLnBrk="1" hangingPunct="1"/>
            <a:r>
              <a:rPr lang="ca-ES" altLang="es-ES" sz="1400" i="1" dirty="0"/>
              <a:t>Possibilitats d'aprenentatge</a:t>
            </a:r>
          </a:p>
          <a:p>
            <a:pPr eaLnBrk="1" hangingPunct="1"/>
            <a:r>
              <a:rPr lang="ca-ES" altLang="es-ES" sz="1400" i="1" dirty="0"/>
              <a:t>Remuneració</a:t>
            </a:r>
          </a:p>
          <a:p>
            <a:pPr eaLnBrk="1" hangingPunct="1"/>
            <a:r>
              <a:rPr lang="ca-ES" altLang="es-ES" sz="1400" i="1" dirty="0"/>
              <a:t>Possibilitats de promoció</a:t>
            </a:r>
          </a:p>
          <a:p>
            <a:pPr eaLnBrk="1" hangingPunct="1"/>
            <a:endParaRPr lang="ca-ES" altLang="es-ES" dirty="0"/>
          </a:p>
        </p:txBody>
      </p:sp>
      <p:grpSp>
        <p:nvGrpSpPr>
          <p:cNvPr id="2" name="Grupo 1">
            <a:extLst>
              <a:ext uri="{FF2B5EF4-FFF2-40B4-BE49-F238E27FC236}">
                <a16:creationId xmlns:a16="http://schemas.microsoft.com/office/drawing/2014/main" id="{E571D7C0-7BAD-6C3C-BE49-FDBB7B743F5E}"/>
              </a:ext>
            </a:extLst>
          </p:cNvPr>
          <p:cNvGrpSpPr/>
          <p:nvPr/>
        </p:nvGrpSpPr>
        <p:grpSpPr>
          <a:xfrm>
            <a:off x="302623" y="6303814"/>
            <a:ext cx="11586754" cy="655298"/>
            <a:chOff x="302623" y="6257921"/>
            <a:chExt cx="11586754" cy="655298"/>
          </a:xfrm>
        </p:grpSpPr>
        <p:pic>
          <p:nvPicPr>
            <p:cNvPr id="4" name="Picture 3" descr="Logotip Generalitat">
              <a:extLst>
                <a:ext uri="{FF2B5EF4-FFF2-40B4-BE49-F238E27FC236}">
                  <a16:creationId xmlns:a16="http://schemas.microsoft.com/office/drawing/2014/main" id="{FCD28E8F-F64A-66C6-56DA-C430FF936245}"/>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705122" y="6319402"/>
              <a:ext cx="1276578" cy="328263"/>
            </a:xfrm>
            <a:prstGeom prst="rect">
              <a:avLst/>
            </a:prstGeom>
            <a:noFill/>
            <a:ln>
              <a:noFill/>
            </a:ln>
          </p:spPr>
        </p:pic>
        <p:pic>
          <p:nvPicPr>
            <p:cNvPr id="8" name="Picture 6" descr="Logotip Ministerio de Educación y Formación Profesional">
              <a:extLst>
                <a:ext uri="{FF2B5EF4-FFF2-40B4-BE49-F238E27FC236}">
                  <a16:creationId xmlns:a16="http://schemas.microsoft.com/office/drawing/2014/main" id="{2480A937-813C-C304-C3F8-F74D6E6A53BC}"/>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5515410" y="6257921"/>
              <a:ext cx="1084978" cy="3897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5" descr="Logotip Ministerio de Trabajo y Economía Social">
              <a:extLst>
                <a:ext uri="{FF2B5EF4-FFF2-40B4-BE49-F238E27FC236}">
                  <a16:creationId xmlns:a16="http://schemas.microsoft.com/office/drawing/2014/main" id="{DF1FDDE5-F977-EB9A-8348-A7C2CBD2AC77}"/>
                </a:ext>
              </a:extLst>
            </p:cNvPr>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10067511" y="6277068"/>
              <a:ext cx="1273333" cy="370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Cuadro de texto 47">
              <a:extLst>
                <a:ext uri="{FF2B5EF4-FFF2-40B4-BE49-F238E27FC236}">
                  <a16:creationId xmlns:a16="http://schemas.microsoft.com/office/drawing/2014/main" id="{DD04A451-194D-F5D2-6551-5158528972E0}"/>
                </a:ext>
              </a:extLst>
            </p:cNvPr>
            <p:cNvSpPr txBox="1"/>
            <p:nvPr/>
          </p:nvSpPr>
          <p:spPr>
            <a:xfrm>
              <a:off x="302623" y="6628518"/>
              <a:ext cx="11586754" cy="284701"/>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r>
                <a:rPr lang="ca-ES" sz="1000" b="1" i="1" dirty="0">
                  <a:effectLst/>
                  <a:latin typeface="Calibri" panose="020F0502020204030204" pitchFamily="34" charset="0"/>
                  <a:ea typeface="Calibri" panose="020F0502020204030204" pitchFamily="34" charset="0"/>
                </a:rPr>
                <a:t>Aquesta actuació està impulsada i subvencionada pel Servei Públic d’Ocupació de Catalunya – SOC – amb Fons rebuts del Ministeri d’Educació i Formació Professional i del Servei Públic d’Ocupació Estatal (SEPE</a:t>
              </a:r>
              <a:r>
                <a:rPr lang="ca-ES" sz="1000" b="1" dirty="0">
                  <a:effectLst/>
                  <a:latin typeface="Calibri" panose="020F0502020204030204" pitchFamily="34" charset="0"/>
                  <a:ea typeface="Calibri" panose="020F0502020204030204" pitchFamily="34" charset="0"/>
                </a:rPr>
                <a:t>)  </a:t>
              </a:r>
              <a:endParaRPr lang="es-ES" b="1" dirty="0">
                <a:effectLst/>
                <a:latin typeface="Calibri" panose="020F0502020204030204" pitchFamily="34" charset="0"/>
                <a:ea typeface="Calibri" panose="020F0502020204030204" pitchFamily="34" charset="0"/>
              </a:endParaRPr>
            </a:p>
            <a:p>
              <a:r>
                <a:rPr lang="ca-ES" sz="700" i="1" dirty="0">
                  <a:effectLst/>
                  <a:latin typeface="Calibri" panose="020F0502020204030204" pitchFamily="34" charset="0"/>
                  <a:ea typeface="Calibri" panose="020F0502020204030204" pitchFamily="34" charset="0"/>
                </a:rPr>
                <a:t> </a:t>
              </a:r>
              <a:endParaRPr lang="es-ES" sz="1100" dirty="0">
                <a:effectLst/>
                <a:latin typeface="Calibri" panose="020F0502020204030204" pitchFamily="34" charset="0"/>
                <a:ea typeface="Calibri" panose="020F0502020204030204" pitchFamily="34" charset="0"/>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g22c5bd769b8_0_3"/>
          <p:cNvSpPr txBox="1">
            <a:spLocks noGrp="1"/>
          </p:cNvSpPr>
          <p:nvPr>
            <p:ph type="ctrTitle" idx="4294967295"/>
          </p:nvPr>
        </p:nvSpPr>
        <p:spPr>
          <a:xfrm>
            <a:off x="1372834" y="1076530"/>
            <a:ext cx="9144000" cy="2387700"/>
          </a:xfrm>
          <a:prstGeom prst="rect">
            <a:avLst/>
          </a:prstGeom>
          <a:noFill/>
          <a:ln>
            <a:noFill/>
          </a:ln>
        </p:spPr>
        <p:txBody>
          <a:bodyPr spcFirstLastPara="1" wrap="square" lIns="91425" tIns="45700" rIns="91425" bIns="45700" anchor="b" anchorCtr="0">
            <a:noAutofit/>
          </a:bodyPr>
          <a:lstStyle/>
          <a:p>
            <a:pPr marL="0" marR="0" lvl="0" indent="0" algn="ctr" rtl="0">
              <a:lnSpc>
                <a:spcPct val="85000"/>
              </a:lnSpc>
              <a:spcBef>
                <a:spcPts val="0"/>
              </a:spcBef>
              <a:spcAft>
                <a:spcPts val="0"/>
              </a:spcAft>
              <a:buClr>
                <a:srgbClr val="002060"/>
              </a:buClr>
              <a:buSzPts val="6500"/>
              <a:buFont typeface="Calibri"/>
              <a:buNone/>
            </a:pPr>
            <a:r>
              <a:rPr lang="ca-ES" sz="6500" b="1" i="0" u="none" strike="noStrike" cap="none">
                <a:solidFill>
                  <a:srgbClr val="002060"/>
                </a:solidFill>
                <a:latin typeface="Calibri"/>
                <a:ea typeface="Calibri"/>
                <a:cs typeface="Calibri"/>
                <a:sym typeface="Calibri"/>
              </a:rPr>
              <a:t>Competències personals i professionals</a:t>
            </a:r>
            <a:endParaRPr/>
          </a:p>
        </p:txBody>
      </p:sp>
      <p:cxnSp>
        <p:nvCxnSpPr>
          <p:cNvPr id="130" name="Google Shape;130;g22c5bd769b8_0_3"/>
          <p:cNvCxnSpPr/>
          <p:nvPr/>
        </p:nvCxnSpPr>
        <p:spPr>
          <a:xfrm>
            <a:off x="0" y="969128"/>
            <a:ext cx="12192000" cy="30900"/>
          </a:xfrm>
          <a:prstGeom prst="straightConnector1">
            <a:avLst/>
          </a:prstGeom>
          <a:noFill/>
          <a:ln w="12700" cap="flat" cmpd="sng">
            <a:solidFill>
              <a:schemeClr val="accent1"/>
            </a:solidFill>
            <a:prstDash val="solid"/>
            <a:round/>
            <a:headEnd type="none" w="sm" len="sm"/>
            <a:tailEnd type="none" w="sm" len="sm"/>
          </a:ln>
        </p:spPr>
      </p:cxnSp>
      <p:pic>
        <p:nvPicPr>
          <p:cNvPr id="131" name="Google Shape;131;g22c5bd769b8_0_3"/>
          <p:cNvPicPr preferRelativeResize="0"/>
          <p:nvPr/>
        </p:nvPicPr>
        <p:blipFill rotWithShape="1">
          <a:blip r:embed="rId3">
            <a:alphaModFix/>
          </a:blip>
          <a:srcRect/>
          <a:stretch/>
        </p:blipFill>
        <p:spPr>
          <a:xfrm>
            <a:off x="8984671" y="115315"/>
            <a:ext cx="2356173" cy="777241"/>
          </a:xfrm>
          <a:prstGeom prst="rect">
            <a:avLst/>
          </a:prstGeom>
          <a:noFill/>
          <a:ln>
            <a:noFill/>
          </a:ln>
        </p:spPr>
      </p:pic>
      <p:pic>
        <p:nvPicPr>
          <p:cNvPr id="132" name="Google Shape;132;g22c5bd769b8_0_3"/>
          <p:cNvPicPr preferRelativeResize="0"/>
          <p:nvPr/>
        </p:nvPicPr>
        <p:blipFill rotWithShape="1">
          <a:blip r:embed="rId4">
            <a:alphaModFix/>
          </a:blip>
          <a:srcRect/>
          <a:stretch/>
        </p:blipFill>
        <p:spPr>
          <a:xfrm>
            <a:off x="4356384" y="3540702"/>
            <a:ext cx="2784287" cy="2643484"/>
          </a:xfrm>
          <a:prstGeom prst="rect">
            <a:avLst/>
          </a:prstGeom>
          <a:noFill/>
          <a:ln>
            <a:noFill/>
          </a:ln>
        </p:spPr>
      </p:pic>
      <p:pic>
        <p:nvPicPr>
          <p:cNvPr id="133" name="Google Shape;133;g22c5bd769b8_0_3"/>
          <p:cNvPicPr preferRelativeResize="0"/>
          <p:nvPr/>
        </p:nvPicPr>
        <p:blipFill rotWithShape="1">
          <a:blip r:embed="rId5">
            <a:alphaModFix/>
          </a:blip>
          <a:srcRect/>
          <a:stretch/>
        </p:blipFill>
        <p:spPr>
          <a:xfrm>
            <a:off x="1056059" y="414550"/>
            <a:ext cx="2356173" cy="415796"/>
          </a:xfrm>
          <a:prstGeom prst="rect">
            <a:avLst/>
          </a:prstGeom>
          <a:noFill/>
          <a:ln>
            <a:noFill/>
          </a:ln>
        </p:spPr>
      </p:pic>
      <p:grpSp>
        <p:nvGrpSpPr>
          <p:cNvPr id="2" name="Grupo 1">
            <a:extLst>
              <a:ext uri="{FF2B5EF4-FFF2-40B4-BE49-F238E27FC236}">
                <a16:creationId xmlns:a16="http://schemas.microsoft.com/office/drawing/2014/main" id="{FFBACBC9-9726-FCA2-7642-3A18F26EEB85}"/>
              </a:ext>
            </a:extLst>
          </p:cNvPr>
          <p:cNvGrpSpPr/>
          <p:nvPr/>
        </p:nvGrpSpPr>
        <p:grpSpPr>
          <a:xfrm>
            <a:off x="302623" y="6303814"/>
            <a:ext cx="11586754" cy="655298"/>
            <a:chOff x="302623" y="6257921"/>
            <a:chExt cx="11586754" cy="655298"/>
          </a:xfrm>
        </p:grpSpPr>
        <p:pic>
          <p:nvPicPr>
            <p:cNvPr id="3" name="Picture 3" descr="Logotip Generalitat">
              <a:extLst>
                <a:ext uri="{FF2B5EF4-FFF2-40B4-BE49-F238E27FC236}">
                  <a16:creationId xmlns:a16="http://schemas.microsoft.com/office/drawing/2014/main" id="{0651F7D0-085A-71DA-4025-7039C9395528}"/>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705122" y="6319402"/>
              <a:ext cx="1276578" cy="328263"/>
            </a:xfrm>
            <a:prstGeom prst="rect">
              <a:avLst/>
            </a:prstGeom>
            <a:noFill/>
            <a:ln>
              <a:noFill/>
            </a:ln>
          </p:spPr>
        </p:pic>
        <p:pic>
          <p:nvPicPr>
            <p:cNvPr id="4" name="Picture 6" descr="Logotip Ministerio de Educación y Formación Profesional">
              <a:extLst>
                <a:ext uri="{FF2B5EF4-FFF2-40B4-BE49-F238E27FC236}">
                  <a16:creationId xmlns:a16="http://schemas.microsoft.com/office/drawing/2014/main" id="{FB5B5374-A90A-371D-1781-51747E7B0F8D}"/>
                </a:ext>
              </a:extLst>
            </p:cNvPr>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5515410" y="6257921"/>
              <a:ext cx="1084978" cy="3897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5" descr="Logotip Ministerio de Trabajo y Economía Social">
              <a:extLst>
                <a:ext uri="{FF2B5EF4-FFF2-40B4-BE49-F238E27FC236}">
                  <a16:creationId xmlns:a16="http://schemas.microsoft.com/office/drawing/2014/main" id="{AC0951D3-4BBF-DD07-3144-6B38C6F025A7}"/>
                </a:ext>
              </a:extLst>
            </p:cNvPr>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10067511" y="6277068"/>
              <a:ext cx="1273333" cy="370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Cuadro de texto 47">
              <a:extLst>
                <a:ext uri="{FF2B5EF4-FFF2-40B4-BE49-F238E27FC236}">
                  <a16:creationId xmlns:a16="http://schemas.microsoft.com/office/drawing/2014/main" id="{5210A20A-1BEC-E720-74B1-90624AF54463}"/>
                </a:ext>
              </a:extLst>
            </p:cNvPr>
            <p:cNvSpPr txBox="1"/>
            <p:nvPr/>
          </p:nvSpPr>
          <p:spPr>
            <a:xfrm>
              <a:off x="302623" y="6628518"/>
              <a:ext cx="11586754" cy="284701"/>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r>
                <a:rPr lang="ca-ES" sz="1000" b="1" i="1" dirty="0">
                  <a:effectLst/>
                  <a:latin typeface="Calibri" panose="020F0502020204030204" pitchFamily="34" charset="0"/>
                  <a:ea typeface="Calibri" panose="020F0502020204030204" pitchFamily="34" charset="0"/>
                </a:rPr>
                <a:t>Aquesta actuació està impulsada i subvencionada pel Servei Públic d’Ocupació de Catalunya – SOC – amb Fons rebuts del Ministeri d’Educació i Formació Professional i del Servei Públic d’Ocupació Estatal (SEPE</a:t>
              </a:r>
              <a:r>
                <a:rPr lang="ca-ES" sz="1000" b="1" dirty="0">
                  <a:effectLst/>
                  <a:latin typeface="Calibri" panose="020F0502020204030204" pitchFamily="34" charset="0"/>
                  <a:ea typeface="Calibri" panose="020F0502020204030204" pitchFamily="34" charset="0"/>
                </a:rPr>
                <a:t>)  </a:t>
              </a:r>
              <a:endParaRPr lang="es-ES" b="1" dirty="0">
                <a:effectLst/>
                <a:latin typeface="Calibri" panose="020F0502020204030204" pitchFamily="34" charset="0"/>
                <a:ea typeface="Calibri" panose="020F0502020204030204" pitchFamily="34" charset="0"/>
              </a:endParaRPr>
            </a:p>
            <a:p>
              <a:r>
                <a:rPr lang="ca-ES" sz="700" i="1" dirty="0">
                  <a:effectLst/>
                  <a:latin typeface="Calibri" panose="020F0502020204030204" pitchFamily="34" charset="0"/>
                  <a:ea typeface="Calibri" panose="020F0502020204030204" pitchFamily="34" charset="0"/>
                </a:rPr>
                <a:t> </a:t>
              </a:r>
              <a:endParaRPr lang="es-ES" sz="1100" dirty="0">
                <a:effectLst/>
                <a:latin typeface="Calibri" panose="020F0502020204030204" pitchFamily="34" charset="0"/>
                <a:ea typeface="Calibri" panose="020F0502020204030204" pitchFamily="34" charset="0"/>
              </a:endParaRPr>
            </a:p>
          </p:txBody>
        </p:sp>
      </p:grpSp>
    </p:spTree>
    <p:extLst>
      <p:ext uri="{BB962C8B-B14F-4D97-AF65-F5344CB8AC3E}">
        <p14:creationId xmlns:p14="http://schemas.microsoft.com/office/powerpoint/2010/main" val="20649828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
          <p:cNvSpPr txBox="1">
            <a:spLocks noGrp="1"/>
          </p:cNvSpPr>
          <p:nvPr>
            <p:ph type="title"/>
          </p:nvPr>
        </p:nvSpPr>
        <p:spPr>
          <a:xfrm>
            <a:off x="2309813" y="997807"/>
            <a:ext cx="7772400" cy="805980"/>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chemeClr val="dk2"/>
              </a:buClr>
              <a:buSzPts val="4800"/>
              <a:buFont typeface="Calibri"/>
              <a:buNone/>
            </a:pPr>
            <a:r>
              <a:rPr lang="ca-ES" b="1">
                <a:solidFill>
                  <a:schemeClr val="dk2"/>
                </a:solidFill>
              </a:rPr>
              <a:t>Què són les competències?</a:t>
            </a:r>
            <a:endParaRPr/>
          </a:p>
        </p:txBody>
      </p:sp>
      <p:sp>
        <p:nvSpPr>
          <p:cNvPr id="141" name="Google Shape;141;p2"/>
          <p:cNvSpPr txBox="1">
            <a:spLocks noGrp="1"/>
          </p:cNvSpPr>
          <p:nvPr>
            <p:ph type="body" idx="1"/>
          </p:nvPr>
        </p:nvSpPr>
        <p:spPr>
          <a:xfrm>
            <a:off x="1420558" y="2040666"/>
            <a:ext cx="8833104" cy="2577455"/>
          </a:xfrm>
          <a:prstGeom prst="rect">
            <a:avLst/>
          </a:prstGeom>
          <a:noFill/>
          <a:ln>
            <a:noFill/>
          </a:ln>
        </p:spPr>
        <p:txBody>
          <a:bodyPr spcFirstLastPara="1" wrap="square" lIns="0" tIns="45700" rIns="0" bIns="45700" anchor="t" anchorCtr="0">
            <a:normAutofit/>
          </a:bodyPr>
          <a:lstStyle/>
          <a:p>
            <a:pPr marL="0" lvl="0" indent="0" algn="just" rtl="0">
              <a:lnSpc>
                <a:spcPct val="90000"/>
              </a:lnSpc>
              <a:spcBef>
                <a:spcPts val="0"/>
              </a:spcBef>
              <a:spcAft>
                <a:spcPts val="0"/>
              </a:spcAft>
              <a:buSzPts val="2200"/>
              <a:buNone/>
            </a:pPr>
            <a:r>
              <a:rPr lang="ca-ES" sz="2200">
                <a:solidFill>
                  <a:schemeClr val="dk1"/>
                </a:solidFill>
                <a:latin typeface="Calibri"/>
                <a:ea typeface="Calibri"/>
                <a:cs typeface="Calibri"/>
                <a:sym typeface="Calibri"/>
              </a:rPr>
              <a:t>Coneixements, habilitats, destreses i actituds que garanteixen un exercici superior.</a:t>
            </a:r>
            <a:endParaRPr/>
          </a:p>
          <a:p>
            <a:pPr marL="91440" lvl="0" indent="-139700" algn="just" rtl="0">
              <a:lnSpc>
                <a:spcPct val="90000"/>
              </a:lnSpc>
              <a:spcBef>
                <a:spcPts val="1200"/>
              </a:spcBef>
              <a:spcAft>
                <a:spcPts val="0"/>
              </a:spcAft>
              <a:buSzPts val="2200"/>
              <a:buChar char=" "/>
            </a:pPr>
            <a:r>
              <a:rPr lang="ca-ES" sz="2200">
                <a:solidFill>
                  <a:schemeClr val="dk1"/>
                </a:solidFill>
                <a:latin typeface="Calibri"/>
                <a:ea typeface="Calibri"/>
                <a:cs typeface="Calibri"/>
                <a:sym typeface="Calibri"/>
              </a:rPr>
              <a:t>Les </a:t>
            </a:r>
            <a:r>
              <a:rPr lang="ca-ES" sz="2200" b="1">
                <a:solidFill>
                  <a:schemeClr val="dk1"/>
                </a:solidFill>
                <a:latin typeface="Calibri"/>
                <a:ea typeface="Calibri"/>
                <a:cs typeface="Calibri"/>
                <a:sym typeface="Calibri"/>
              </a:rPr>
              <a:t>competències</a:t>
            </a:r>
            <a:r>
              <a:rPr lang="ca-ES" sz="2200">
                <a:solidFill>
                  <a:schemeClr val="dk1"/>
                </a:solidFill>
                <a:latin typeface="Calibri"/>
                <a:ea typeface="Calibri"/>
                <a:cs typeface="Calibri"/>
                <a:sym typeface="Calibri"/>
              </a:rPr>
              <a:t> són característiques personals estables i en la majoria de casos inconscients, que tenen un impacte positiu a llarg termini en la feina.  </a:t>
            </a:r>
            <a:endParaRPr/>
          </a:p>
          <a:p>
            <a:pPr marL="274320" lvl="0" indent="-134620" algn="l" rtl="0">
              <a:lnSpc>
                <a:spcPct val="90000"/>
              </a:lnSpc>
              <a:spcBef>
                <a:spcPts val="780"/>
              </a:spcBef>
              <a:spcAft>
                <a:spcPts val="0"/>
              </a:spcAft>
              <a:buSzPts val="2200"/>
              <a:buFont typeface="Noto Sans Symbols"/>
              <a:buNone/>
            </a:pPr>
            <a:endParaRPr sz="2200">
              <a:solidFill>
                <a:schemeClr val="dk1"/>
              </a:solidFill>
            </a:endParaRPr>
          </a:p>
        </p:txBody>
      </p:sp>
      <p:sp>
        <p:nvSpPr>
          <p:cNvPr id="142" name="Google Shape;142;p2"/>
          <p:cNvSpPr txBox="1">
            <a:spLocks noGrp="1"/>
          </p:cNvSpPr>
          <p:nvPr>
            <p:ph type="sldNum" idx="12"/>
          </p:nvPr>
        </p:nvSpPr>
        <p:spPr>
          <a:xfrm>
            <a:off x="10025063" y="6215063"/>
            <a:ext cx="457200" cy="457200"/>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ca-ES" sz="1050" b="0" i="0" u="none" strike="noStrike" cap="none">
                <a:solidFill>
                  <a:srgbClr val="FFFFFF"/>
                </a:solidFill>
                <a:latin typeface="Calibri"/>
                <a:ea typeface="Calibri"/>
                <a:cs typeface="Calibri"/>
                <a:sym typeface="Calibri"/>
              </a:rPr>
              <a:t>9</a:t>
            </a:fld>
            <a:endParaRPr sz="1050" b="0" i="0" u="none" strike="noStrike" cap="none">
              <a:solidFill>
                <a:srgbClr val="FFFFFF"/>
              </a:solidFill>
              <a:latin typeface="Calibri"/>
              <a:ea typeface="Calibri"/>
              <a:cs typeface="Calibri"/>
              <a:sym typeface="Calibri"/>
            </a:endParaRPr>
          </a:p>
        </p:txBody>
      </p:sp>
      <p:sp>
        <p:nvSpPr>
          <p:cNvPr id="143" name="Google Shape;143;p2"/>
          <p:cNvSpPr/>
          <p:nvPr/>
        </p:nvSpPr>
        <p:spPr>
          <a:xfrm>
            <a:off x="1454296" y="4303992"/>
            <a:ext cx="8258531" cy="1184940"/>
          </a:xfrm>
          <a:prstGeom prst="rect">
            <a:avLst/>
          </a:prstGeom>
          <a:noFill/>
          <a:ln>
            <a:noFill/>
          </a:ln>
        </p:spPr>
        <p:txBody>
          <a:bodyPr spcFirstLastPara="1" wrap="square" lIns="91425" tIns="45700" rIns="91425" bIns="45700" anchor="t" anchorCtr="0">
            <a:spAutoFit/>
          </a:bodyPr>
          <a:lstStyle/>
          <a:p>
            <a:pPr marL="457200" marR="0" lvl="0" indent="-368300" algn="just" rtl="0">
              <a:spcBef>
                <a:spcPts val="0"/>
              </a:spcBef>
              <a:spcAft>
                <a:spcPts val="0"/>
              </a:spcAft>
              <a:buClr>
                <a:schemeClr val="dk1"/>
              </a:buClr>
              <a:buSzPts val="2200"/>
              <a:buFont typeface="Calibri"/>
              <a:buChar char="●"/>
            </a:pPr>
            <a:r>
              <a:rPr lang="ca-ES" sz="2200" b="0" i="0" u="none" strike="noStrike" cap="none">
                <a:solidFill>
                  <a:schemeClr val="dk1"/>
                </a:solidFill>
                <a:latin typeface="Calibri"/>
                <a:ea typeface="Calibri"/>
                <a:cs typeface="Calibri"/>
                <a:sym typeface="Calibri"/>
              </a:rPr>
              <a:t>Es reflecteixen en comportaments fàcilment identificables a través de la observació i/o entrevistes i, per tant, poden ser mesurables. </a:t>
            </a:r>
            <a:endParaRPr/>
          </a:p>
          <a:p>
            <a:pPr marL="457200" marR="0" lvl="0" indent="-368300" algn="just" rtl="0">
              <a:spcBef>
                <a:spcPts val="0"/>
              </a:spcBef>
              <a:spcAft>
                <a:spcPts val="0"/>
              </a:spcAft>
              <a:buClr>
                <a:schemeClr val="dk1"/>
              </a:buClr>
              <a:buSzPts val="2200"/>
              <a:buFont typeface="Calibri"/>
              <a:buChar char="●"/>
            </a:pPr>
            <a:r>
              <a:rPr lang="ca-ES" sz="2200" b="0" i="0" u="none" strike="noStrike" cap="none">
                <a:solidFill>
                  <a:schemeClr val="dk1"/>
                </a:solidFill>
                <a:latin typeface="Calibri"/>
                <a:ea typeface="Calibri"/>
                <a:cs typeface="Calibri"/>
                <a:sym typeface="Calibri"/>
              </a:rPr>
              <a:t>Es poden desenvolupar mitjançant l'experiència i l’aprenentatge. </a:t>
            </a:r>
            <a:endParaRPr sz="2200" b="0" i="0" u="none" strike="noStrike" cap="none">
              <a:solidFill>
                <a:schemeClr val="dk1"/>
              </a:solidFill>
              <a:latin typeface="Calibri"/>
              <a:ea typeface="Calibri"/>
              <a:cs typeface="Calibri"/>
              <a:sym typeface="Calibri"/>
            </a:endParaRPr>
          </a:p>
        </p:txBody>
      </p:sp>
      <p:pic>
        <p:nvPicPr>
          <p:cNvPr id="144" name="Google Shape;144;p2"/>
          <p:cNvPicPr preferRelativeResize="0"/>
          <p:nvPr/>
        </p:nvPicPr>
        <p:blipFill rotWithShape="1">
          <a:blip r:embed="rId3">
            <a:alphaModFix/>
          </a:blip>
          <a:srcRect/>
          <a:stretch/>
        </p:blipFill>
        <p:spPr>
          <a:xfrm>
            <a:off x="9260240" y="191579"/>
            <a:ext cx="2444046" cy="806228"/>
          </a:xfrm>
          <a:prstGeom prst="rect">
            <a:avLst/>
          </a:prstGeom>
          <a:noFill/>
          <a:ln>
            <a:noFill/>
          </a:ln>
        </p:spPr>
      </p:pic>
      <p:pic>
        <p:nvPicPr>
          <p:cNvPr id="145" name="Google Shape;145;p2"/>
          <p:cNvPicPr preferRelativeResize="0"/>
          <p:nvPr/>
        </p:nvPicPr>
        <p:blipFill rotWithShape="1">
          <a:blip r:embed="rId4">
            <a:alphaModFix/>
          </a:blip>
          <a:srcRect/>
          <a:stretch/>
        </p:blipFill>
        <p:spPr>
          <a:xfrm>
            <a:off x="1056059" y="414550"/>
            <a:ext cx="2356173" cy="415796"/>
          </a:xfrm>
          <a:prstGeom prst="rect">
            <a:avLst/>
          </a:prstGeom>
          <a:noFill/>
          <a:ln>
            <a:noFill/>
          </a:ln>
        </p:spPr>
      </p:pic>
      <p:grpSp>
        <p:nvGrpSpPr>
          <p:cNvPr id="2" name="Grupo 1">
            <a:extLst>
              <a:ext uri="{FF2B5EF4-FFF2-40B4-BE49-F238E27FC236}">
                <a16:creationId xmlns:a16="http://schemas.microsoft.com/office/drawing/2014/main" id="{5356B995-AC6F-EC72-3A1B-561E2574CFBB}"/>
              </a:ext>
            </a:extLst>
          </p:cNvPr>
          <p:cNvGrpSpPr/>
          <p:nvPr/>
        </p:nvGrpSpPr>
        <p:grpSpPr>
          <a:xfrm>
            <a:off x="302623" y="6303814"/>
            <a:ext cx="11586754" cy="655298"/>
            <a:chOff x="302623" y="6257921"/>
            <a:chExt cx="11586754" cy="655298"/>
          </a:xfrm>
        </p:grpSpPr>
        <p:pic>
          <p:nvPicPr>
            <p:cNvPr id="3" name="Picture 3" descr="Logotip Generalitat">
              <a:extLst>
                <a:ext uri="{FF2B5EF4-FFF2-40B4-BE49-F238E27FC236}">
                  <a16:creationId xmlns:a16="http://schemas.microsoft.com/office/drawing/2014/main" id="{AC7493A7-545E-EC3B-0D32-EE9442792BC1}"/>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705122" y="6319402"/>
              <a:ext cx="1276578" cy="328263"/>
            </a:xfrm>
            <a:prstGeom prst="rect">
              <a:avLst/>
            </a:prstGeom>
            <a:noFill/>
            <a:ln>
              <a:noFill/>
            </a:ln>
          </p:spPr>
        </p:pic>
        <p:pic>
          <p:nvPicPr>
            <p:cNvPr id="4" name="Picture 6" descr="Logotip Ministerio de Educación y Formación Profesional">
              <a:extLst>
                <a:ext uri="{FF2B5EF4-FFF2-40B4-BE49-F238E27FC236}">
                  <a16:creationId xmlns:a16="http://schemas.microsoft.com/office/drawing/2014/main" id="{692BB094-52EC-4312-B6EB-F81F51E8B726}"/>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5515410" y="6257921"/>
              <a:ext cx="1084978" cy="3897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5" descr="Logotip Ministerio de Trabajo y Economía Social">
              <a:extLst>
                <a:ext uri="{FF2B5EF4-FFF2-40B4-BE49-F238E27FC236}">
                  <a16:creationId xmlns:a16="http://schemas.microsoft.com/office/drawing/2014/main" id="{3C8542E3-BA99-A4DE-A032-250A97958BE4}"/>
                </a:ext>
              </a:extLst>
            </p:cNvPr>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10067511" y="6277068"/>
              <a:ext cx="1273333" cy="370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Cuadro de texto 47">
              <a:extLst>
                <a:ext uri="{FF2B5EF4-FFF2-40B4-BE49-F238E27FC236}">
                  <a16:creationId xmlns:a16="http://schemas.microsoft.com/office/drawing/2014/main" id="{7FF413C5-6C45-73AC-A452-DCBD701A4B0E}"/>
                </a:ext>
              </a:extLst>
            </p:cNvPr>
            <p:cNvSpPr txBox="1"/>
            <p:nvPr/>
          </p:nvSpPr>
          <p:spPr>
            <a:xfrm>
              <a:off x="302623" y="6628518"/>
              <a:ext cx="11586754" cy="284701"/>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r>
                <a:rPr lang="ca-ES" sz="1000" b="1" i="1" dirty="0">
                  <a:effectLst/>
                  <a:latin typeface="Calibri" panose="020F0502020204030204" pitchFamily="34" charset="0"/>
                  <a:ea typeface="Calibri" panose="020F0502020204030204" pitchFamily="34" charset="0"/>
                </a:rPr>
                <a:t>Aquesta actuació està impulsada i subvencionada pel Servei Públic d’Ocupació de Catalunya – SOC – amb Fons rebuts del Ministeri d’Educació i Formació Professional i del Servei Públic d’Ocupació Estatal (SEPE</a:t>
              </a:r>
              <a:r>
                <a:rPr lang="ca-ES" sz="1000" b="1" dirty="0">
                  <a:effectLst/>
                  <a:latin typeface="Calibri" panose="020F0502020204030204" pitchFamily="34" charset="0"/>
                  <a:ea typeface="Calibri" panose="020F0502020204030204" pitchFamily="34" charset="0"/>
                </a:rPr>
                <a:t>)  </a:t>
              </a:r>
              <a:endParaRPr lang="es-ES" b="1" dirty="0">
                <a:effectLst/>
                <a:latin typeface="Calibri" panose="020F0502020204030204" pitchFamily="34" charset="0"/>
                <a:ea typeface="Calibri" panose="020F0502020204030204" pitchFamily="34" charset="0"/>
              </a:endParaRPr>
            </a:p>
            <a:p>
              <a:r>
                <a:rPr lang="ca-ES" sz="700" i="1" dirty="0">
                  <a:effectLst/>
                  <a:latin typeface="Calibri" panose="020F0502020204030204" pitchFamily="34" charset="0"/>
                  <a:ea typeface="Calibri" panose="020F0502020204030204" pitchFamily="34" charset="0"/>
                </a:rPr>
                <a:t> </a:t>
              </a:r>
              <a:endParaRPr lang="es-ES" sz="1100" dirty="0">
                <a:effectLst/>
                <a:latin typeface="Calibri" panose="020F0502020204030204" pitchFamily="34" charset="0"/>
                <a:ea typeface="Calibri" panose="020F0502020204030204" pitchFamily="34" charset="0"/>
              </a:endParaRPr>
            </a:p>
          </p:txBody>
        </p:sp>
      </p:grpSp>
    </p:spTree>
  </p:cSld>
  <p:clrMapOvr>
    <a:masterClrMapping/>
  </p:clrMapOvr>
</p:sld>
</file>

<file path=ppt/theme/theme1.xml><?xml version="1.0" encoding="utf-8"?>
<a:theme xmlns:a="http://schemas.openxmlformats.org/drawingml/2006/main" name="Retrospección">
  <a:themeElements>
    <a:clrScheme name="Retrospección">
      <a:dk1>
        <a:srgbClr val="000000"/>
      </a:dk1>
      <a:lt1>
        <a:srgbClr val="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Flow_SignoffStatus xmlns="56d861d0-51b9-4cf9-826c-19d8c8905ae4" xsi:nil="true"/>
    <ABDELILAHZIRRINI xmlns="56d861d0-51b9-4cf9-826c-19d8c8905ae4" xsi:nil="true"/>
    <TaxCatchAll xmlns="c0494b5e-8b49-4fd5-9515-91a469312163" xsi:nil="true"/>
    <lcf76f155ced4ddcb4097134ff3c332f xmlns="56d861d0-51b9-4cf9-826c-19d8c8905ae4">
      <Terms xmlns="http://schemas.microsoft.com/office/infopath/2007/PartnerControls"/>
    </lcf76f155ced4ddcb4097134ff3c332f>
  </documentManagement>
</p:properties>
</file>

<file path=customXml/item2.xml><?xml version="1.0" encoding="utf-8"?>
<ct:contentTypeSchema xmlns:ct="http://schemas.microsoft.com/office/2006/metadata/contentType" xmlns:ma="http://schemas.microsoft.com/office/2006/metadata/properties/metaAttributes" ct:_="" ma:_="" ma:contentTypeName="Documento" ma:contentTypeID="0x01010073F2009E215F7947B9A8F803FC3CC65B" ma:contentTypeVersion="18" ma:contentTypeDescription="Crear nuevo documento." ma:contentTypeScope="" ma:versionID="5861183a71d6a0c0a3d9e5b255dbcdd5">
  <xsd:schema xmlns:xsd="http://www.w3.org/2001/XMLSchema" xmlns:xs="http://www.w3.org/2001/XMLSchema" xmlns:p="http://schemas.microsoft.com/office/2006/metadata/properties" xmlns:ns2="56d861d0-51b9-4cf9-826c-19d8c8905ae4" xmlns:ns3="c0494b5e-8b49-4fd5-9515-91a469312163" targetNamespace="http://schemas.microsoft.com/office/2006/metadata/properties" ma:root="true" ma:fieldsID="b068140308b5346f7aed283140621284" ns2:_="" ns3:_="">
    <xsd:import namespace="56d861d0-51b9-4cf9-826c-19d8c8905ae4"/>
    <xsd:import namespace="c0494b5e-8b49-4fd5-9515-91a469312163"/>
    <xsd:element name="properties">
      <xsd:complexType>
        <xsd:sequence>
          <xsd:element name="documentManagement">
            <xsd:complexType>
              <xsd:all>
                <xsd:element ref="ns2:MediaServiceMetadata" minOccurs="0"/>
                <xsd:element ref="ns2:MediaServiceFastMetadata" minOccurs="0"/>
                <xsd:element ref="ns2:MediaLengthInSeconds" minOccurs="0"/>
                <xsd:element ref="ns2:MediaServiceDateTaken" minOccurs="0"/>
                <xsd:element ref="ns2:lcf76f155ced4ddcb4097134ff3c332f" minOccurs="0"/>
                <xsd:element ref="ns3:TaxCatchAll" minOccurs="0"/>
                <xsd:element ref="ns2:MediaServiceLocation" minOccurs="0"/>
                <xsd:element ref="ns2:MediaServiceOCR" minOccurs="0"/>
                <xsd:element ref="ns2:MediaServiceGenerationTime" minOccurs="0"/>
                <xsd:element ref="ns2:MediaServiceEventHashCode" minOccurs="0"/>
                <xsd:element ref="ns3:SharedWithUsers" minOccurs="0"/>
                <xsd:element ref="ns3:SharedWithDetails" minOccurs="0"/>
                <xsd:element ref="ns2:ABDELILAHZIRRINI" minOccurs="0"/>
                <xsd:element ref="ns2:_Flow_SignoffStatus"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6d861d0-51b9-4cf9-826c-19d8c8905ae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LengthInSeconds" ma:index="10" nillable="true" ma:displayName="MediaLengthInSeconds" ma:hidden="true" ma:internalName="MediaLengthInSeconds" ma:readOnly="true">
      <xsd:simpleType>
        <xsd:restriction base="dms:Unknown"/>
      </xsd:simpleType>
    </xsd:element>
    <xsd:element name="MediaServiceDateTaken" ma:index="11" nillable="true" ma:displayName="MediaServiceDateTaken" ma:hidden="true" ma:internalName="MediaServiceDateTaken" ma:readOnly="true">
      <xsd:simpleType>
        <xsd:restriction base="dms:Text"/>
      </xsd:simpleType>
    </xsd:element>
    <xsd:element name="lcf76f155ced4ddcb4097134ff3c332f" ma:index="13" nillable="true" ma:taxonomy="true" ma:internalName="lcf76f155ced4ddcb4097134ff3c332f" ma:taxonomyFieldName="MediaServiceImageTags" ma:displayName="Etiquetas de imagen" ma:readOnly="false" ma:fieldId="{5cf76f15-5ced-4ddc-b409-7134ff3c332f}" ma:taxonomyMulti="true" ma:sspId="23ad8494-3dbe-4524-a744-7eebe0af8ea9" ma:termSetId="09814cd3-568e-fe90-9814-8d621ff8fb84" ma:anchorId="fba54fb3-c3e1-fe81-a776-ca4b69148c4d" ma:open="true" ma:isKeyword="false">
      <xsd:complexType>
        <xsd:sequence>
          <xsd:element ref="pc:Terms" minOccurs="0" maxOccurs="1"/>
        </xsd:sequence>
      </xsd:complexType>
    </xsd:element>
    <xsd:element name="MediaServiceLocation" ma:index="15" nillable="true" ma:displayName="Location" ma:hidden="true" ma:internalName="MediaServiceLocation" ma:readOnly="true">
      <xsd:simpleType>
        <xsd:restriction base="dms:Text"/>
      </xsd:simpleType>
    </xsd:element>
    <xsd:element name="MediaServiceOCR" ma:index="16" nillable="true" ma:displayName="Extracted Text" ma:hidden="true" ma:internalName="MediaServiceOCR" ma:readOnly="true">
      <xsd:simpleType>
        <xsd:restriction base="dms:Note"/>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ABDELILAHZIRRINI" ma:index="21" nillable="true" ma:displayName=" ABDELILAH ZIRRINI" ma:format="Dropdown" ma:hidden="true" ma:internalName="ABDELILAHZIRRINI" ma:readOnly="false">
      <xsd:simpleType>
        <xsd:restriction base="dms:Text">
          <xsd:maxLength value="255"/>
        </xsd:restriction>
      </xsd:simpleType>
    </xsd:element>
    <xsd:element name="_Flow_SignoffStatus" ma:index="22" nillable="true" ma:displayName="Sign-off status" ma:internalName="Sign_x002d_off_x0020_status">
      <xsd:simpleType>
        <xsd:restriction base="dms:Text"/>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earchProperties" ma:index="24"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494b5e-8b49-4fd5-9515-91a469312163"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1c5dbf85-7ca4-4622-9f20-4bbf1b6f557f}" ma:internalName="TaxCatchAll" ma:readOnly="false" ma:showField="CatchAllData" ma:web="c0494b5e-8b49-4fd5-9515-91a469312163">
      <xsd:complexType>
        <xsd:complexContent>
          <xsd:extension base="dms:MultiChoiceLookup">
            <xsd:sequence>
              <xsd:element name="Value" type="dms:Lookup" maxOccurs="unbounded" minOccurs="0" nillable="true"/>
            </xsd:sequence>
          </xsd:extension>
        </xsd:complexContent>
      </xsd:complexType>
    </xsd:element>
    <xsd:element name="SharedWithUsers" ma:index="19" nillable="true" ma:displayName="Compartido con"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0" nillable="true" ma:displayName="Detalles de uso compartido" ma:hidden="true" ma:internalName="SharedWithDetails"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Tipo de contenido"/>
        <xsd:element ref="dc:title" minOccurs="0" maxOccurs="1" ma:index="1"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B79DA22-055A-4E93-88BE-BAAF5EFFB1B9}">
  <ds:schemaRefs>
    <ds:schemaRef ds:uri="http://purl.org/dc/elements/1.1/"/>
    <ds:schemaRef ds:uri="http://purl.org/dc/terms/"/>
    <ds:schemaRef ds:uri="http://www.w3.org/XML/1998/namespace"/>
    <ds:schemaRef ds:uri="c0494b5e-8b49-4fd5-9515-91a469312163"/>
    <ds:schemaRef ds:uri="http://schemas.microsoft.com/office/2006/documentManagement/types"/>
    <ds:schemaRef ds:uri="http://schemas.openxmlformats.org/package/2006/metadata/core-properties"/>
    <ds:schemaRef ds:uri="http://schemas.microsoft.com/office/2006/metadata/properties"/>
    <ds:schemaRef ds:uri="56d861d0-51b9-4cf9-826c-19d8c8905ae4"/>
    <ds:schemaRef ds:uri="http://schemas.microsoft.com/office/infopath/2007/PartnerControls"/>
    <ds:schemaRef ds:uri="http://purl.org/dc/dcmitype/"/>
  </ds:schemaRefs>
</ds:datastoreItem>
</file>

<file path=customXml/itemProps2.xml><?xml version="1.0" encoding="utf-8"?>
<ds:datastoreItem xmlns:ds="http://schemas.openxmlformats.org/officeDocument/2006/customXml" ds:itemID="{9BB6EA1A-8023-489D-A8CF-069FF87BEA2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6d861d0-51b9-4cf9-826c-19d8c8905ae4"/>
    <ds:schemaRef ds:uri="c0494b5e-8b49-4fd5-9515-91a46931216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EBE0ECB-44D9-4ADB-AD98-BC3150AD9D9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353</TotalTime>
  <Words>5656</Words>
  <Application>Microsoft Office PowerPoint</Application>
  <PresentationFormat>Panorámica</PresentationFormat>
  <Paragraphs>435</Paragraphs>
  <Slides>42</Slides>
  <Notes>41</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42</vt:i4>
      </vt:variant>
    </vt:vector>
  </HeadingPairs>
  <TitlesOfParts>
    <vt:vector size="49" baseType="lpstr">
      <vt:lpstr>Arial Black</vt:lpstr>
      <vt:lpstr>Noto Sans Symbols</vt:lpstr>
      <vt:lpstr>Twentieth Century</vt:lpstr>
      <vt:lpstr>Calibri</vt:lpstr>
      <vt:lpstr>Schoolbell</vt:lpstr>
      <vt:lpstr>Arial</vt:lpstr>
      <vt:lpstr>Retrospección</vt:lpstr>
      <vt:lpstr>Presentación de PowerPoint</vt:lpstr>
      <vt:lpstr>Presentación de PowerPoint</vt:lpstr>
      <vt:lpstr>Presentación de PowerPoint</vt:lpstr>
      <vt:lpstr>OBJECTIU PROFESSIONAL: ESTRATÈGIA DE TREBALL</vt:lpstr>
      <vt:lpstr>Presentación de PowerPoint</vt:lpstr>
      <vt:lpstr>Presentación de PowerPoint</vt:lpstr>
      <vt:lpstr>Presentación de PowerPoint</vt:lpstr>
      <vt:lpstr>Competències personals i professionals</vt:lpstr>
      <vt:lpstr>Què són les competències?</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ANÀLISI</vt:lpstr>
      <vt:lpstr>PERFIL PROFESSIONAL: BIO</vt:lpstr>
      <vt:lpstr>Presentación de PowerPoint</vt:lpstr>
      <vt:lpstr>Presentación de PowerPoint</vt:lpstr>
      <vt:lpstr>EINES DE RECERCA DE FEINA:  CARTA DE PRESENTACIÓ I CV</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Ester Cervantes</dc:creator>
  <cp:lastModifiedBy>Paula Ruiz Fernández</cp:lastModifiedBy>
  <cp:revision>19</cp:revision>
  <cp:lastPrinted>2024-04-25T15:56:01Z</cp:lastPrinted>
  <dcterms:created xsi:type="dcterms:W3CDTF">2020-03-02T09:06:15Z</dcterms:created>
  <dcterms:modified xsi:type="dcterms:W3CDTF">2024-04-25T16:17:35Z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0x01010073F2009E215F7947B9A8F803FC3CC65B</vt:lpwstr>
  </property>
  <property fmtid="{D5CDD505-2E9C-101B-9397-08002B2CF9AE}" pid="3" name="Order">
    <vt:r8>17939300</vt:r8>
  </property>
</Properties>
</file>