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C74E-34E4-452A-3900-B0AFCEA9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C0832-B30B-C28C-9932-24BB9EC9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A9BC-DB8B-3905-E144-859F7A0F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47B8-CEAF-8B4A-90C1-BD8C1713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ACA0-9503-7D75-7783-B204A37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E6D6-2862-DDE6-9390-88CC053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E8935-08F4-53AE-4245-90C536C7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7AC4-1F1B-0401-7002-4BEAB392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CB28-A8F9-DA6A-3901-FEAD86FF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5120-17E4-09CE-B265-98109770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E9AE7-3686-D4FF-2B2A-7299434E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8022-AB66-7F64-F5B9-C8515B7B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3EFE-702B-0129-60B2-39929CF8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4DB5-5DBF-3E81-9B42-0870ADCF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7EDD-F7A1-6C29-4297-7A711F11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875-1E8F-E0F3-3E8D-11D6744E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71A6-E9FE-E073-830A-C231842C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685D8-C358-873C-F515-A9911695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1FF0-311B-2B4A-2C95-FA0401F4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48A2-2DC3-C061-7BDC-8A6F4641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42EA-21E1-9623-D64F-1A6D30CD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789B-DEDC-E15E-009C-B26E142E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EB25-6DCC-5FEB-B4FF-25F2EDC5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0505-6C3C-B577-61C2-9FEBE35C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2E0C-B6B4-AF2B-3E2B-4253F21C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5138-22BD-F9C5-C908-C85E5FE6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D105-C7F7-92D6-DA6E-4A7CA319D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4852-B275-0495-0362-5946689AA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3321-48D5-FCC8-D9EC-DA3E6C29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188BA-630F-102E-2A0A-A1682EAF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F440D-20D2-247B-ECED-5BCD246D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886A-0382-7BC7-14CD-C94BB604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1BED-F068-DBD3-9118-05407947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EF526-A679-03A8-7C44-C49CC708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17D11-4DDF-628D-C647-3C8F5D2EE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E3DFF-0A49-3281-AF5E-AC14F88E1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A4A77-4960-0F09-10BD-0F16EEFC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04DB0-CF47-D83C-A08F-FBECBBBF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3305-BC34-CDCB-A59C-5E8928CF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1156-0052-F456-E7C0-74902169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A744E-2167-556E-02ED-CADBC952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79EE5-73A7-2883-66E8-AB4945F1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6E02B-9087-AC2A-0021-49BF6D75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E4352-843D-38AF-41A9-3090DF62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84298-6597-0727-B0B4-3797FFF0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BD548-0EAC-8E06-7388-076C599E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CD8C-C74B-AD53-43C0-7850090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EB37-5BDF-ECD5-92A2-01B41BF2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6718F-103C-E181-CAAF-F9EC77C9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156DB-458B-4894-E560-2CE529C3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EF1BC-9702-D512-9C36-395A4363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A4C51-E703-F30C-2FBC-E78BAAF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674F-DAB4-1C62-26FA-92910B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E312E-0149-475D-EAEB-6061A6256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1EEF-13A6-267A-2235-5B8660D3A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FE05-507A-4266-6860-ACF07B22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600A8-75B9-A11F-2C83-16BAB21D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DE13A-B193-A8C0-AEA9-7C6A1B1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3CC90-96D1-20C8-1029-B4F878A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C1E8-9BDA-7E79-051B-331FE4EB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F0D55-FC82-27B2-A943-6315BF3F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E37D-F91E-4F9E-9FE7-AF8CC1D110A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1512-B80A-7333-091C-D4A2084C5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D9E8-1B60-9827-93B5-DA4200726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27B1-5011-49CD-B294-BB821CAF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DD1-8611-BD07-9E38-DA66F4C29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with different learning rate and its decay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08CD8-B937-E6C0-92A3-3728EE31C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2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496-983C-9EDF-BF61-23B097E4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NA=0.2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6D6C7C-49AA-7D04-A13A-00A481DE2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39" y="1982469"/>
            <a:ext cx="3565756" cy="359007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2EFB7-0AFD-19BF-1015-EC8462E2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0" y="1830986"/>
            <a:ext cx="4366638" cy="38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84C0-38DB-16A9-7D76-656C6217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9B7A7F-E1C2-86C0-18AC-3CA0F504B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756" y="1825625"/>
            <a:ext cx="8690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075B-CD82-7232-6A81-AAD77CF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NA=0.3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3460D-6AC4-6778-C6F2-061576F4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0" y="1923626"/>
            <a:ext cx="4423531" cy="4199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75410-69DA-32CD-3C32-8A82EBFC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87" y="1839171"/>
            <a:ext cx="4935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6E3B-F832-54A0-EF83-5355B11C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7B049-1FF1-327C-7A10-047CA4E1A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95" y="1825625"/>
            <a:ext cx="7968410" cy="4351338"/>
          </a:xfrm>
        </p:spPr>
      </p:pic>
    </p:spTree>
    <p:extLst>
      <p:ext uri="{BB962C8B-B14F-4D97-AF65-F5344CB8AC3E}">
        <p14:creationId xmlns:p14="http://schemas.microsoft.com/office/powerpoint/2010/main" val="355944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5CBC-2E75-A670-179A-BA5A5A37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NA=0.4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44F7B-9DB8-F862-CF49-84778E649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4" y="1845945"/>
            <a:ext cx="46629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9C82E-52FE-82D0-7344-2FCCE724F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51" y="1845945"/>
            <a:ext cx="5005075" cy="44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6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811B-5DA6-F53B-DD52-85B72783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9694C-16F1-D3AD-52E6-0424C155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85" y="1825625"/>
            <a:ext cx="8562429" cy="4351338"/>
          </a:xfrm>
        </p:spPr>
      </p:pic>
    </p:spTree>
    <p:extLst>
      <p:ext uri="{BB962C8B-B14F-4D97-AF65-F5344CB8AC3E}">
        <p14:creationId xmlns:p14="http://schemas.microsoft.com/office/powerpoint/2010/main" val="344445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AF18-769C-5BAB-AC84-C6F57586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642B7F-84BC-7E02-36C2-6699F4C07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44563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1745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63562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4558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3064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FMNIST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8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NA=0.2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46.69%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NA=0.3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9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0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169-8D0F-0D30-D804-4223362A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decay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C7BF4-CC8A-3FC8-BD38-DC963F45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39206"/>
            <a:ext cx="7010400" cy="2924175"/>
          </a:xfrm>
        </p:spPr>
      </p:pic>
    </p:spTree>
    <p:extLst>
      <p:ext uri="{BB962C8B-B14F-4D97-AF65-F5344CB8AC3E}">
        <p14:creationId xmlns:p14="http://schemas.microsoft.com/office/powerpoint/2010/main" val="15746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2423-8FAE-1756-E079-B257C8D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decay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51659-051F-775A-44BC-5AD4E67CE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53444"/>
            <a:ext cx="5029200" cy="3695700"/>
          </a:xfrm>
        </p:spPr>
      </p:pic>
    </p:spTree>
    <p:extLst>
      <p:ext uri="{BB962C8B-B14F-4D97-AF65-F5344CB8AC3E}">
        <p14:creationId xmlns:p14="http://schemas.microsoft.com/office/powerpoint/2010/main" val="218352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F580-6938-5404-0A6A-1B575B6F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Decay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7B89F-CF5B-B190-674D-E6803445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7" y="3082131"/>
            <a:ext cx="5381625" cy="1838325"/>
          </a:xfrm>
        </p:spPr>
      </p:pic>
    </p:spTree>
    <p:extLst>
      <p:ext uri="{BB962C8B-B14F-4D97-AF65-F5344CB8AC3E}">
        <p14:creationId xmlns:p14="http://schemas.microsoft.com/office/powerpoint/2010/main" val="272497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7E3C-389B-7E9D-390A-77E1FF48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Decay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41257-9AFD-1BCB-B409-94F8016D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10631"/>
            <a:ext cx="6324600" cy="2981325"/>
          </a:xfrm>
        </p:spPr>
      </p:pic>
    </p:spTree>
    <p:extLst>
      <p:ext uri="{BB962C8B-B14F-4D97-AF65-F5344CB8AC3E}">
        <p14:creationId xmlns:p14="http://schemas.microsoft.com/office/powerpoint/2010/main" val="35462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46C2-ED81-4B3F-55EC-2BB7B869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2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Starting </a:t>
            </a:r>
            <a:r>
              <a:rPr lang="en-US" sz="4000" dirty="0" err="1"/>
              <a:t>lr</a:t>
            </a:r>
            <a:r>
              <a:rPr lang="en-US" sz="4000" dirty="0"/>
              <a:t>=1e-3  Ending </a:t>
            </a:r>
            <a:r>
              <a:rPr lang="en-US" sz="4000" dirty="0" err="1"/>
              <a:t>lr</a:t>
            </a:r>
            <a:r>
              <a:rPr lang="en-US" sz="4000" dirty="0"/>
              <a:t>=1e-6 (1.28e-6 for Custom)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336F0-DFC3-3FFE-A199-D74ED00E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928433"/>
              </p:ext>
            </p:extLst>
          </p:nvPr>
        </p:nvGraphicFramePr>
        <p:xfrm>
          <a:off x="453813" y="1825625"/>
          <a:ext cx="10899985" cy="154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997">
                  <a:extLst>
                    <a:ext uri="{9D8B030D-6E8A-4147-A177-3AD203B41FA5}">
                      <a16:colId xmlns:a16="http://schemas.microsoft.com/office/drawing/2014/main" val="380595613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3198488298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3507554920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743492315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2641270410"/>
                    </a:ext>
                  </a:extLst>
                </a:gridCol>
              </a:tblGrid>
              <a:tr h="516361">
                <a:tc>
                  <a:txBody>
                    <a:bodyPr/>
                    <a:lstStyle/>
                    <a:p>
                      <a:r>
                        <a:rPr lang="en-US" dirty="0"/>
                        <a:t>Tested with 4 kernels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Exponential_Decay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Cosine_Decay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09884"/>
                  </a:ext>
                </a:extLst>
              </a:tr>
              <a:tr h="516361">
                <a:tc>
                  <a:txBody>
                    <a:bodyPr/>
                    <a:lstStyle/>
                    <a:p>
                      <a:r>
                        <a:rPr lang="en-US" dirty="0"/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0405"/>
                  </a:ext>
                </a:extLst>
              </a:tr>
              <a:tr h="516361">
                <a:tc>
                  <a:txBody>
                    <a:bodyPr/>
                    <a:lstStyle/>
                    <a:p>
                      <a:r>
                        <a:rPr lang="en-US" dirty="0"/>
                        <a:t>CIFAR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869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19CFA0-86BB-B916-96D3-12377EC5F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59146"/>
              </p:ext>
            </p:extLst>
          </p:nvPr>
        </p:nvGraphicFramePr>
        <p:xfrm>
          <a:off x="397935" y="3955627"/>
          <a:ext cx="10899985" cy="139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997">
                  <a:extLst>
                    <a:ext uri="{9D8B030D-6E8A-4147-A177-3AD203B41FA5}">
                      <a16:colId xmlns:a16="http://schemas.microsoft.com/office/drawing/2014/main" val="3930016060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224475404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1260482610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4155834232"/>
                    </a:ext>
                  </a:extLst>
                </a:gridCol>
                <a:gridCol w="2179997">
                  <a:extLst>
                    <a:ext uri="{9D8B030D-6E8A-4147-A177-3AD203B41FA5}">
                      <a16:colId xmlns:a16="http://schemas.microsoft.com/office/drawing/2014/main" val="1164052608"/>
                    </a:ext>
                  </a:extLst>
                </a:gridCol>
              </a:tblGrid>
              <a:tr h="466231">
                <a:tc>
                  <a:txBody>
                    <a:bodyPr/>
                    <a:lstStyle/>
                    <a:p>
                      <a:r>
                        <a:rPr lang="en-US" dirty="0"/>
                        <a:t>Tested with 4 CNNs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Exponential_Decay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Cosine_Decay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72460"/>
                  </a:ext>
                </a:extLst>
              </a:tr>
              <a:tr h="466231">
                <a:tc>
                  <a:txBody>
                    <a:bodyPr/>
                    <a:lstStyle/>
                    <a:p>
                      <a:r>
                        <a:rPr lang="en-US" dirty="0"/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35050"/>
                  </a:ext>
                </a:extLst>
              </a:tr>
              <a:tr h="466231">
                <a:tc>
                  <a:txBody>
                    <a:bodyPr/>
                    <a:lstStyle/>
                    <a:p>
                      <a:r>
                        <a:rPr lang="en-US" dirty="0"/>
                        <a:t>CIFAR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1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3EF0-3709-6703-F56F-D0110FCB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different 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D7ACD-4A23-2907-116F-0F30EC2E8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11879" r="-1107" b="25750"/>
          <a:stretch/>
        </p:blipFill>
        <p:spPr>
          <a:xfrm>
            <a:off x="838200" y="2262293"/>
            <a:ext cx="5077326" cy="2296160"/>
          </a:xfrm>
        </p:spPr>
      </p:pic>
    </p:spTree>
    <p:extLst>
      <p:ext uri="{BB962C8B-B14F-4D97-AF65-F5344CB8AC3E}">
        <p14:creationId xmlns:p14="http://schemas.microsoft.com/office/powerpoint/2010/main" val="191377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B5B-6DF9-61D7-AA9B-3813E8C1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NA=0.1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7AED4-B010-2968-D4DE-FBD3DC77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3" y="1937173"/>
            <a:ext cx="3815555" cy="335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0CFE8-3324-0033-A878-24DA0CFD7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27" y="1813929"/>
            <a:ext cx="4103895" cy="36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2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C3DC-C5D8-8431-BC8D-772A9A1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03431-AEEA-F58D-EBBC-0FA596DA0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268" y="2160142"/>
            <a:ext cx="6913463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7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Testing with different learning rate and its decay function</vt:lpstr>
      <vt:lpstr>Step decay</vt:lpstr>
      <vt:lpstr>Exp decay</vt:lpstr>
      <vt:lpstr>Custom Decay</vt:lpstr>
      <vt:lpstr>Cosine Decay</vt:lpstr>
      <vt:lpstr>Starting lr=1e-3  Ending lr=1e-6 (1.28e-6 for Custom)</vt:lpstr>
      <vt:lpstr>Testing different NA</vt:lpstr>
      <vt:lpstr>NA=0.1</vt:lpstr>
      <vt:lpstr>PowerPoint Presentation</vt:lpstr>
      <vt:lpstr>NA=0.2</vt:lpstr>
      <vt:lpstr>PowerPoint Presentation</vt:lpstr>
      <vt:lpstr>NA=0.3</vt:lpstr>
      <vt:lpstr>PowerPoint Presentation</vt:lpstr>
      <vt:lpstr>NA=0.4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Xulun Huang</dc:creator>
  <cp:lastModifiedBy>Xulun Huang</cp:lastModifiedBy>
  <cp:revision>2</cp:revision>
  <dcterms:created xsi:type="dcterms:W3CDTF">2024-09-05T04:04:02Z</dcterms:created>
  <dcterms:modified xsi:type="dcterms:W3CDTF">2024-09-05T06:47:02Z</dcterms:modified>
</cp:coreProperties>
</file>