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3" r:id="rId9"/>
    <p:sldId id="264" r:id="rId10"/>
    <p:sldId id="262" r:id="rId11"/>
    <p:sldId id="267" r:id="rId12"/>
    <p:sldId id="265" r:id="rId13"/>
    <p:sldId id="266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lun Huang" initials="XH" lastIdx="1" clrIdx="0">
    <p:extLst>
      <p:ext uri="{19B8F6BF-5375-455C-9EA6-DF929625EA0E}">
        <p15:presenceInfo xmlns:p15="http://schemas.microsoft.com/office/powerpoint/2012/main" userId="b0a648b598f4a6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68" y="94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for </a:t>
            </a:r>
            <a:r>
              <a:rPr lang="en-US" dirty="0" err="1"/>
              <a:t>kernel</a:t>
            </a:r>
            <a:r>
              <a:rPr lang="en-US" baseline="0" dirty="0" err="1"/>
              <a:t>+FC</a:t>
            </a:r>
            <a:endParaRPr lang="en-US" dirty="0"/>
          </a:p>
        </c:rich>
      </c:tx>
      <c:layout>
        <c:manualLayout>
          <c:xMode val="edge"/>
          <c:yMode val="edge"/>
          <c:x val="0.40054642626193465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dmnist</c:v>
                </c:pt>
                <c:pt idx="1">
                  <c:v>fmnist</c:v>
                </c:pt>
                <c:pt idx="2">
                  <c:v>cifar_gray</c:v>
                </c:pt>
                <c:pt idx="3">
                  <c:v>cifar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97.31</c:v>
                </c:pt>
                <c:pt idx="1">
                  <c:v>88.12</c:v>
                </c:pt>
                <c:pt idx="2">
                  <c:v>45.39</c:v>
                </c:pt>
                <c:pt idx="3">
                  <c:v>52.28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8B-4D3B-937C-8B049394D2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symm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dmnist</c:v>
                </c:pt>
                <c:pt idx="1">
                  <c:v>fmnist</c:v>
                </c:pt>
                <c:pt idx="2">
                  <c:v>cifar_gray</c:v>
                </c:pt>
                <c:pt idx="3">
                  <c:v>cifar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97.3</c:v>
                </c:pt>
                <c:pt idx="1">
                  <c:v>88.32</c:v>
                </c:pt>
                <c:pt idx="2">
                  <c:v>45.54</c:v>
                </c:pt>
                <c:pt idx="3">
                  <c:v>50.36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8B-4D3B-937C-8B049394D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266384"/>
        <c:axId val="623275024"/>
      </c:barChart>
      <c:catAx>
        <c:axId val="6232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275024"/>
        <c:crosses val="autoZero"/>
        <c:auto val="1"/>
        <c:lblAlgn val="ctr"/>
        <c:lblOffset val="100"/>
        <c:noMultiLvlLbl val="0"/>
      </c:catAx>
      <c:valAx>
        <c:axId val="62327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2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for </a:t>
            </a:r>
            <a:r>
              <a:rPr lang="en-US" baseline="0" dirty="0" err="1"/>
              <a:t>kernel+FC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d=10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dmnist</c:v>
                </c:pt>
                <c:pt idx="1">
                  <c:v>fmnist</c:v>
                </c:pt>
                <c:pt idx="2">
                  <c:v>cifar_gray</c:v>
                </c:pt>
                <c:pt idx="3">
                  <c:v>cifar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97.3</c:v>
                </c:pt>
                <c:pt idx="1">
                  <c:v>88.32</c:v>
                </c:pt>
                <c:pt idx="2">
                  <c:v>45.54</c:v>
                </c:pt>
                <c:pt idx="3">
                  <c:v>50.36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AD-4161-8FCD-97F6B47995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d=20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dmnist</c:v>
                </c:pt>
                <c:pt idx="1">
                  <c:v>fmnist</c:v>
                </c:pt>
                <c:pt idx="2">
                  <c:v>cifar_gray</c:v>
                </c:pt>
                <c:pt idx="3">
                  <c:v>cifar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97.41</c:v>
                </c:pt>
                <c:pt idx="1">
                  <c:v>85.87</c:v>
                </c:pt>
                <c:pt idx="2">
                  <c:v>42.18</c:v>
                </c:pt>
                <c:pt idx="3">
                  <c:v>50.75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AD-4161-8FCD-97F6B4799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6490688"/>
        <c:axId val="636495968"/>
      </c:barChart>
      <c:catAx>
        <c:axId val="63649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95968"/>
        <c:crosses val="autoZero"/>
        <c:auto val="1"/>
        <c:lblAlgn val="ctr"/>
        <c:lblOffset val="100"/>
        <c:noMultiLvlLbl val="0"/>
      </c:catAx>
      <c:valAx>
        <c:axId val="6364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9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dmnist</c:v>
                </c:pt>
                <c:pt idx="1">
                  <c:v>fmnist</c:v>
                </c:pt>
                <c:pt idx="2">
                  <c:v>cifar_gray</c:v>
                </c:pt>
                <c:pt idx="3">
                  <c:v>cifar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98.09</c:v>
                </c:pt>
                <c:pt idx="1">
                  <c:v>87.94</c:v>
                </c:pt>
                <c:pt idx="2">
                  <c:v>45.51</c:v>
                </c:pt>
                <c:pt idx="3">
                  <c:v>49.28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52-4008-8AC1-6D39EE552D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dmnist</c:v>
                </c:pt>
                <c:pt idx="1">
                  <c:v>fmnist</c:v>
                </c:pt>
                <c:pt idx="2">
                  <c:v>cifar_gray</c:v>
                </c:pt>
                <c:pt idx="3">
                  <c:v>cifar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97.3</c:v>
                </c:pt>
                <c:pt idx="1">
                  <c:v>88.32</c:v>
                </c:pt>
                <c:pt idx="2">
                  <c:v>45.54</c:v>
                </c:pt>
                <c:pt idx="3">
                  <c:v>50.36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52-4008-8AC1-6D39EE552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89328"/>
        <c:axId val="12890768"/>
      </c:barChart>
      <c:catAx>
        <c:axId val="1288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0768"/>
        <c:crosses val="autoZero"/>
        <c:auto val="1"/>
        <c:lblAlgn val="ctr"/>
        <c:lblOffset val="100"/>
        <c:noMultiLvlLbl val="0"/>
      </c:catAx>
      <c:valAx>
        <c:axId val="1289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2T00:41:24.00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1C1C-4AFD-0CD5-21F6-754E96026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3E056-5D53-D0EC-3EBE-E0098EAC7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55CE-5C68-4F67-6073-15579523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9F74-0B4F-43D8-F294-3D5ED833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01B1-9C66-510A-9A8B-12529076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7394-EFE8-D1B1-9601-1120076C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AF2D5-96F4-46AB-C3B0-C5D7BA1D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9DB3-0616-7F0B-1D57-36E3FBB4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4A4D-79BB-4FCA-6974-003651D9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3042-44FC-2BFF-016F-7599DE15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796B7-39B1-D38A-738F-C69FD80EF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5E027-8221-9D38-6C76-EC1B78E9F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6A1DF-2D54-C2AC-7E2A-380A8D35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DFC4-C3CB-19B9-4A9D-9C64FCF7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95AC-9C7E-A502-1CB4-AC9CAF0D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134B-8018-3953-AF9A-A5D49E12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03F2-5264-6EB0-72CF-72C7EF47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CA77-E25B-B7A3-D2D2-C1D46F33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AA0C-E5ED-14A5-C38E-5D7A3110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A979-236A-866C-7560-9A18A389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6598-3D55-4E32-C76A-216C86B7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C279D-7867-2798-1D0D-554AC080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9507F-9DA7-A19B-5B96-204DA1D9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33C7-C20C-97AF-1FF8-2E64C538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BFB16-355A-CE36-7699-5A65A302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E7EA-3285-807F-C393-4CB5141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746E-E102-75A9-92D5-F4C624199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1E2C0-6379-7DF1-E841-7B3BDC1DB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F09E-A3D5-C56C-8E07-4E98D4D2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57B3-B3C2-775A-917D-60877C76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A6CF3-E7C0-7E8C-9BAF-E9CFAC8A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3A-9F67-8CBF-5761-CD2F22EB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50F3D-CA3F-552D-130F-AEB008F3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D8BA-E947-D21B-A2C8-FE25F524F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3B242-E186-A2F6-ABA5-6A191B4E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E4877-4485-F34E-7C04-A8FEB2624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631C3-B473-FE05-4847-4CD98934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951BA-938A-5AC3-7CE1-8B602841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72D3C-12D3-4C87-3910-8057AC61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49AF-C7FB-BE46-F4C2-C9B1CD88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2739F-11CF-4572-96AC-52AE91B6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0ACB5-B6AC-1295-7F76-1627AB9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F560C-1357-8F66-84FF-FFEBA1EA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FE8C-B9CF-0C3D-67D3-70366097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B0527-1D9A-1CAA-57BB-CAF4191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385BA-6E49-8EA7-417B-9361A400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4B32-A818-9DB2-A330-E3B79806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6E6C-9A51-8E39-B44E-940488D8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0054-738B-4BEF-BBAF-7F1354E9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8D9C8-F9BC-FA68-69AA-799F7A77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613-80E7-A95B-02AC-5A5D608F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698C-DEE7-14B2-D01F-257B8BDB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8059-9271-A29F-6CF0-9EEBE678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FEC39-82EC-91D5-B40D-7E6525829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0C1F1-D2A7-F109-7369-B5DA4F315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2BA99-5A31-3AA8-ECAD-8F3E405A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187B5-BA10-BEC6-14D0-7D63EB5E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3D1C-E2A9-3792-61C8-14265E4B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F0970-B2A0-011C-7D30-E81AE937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6DC00-A76D-80A8-EA25-8A6814AA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4D646-E155-D709-4479-49A372C88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DC1B-EE4C-4832-85E4-51A24871173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4F7C-4CCD-1A69-F6E2-9D8CE41DF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27BC-220E-8CCD-5EE9-6229368F5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ED58-60A4-48D7-8250-87620C99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B0B3-BE63-B3FF-0685-73A45DA3A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with kernels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96B2-BC55-146F-B616-DFC703483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Xulun Huang</a:t>
            </a:r>
          </a:p>
        </p:txBody>
      </p:sp>
    </p:spTree>
    <p:extLst>
      <p:ext uri="{BB962C8B-B14F-4D97-AF65-F5344CB8AC3E}">
        <p14:creationId xmlns:p14="http://schemas.microsoft.com/office/powerpoint/2010/main" val="401010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EBE6-7B71-DBC2-36A6-AB1F61F0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based on different filter sizes</a:t>
            </a:r>
            <a:br>
              <a:rPr lang="en-US" dirty="0"/>
            </a:br>
            <a:r>
              <a:rPr lang="en-US" dirty="0"/>
              <a:t>(d=10 vs d=20)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15130F-5ED8-F7B5-70F3-BB172D6E3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7300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58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B9DB-CD5B-AF46-F49E-46A2AAFA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 used: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D21D7-9ECF-2D97-08A0-DA88DBD81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21" y="2643130"/>
            <a:ext cx="4199915" cy="35699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0070F-A848-F856-EDB7-76100CB74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4" y="2643130"/>
            <a:ext cx="4199915" cy="3569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529FF-457D-A2E9-DEB6-354C5E393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79" y="264696"/>
            <a:ext cx="2271112" cy="22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ECDB-31D0-E1A3-6FCD-EDE6BD28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based on different rotations</a:t>
            </a:r>
            <a:br>
              <a:rPr lang="en-US" dirty="0"/>
            </a:br>
            <a:r>
              <a:rPr lang="en-US" dirty="0"/>
              <a:t>(45 vs 90 degrees per rotation of filter)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21831D-2D26-2FE5-8ADD-2E3452E55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61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924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AD71-01B3-14C3-80CC-B80A191C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size vs even size filters( 15x15 vs 16x16)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DA624-3F89-2C4E-52E3-E0CB95553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98" y="1825625"/>
            <a:ext cx="8478603" cy="4351338"/>
          </a:xfrm>
        </p:spPr>
      </p:pic>
    </p:spTree>
    <p:extLst>
      <p:ext uri="{BB962C8B-B14F-4D97-AF65-F5344CB8AC3E}">
        <p14:creationId xmlns:p14="http://schemas.microsoft.com/office/powerpoint/2010/main" val="126784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5F75-1915-7723-F321-F234F7B2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723C-6FE5-172E-F804-2BC382B2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Kernel+FC</a:t>
            </a:r>
            <a:r>
              <a:rPr lang="en-US" dirty="0"/>
              <a:t> for 28x28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C5B43-B6A6-94B8-5320-E932F6DDC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2231886"/>
            <a:ext cx="6048124" cy="394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594DF-DE4C-0047-E1A6-7C15B16EC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6148805"/>
            <a:ext cx="18573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2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016F-C27F-92E3-F95F-C87AAB41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0B26-4C07-FC5A-E7E6-1829B701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CNN+FC for 28x28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92DC4-BA2D-8B4C-DD0F-4786CE7A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95" y="2228156"/>
            <a:ext cx="5961647" cy="4143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E83D8-7DBB-37AE-6037-7F1D9C20C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95" y="6321425"/>
            <a:ext cx="16859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FBE0-9E98-10DA-1DF6-1F7539A7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for comparison( kernel  d=10, </a:t>
            </a:r>
            <a:r>
              <a:rPr lang="en-US" dirty="0" err="1"/>
              <a:t>symm</a:t>
            </a:r>
            <a:r>
              <a:rPr lang="en-US" dirty="0"/>
              <a:t> boundary, 90 degree rotation)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C02F1F-7CDC-BAD3-48F2-2039ED542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405833"/>
              </p:ext>
            </p:extLst>
          </p:nvPr>
        </p:nvGraphicFramePr>
        <p:xfrm>
          <a:off x="838199" y="1825626"/>
          <a:ext cx="11024937" cy="307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991">
                  <a:extLst>
                    <a:ext uri="{9D8B030D-6E8A-4147-A177-3AD203B41FA5}">
                      <a16:colId xmlns:a16="http://schemas.microsoft.com/office/drawing/2014/main" val="2202888050"/>
                    </a:ext>
                  </a:extLst>
                </a:gridCol>
                <a:gridCol w="1574991">
                  <a:extLst>
                    <a:ext uri="{9D8B030D-6E8A-4147-A177-3AD203B41FA5}">
                      <a16:colId xmlns:a16="http://schemas.microsoft.com/office/drawing/2014/main" val="793146190"/>
                    </a:ext>
                  </a:extLst>
                </a:gridCol>
                <a:gridCol w="1574991">
                  <a:extLst>
                    <a:ext uri="{9D8B030D-6E8A-4147-A177-3AD203B41FA5}">
                      <a16:colId xmlns:a16="http://schemas.microsoft.com/office/drawing/2014/main" val="504666202"/>
                    </a:ext>
                  </a:extLst>
                </a:gridCol>
                <a:gridCol w="1574991">
                  <a:extLst>
                    <a:ext uri="{9D8B030D-6E8A-4147-A177-3AD203B41FA5}">
                      <a16:colId xmlns:a16="http://schemas.microsoft.com/office/drawing/2014/main" val="3667396202"/>
                    </a:ext>
                  </a:extLst>
                </a:gridCol>
                <a:gridCol w="1574991">
                  <a:extLst>
                    <a:ext uri="{9D8B030D-6E8A-4147-A177-3AD203B41FA5}">
                      <a16:colId xmlns:a16="http://schemas.microsoft.com/office/drawing/2014/main" val="305968602"/>
                    </a:ext>
                  </a:extLst>
                </a:gridCol>
                <a:gridCol w="1574991">
                  <a:extLst>
                    <a:ext uri="{9D8B030D-6E8A-4147-A177-3AD203B41FA5}">
                      <a16:colId xmlns:a16="http://schemas.microsoft.com/office/drawing/2014/main" val="2712950855"/>
                    </a:ext>
                  </a:extLst>
                </a:gridCol>
                <a:gridCol w="1574991">
                  <a:extLst>
                    <a:ext uri="{9D8B030D-6E8A-4147-A177-3AD203B41FA5}">
                      <a16:colId xmlns:a16="http://schemas.microsoft.com/office/drawing/2014/main" val="3210958072"/>
                    </a:ext>
                  </a:extLst>
                </a:gridCol>
              </a:tblGrid>
              <a:tr h="943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Params( for 28x28 and 32x32)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Flops (for 28x28 and 32x32)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Cifar_gray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26265"/>
                  </a:ext>
                </a:extLst>
              </a:tr>
              <a:tr h="943532">
                <a:tc>
                  <a:txBody>
                    <a:bodyPr/>
                    <a:lstStyle/>
                    <a:p>
                      <a:r>
                        <a:rPr lang="en-US" dirty="0"/>
                        <a:t>CNN+FC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8194</a:t>
                      </a:r>
                    </a:p>
                    <a:p>
                      <a:r>
                        <a:rPr lang="en-US" dirty="0"/>
                        <a:t>10594</a:t>
                      </a:r>
                    </a:p>
                    <a:p>
                      <a:r>
                        <a:rPr lang="en-US" dirty="0"/>
                        <a:t>11242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536340</a:t>
                      </a:r>
                    </a:p>
                    <a:p>
                      <a:r>
                        <a:rPr lang="en-US" dirty="0"/>
                        <a:t>700500</a:t>
                      </a:r>
                    </a:p>
                    <a:p>
                      <a:r>
                        <a:rPr lang="en-US" dirty="0"/>
                        <a:t>2027604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36581"/>
                  </a:ext>
                </a:extLst>
              </a:tr>
              <a:tr h="943532">
                <a:tc>
                  <a:txBody>
                    <a:bodyPr/>
                    <a:lstStyle/>
                    <a:p>
                      <a:r>
                        <a:rPr lang="en-US" dirty="0" err="1"/>
                        <a:t>Kernel+FC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7866</a:t>
                      </a:r>
                    </a:p>
                    <a:p>
                      <a:r>
                        <a:rPr lang="en-US" dirty="0"/>
                        <a:t>10266</a:t>
                      </a:r>
                    </a:p>
                    <a:p>
                      <a:r>
                        <a:rPr lang="en-US" dirty="0"/>
                        <a:t>30778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25172(-95.3%)</a:t>
                      </a:r>
                    </a:p>
                    <a:p>
                      <a:r>
                        <a:rPr lang="en-US" dirty="0"/>
                        <a:t>32852(-95.3%)</a:t>
                      </a:r>
                    </a:p>
                    <a:p>
                      <a:r>
                        <a:rPr lang="en-US" dirty="0"/>
                        <a:t>98436(-95.1%)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4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6D56-C898-787D-DFE4-25190CD5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boundary treatment: fill vs </a:t>
            </a:r>
            <a:r>
              <a:rPr lang="en-US" dirty="0" err="1"/>
              <a:t>symm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57E0B5-FC62-C472-73F4-50709A5A6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50" y="1825625"/>
            <a:ext cx="888109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C22AA-3649-0365-F0A9-F5406404E9D1}"/>
              </a:ext>
            </a:extLst>
          </p:cNvPr>
          <p:cNvSpPr txBox="1"/>
          <p:nvPr/>
        </p:nvSpPr>
        <p:spPr>
          <a:xfrm>
            <a:off x="60960" y="1825625"/>
            <a:ext cx="151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size=9x9</a:t>
            </a:r>
          </a:p>
          <a:p>
            <a:r>
              <a:rPr lang="en-US" dirty="0"/>
              <a:t>D=10</a:t>
            </a:r>
          </a:p>
        </p:txBody>
      </p:sp>
    </p:spTree>
    <p:extLst>
      <p:ext uri="{BB962C8B-B14F-4D97-AF65-F5344CB8AC3E}">
        <p14:creationId xmlns:p14="http://schemas.microsoft.com/office/powerpoint/2010/main" val="16956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B038-1A8C-D72A-7A1A-13B33936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841B2-CA03-09F8-13DC-098FA9FAA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41" y="1825625"/>
            <a:ext cx="8533517" cy="4351338"/>
          </a:xfrm>
        </p:spPr>
      </p:pic>
    </p:spTree>
    <p:extLst>
      <p:ext uri="{BB962C8B-B14F-4D97-AF65-F5344CB8AC3E}">
        <p14:creationId xmlns:p14="http://schemas.microsoft.com/office/powerpoint/2010/main" val="268830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CBE2-CDB9-651F-AED4-BCDB4F55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66C4E-9241-0BEE-6126-C6CF023C5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42" y="1825625"/>
            <a:ext cx="790411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2D85D-6837-1C0B-2B9C-1F051374262D}"/>
              </a:ext>
            </a:extLst>
          </p:cNvPr>
          <p:cNvSpPr txBox="1"/>
          <p:nvPr/>
        </p:nvSpPr>
        <p:spPr>
          <a:xfrm>
            <a:off x="216747" y="2099733"/>
            <a:ext cx="179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size=15x15</a:t>
            </a:r>
          </a:p>
          <a:p>
            <a:r>
              <a:rPr lang="en-US" dirty="0"/>
              <a:t>D=20</a:t>
            </a:r>
          </a:p>
        </p:txBody>
      </p:sp>
    </p:spTree>
    <p:extLst>
      <p:ext uri="{BB962C8B-B14F-4D97-AF65-F5344CB8AC3E}">
        <p14:creationId xmlns:p14="http://schemas.microsoft.com/office/powerpoint/2010/main" val="225277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CD7D-DD5C-FF94-40D2-A57F18DA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BEFF4-D824-210F-6FC9-D9169A9E8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27" y="1825625"/>
            <a:ext cx="8135945" cy="4351338"/>
          </a:xfrm>
        </p:spPr>
      </p:pic>
    </p:spTree>
    <p:extLst>
      <p:ext uri="{BB962C8B-B14F-4D97-AF65-F5344CB8AC3E}">
        <p14:creationId xmlns:p14="http://schemas.microsoft.com/office/powerpoint/2010/main" val="91169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F9B4-32F9-3176-2109-53AA4306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1496-87A1-7451-A5C3-A1A4490D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trainings are based on </a:t>
            </a:r>
          </a:p>
          <a:p>
            <a:r>
              <a:rPr lang="en-US" dirty="0"/>
              <a:t>Adam(</a:t>
            </a:r>
            <a:r>
              <a:rPr lang="en-US" dirty="0" err="1"/>
              <a:t>learning_rate</a:t>
            </a:r>
            <a:r>
              <a:rPr lang="en-US" dirty="0"/>
              <a:t>=0.001), loss='</a:t>
            </a:r>
            <a:r>
              <a:rPr lang="en-US" dirty="0" err="1"/>
              <a:t>categorical_crossentropy</a:t>
            </a:r>
            <a:r>
              <a:rPr lang="en-US" dirty="0"/>
              <a:t>’</a:t>
            </a:r>
          </a:p>
          <a:p>
            <a:r>
              <a:rPr lang="en-US" dirty="0"/>
              <a:t> </a:t>
            </a:r>
            <a:r>
              <a:rPr lang="en-US" dirty="0" err="1"/>
              <a:t>batch_size</a:t>
            </a:r>
            <a:r>
              <a:rPr lang="en-US" dirty="0"/>
              <a:t>=128, epochs=20</a:t>
            </a:r>
          </a:p>
        </p:txBody>
      </p:sp>
    </p:spTree>
    <p:extLst>
      <p:ext uri="{BB962C8B-B14F-4D97-AF65-F5344CB8AC3E}">
        <p14:creationId xmlns:p14="http://schemas.microsoft.com/office/powerpoint/2010/main" val="185290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05A7-63E5-829D-0A1B-1D7BED92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 based on different boundary treatments( with filter size=9x9 and d=10 )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33924A-21D3-39FE-6ED4-56FCAC9E4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844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7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7A08-970F-4B4D-8403-D0F4BEAB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filter sizes d=10 vs d=20 (</a:t>
            </a:r>
            <a:r>
              <a:rPr lang="en-US" dirty="0" err="1"/>
              <a:t>symm</a:t>
            </a:r>
            <a:r>
              <a:rPr lang="en-US" dirty="0"/>
              <a:t> padding)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FE74F-BA11-3184-2097-06224511B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65" y="1825625"/>
            <a:ext cx="8261070" cy="4351338"/>
          </a:xfrm>
        </p:spPr>
      </p:pic>
    </p:spTree>
    <p:extLst>
      <p:ext uri="{BB962C8B-B14F-4D97-AF65-F5344CB8AC3E}">
        <p14:creationId xmlns:p14="http://schemas.microsoft.com/office/powerpoint/2010/main" val="220118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06E5-8FE1-D9A6-B40A-934A53F4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A38A0-FBF6-734B-445E-9E778C093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97" y="1825625"/>
            <a:ext cx="8679406" cy="4351338"/>
          </a:xfrm>
        </p:spPr>
      </p:pic>
    </p:spTree>
    <p:extLst>
      <p:ext uri="{BB962C8B-B14F-4D97-AF65-F5344CB8AC3E}">
        <p14:creationId xmlns:p14="http://schemas.microsoft.com/office/powerpoint/2010/main" val="232257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239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Testing with kernels</vt:lpstr>
      <vt:lpstr>Different boundary treatment: fill vs symm</vt:lpstr>
      <vt:lpstr>PowerPoint Presentation</vt:lpstr>
      <vt:lpstr>PowerPoint Presentation</vt:lpstr>
      <vt:lpstr>PowerPoint Presentation</vt:lpstr>
      <vt:lpstr>PowerPoint Presentation</vt:lpstr>
      <vt:lpstr>Training results based on different boundary treatments( with filter size=9x9 and d=10 )</vt:lpstr>
      <vt:lpstr>Different filter sizes d=10 vs d=20 (symm padding)</vt:lpstr>
      <vt:lpstr>PowerPoint Presentation</vt:lpstr>
      <vt:lpstr>Training results based on different filter sizes (d=10 vs d=20)</vt:lpstr>
      <vt:lpstr>R function used:</vt:lpstr>
      <vt:lpstr>Training results based on different rotations (45 vs 90 degrees per rotation of filter)</vt:lpstr>
      <vt:lpstr>Odd size vs even size filters( 15x15 vs 16x16)</vt:lpstr>
      <vt:lpstr>Network data</vt:lpstr>
      <vt:lpstr>PowerPoint Presentation</vt:lpstr>
      <vt:lpstr>Stats for comparison( kernel  d=10, symm boundary, 90 degree rotation)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Xulun Huang</dc:creator>
  <cp:lastModifiedBy>Xulun Huang</cp:lastModifiedBy>
  <cp:revision>6</cp:revision>
  <dcterms:created xsi:type="dcterms:W3CDTF">2024-08-22T04:33:05Z</dcterms:created>
  <dcterms:modified xsi:type="dcterms:W3CDTF">2024-08-22T07:31:08Z</dcterms:modified>
</cp:coreProperties>
</file>