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57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2551-9FC1-46D3-9E89-66B87C82C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E4E98-25B2-4930-B8E3-ABE05F378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B6B4-62C1-6C17-48D4-070133BC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01E6-660D-0DED-7BA0-189EDE04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42AAE-F8DB-A585-B3AA-43D2173D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6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B466-9DE4-2AAF-8931-A1F767FB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71B97-6B16-C94D-09C6-9FC4ED57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3A6F-CD01-1898-374B-FB496182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D1F7-0B67-3608-CF47-BC89BF82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E7BF4-EB89-A2BD-FBE5-BBDD29E6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C1DDD-11D2-3C33-CABA-25E326A21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71150-4172-4BC6-F671-274A1E2D3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0DE2D-3663-2792-648D-4F7C43EC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5A76-42BD-B4D4-6339-9BAB12A5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B18AF-3FA9-0E87-55EB-AD9C9BA2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404B-2AC6-CD75-4BE9-2B033824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A45A-A779-4A27-F30F-77127FBF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E4E6-8465-B86B-AAA3-FEB075BE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11D9-C537-7979-AA0A-375560D3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BFF2-AD06-FC6C-C8CA-60785F47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B971-5625-52AC-422F-9903AD72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19121-4C4D-7214-281E-412AE10D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365F-A4AF-8D85-4264-93FEC104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6CA7-9C33-08EE-F7AD-5D83072F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2E79-D8E6-3DE6-D395-23D80218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2956-7315-BE73-F9BA-C9ED1F35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38E3-491D-3C3E-13EA-A2A96B6A0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9E8B3-B30D-D78A-761D-18582959F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298D0-D98D-55EC-1F7D-F7D6F6E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B47ED-CC7C-7E46-FCF9-21F70D23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C3E1A-639B-B244-AAF1-DE9BAAF3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57D2-E2AE-E879-DC9C-97AC3F3C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67C58-9B67-63CF-B90C-2FE7A160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7D8F-510A-2D58-E009-8352B1C9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B0005-02BF-FECA-777D-78BF39073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AF231-3053-41CC-6A22-BDAC90EC3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30F8D-E6C1-1A9E-05C2-B996B3E1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5CFD6-6C30-9996-A324-CC1F447A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72C64-BB7C-81AA-D710-36448130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7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3162-BD8A-566C-C702-7413C370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666C0-7736-78E9-C02C-8C9D6E43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C5978-4819-E106-8424-F2A4EB76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09CB5-EDDB-D1EE-309D-6BA732E8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49A57-4206-641C-6DDF-C7C09FCC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C0A71-8925-3FFB-06E9-40F51542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B6A36-959B-8021-6FCB-14923839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DB55-C44E-8238-BD76-4A8DB1A8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6D1C-28F9-D29F-FA68-4B71BE06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6916-39A2-E48A-1A5D-8469B5E1B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B0894-C8FB-1455-AA85-004F16D5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0DBEB-F9D2-849E-3C13-7983A3DC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16D51-6F13-2CBE-7337-DC6A6227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9CB1-0CEC-8755-B028-68D240B1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BC19D-B0CA-9318-3445-86A0FD572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089A0-8816-2BF3-58F5-7A3188C8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BF2F2-34D6-0649-0E49-4DF9A1BF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4295F-46EC-1300-543F-AB94D01D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03C78-C7BC-9AED-A4DE-ED5B2C53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F1A68-44DA-5298-23F0-5DB57466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EB754-25B1-7726-1567-072B9C8C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3696-4F4F-F4F5-D7F7-5B2EDC795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4F5E-FE7B-465E-8050-0F5C6716313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53DC-7977-BC73-4A03-E936C26B2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6755-8785-0F38-7FAF-376055A25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E81F-60D3-4C36-8D60-78E72414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4CCA-5880-2309-2E8F-B43EF4EE6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different parameters for R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C9D39-BE09-3478-C15B-E9D4D3C1E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2107-EB43-DCCC-C135-07B1CC84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0CF5-7FBB-3F67-BC0F-F8A9DE63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here is based on the average of 3 runs where each run takes the average accuracy of last 5 epochs </a:t>
            </a:r>
          </a:p>
          <a:p>
            <a:r>
              <a:rPr lang="en-US" dirty="0"/>
              <a:t>Epochs=25 ,</a:t>
            </a:r>
            <a:r>
              <a:rPr lang="en-US" dirty="0" err="1"/>
              <a:t>lr</a:t>
            </a:r>
            <a:r>
              <a:rPr lang="en-US" dirty="0"/>
              <a:t> decays throughout training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770C0-A95A-9B23-E268-EA39AC9D3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02" y="3650086"/>
            <a:ext cx="4895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8565-07D6-3CC1-8866-8D6DF6F6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Spacing=0.08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EEB55-44BD-BF44-88CA-DFBD8447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5" y="1839701"/>
            <a:ext cx="5037588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D9F2E-0585-3BC6-A964-AF13C7B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33" y="1745488"/>
            <a:ext cx="5149048" cy="45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3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18B-0C18-23D4-5117-9599201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Spacing=0.18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70B18B-BB2E-B74C-C543-8C14A6DBC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41" y="1798531"/>
            <a:ext cx="4215358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0876C-0DA1-583B-F18C-DE2502053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07" y="1690688"/>
            <a:ext cx="5063255" cy="44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A421-C9ED-5898-A7F4-7A1F1A60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S=0.28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EF0E4-826E-160C-4B91-C65D3E33E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5" y="1920452"/>
            <a:ext cx="504193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01C85-7D53-8E25-059A-2F8F67C9F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32" y="1876849"/>
            <a:ext cx="5041937" cy="44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33B0-3B26-D52F-0398-78B9BDCD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S=0.38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E1B8B-C21B-BD23-B91C-A9115595A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67" y="1984587"/>
            <a:ext cx="4596138" cy="3907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516A2-C3AF-A4CA-2728-36D02406F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93" y="1896533"/>
            <a:ext cx="4808306" cy="423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2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7409-2688-C3D6-5C11-35CE62B8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13" y="378672"/>
            <a:ext cx="10515600" cy="1325563"/>
          </a:xfrm>
        </p:spPr>
        <p:txBody>
          <a:bodyPr/>
          <a:lstStyle/>
          <a:p>
            <a:r>
              <a:rPr lang="en-US" dirty="0"/>
              <a:t>Spacing between curves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93279E-80C4-B907-0B75-67E52F01B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25266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958779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506932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2074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5368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</a:t>
                      </a:r>
                      <a:r>
                        <a:rPr lang="en-US" dirty="0" err="1"/>
                        <a:t>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Fashion </a:t>
                      </a:r>
                      <a:r>
                        <a:rPr lang="en-US" dirty="0" err="1"/>
                        <a:t>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Cifar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1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S=0.08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1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S=0.18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1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S=0.28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0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S=0.38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4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53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481D-BAC3-DC82-609D-F0903553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0F68B-FDBC-F9E4-4A3F-74D034891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33" y="1825625"/>
            <a:ext cx="4935333" cy="4351338"/>
          </a:xfrm>
        </p:spPr>
      </p:pic>
    </p:spTree>
    <p:extLst>
      <p:ext uri="{BB962C8B-B14F-4D97-AF65-F5344CB8AC3E}">
        <p14:creationId xmlns:p14="http://schemas.microsoft.com/office/powerpoint/2010/main" val="201311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B715-26CB-3903-0F34-39A23F3F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comparison with s=0.18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D3F575-5849-116E-EAB2-6BFAE0DE0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757712"/>
              </p:ext>
            </p:extLst>
          </p:nvPr>
        </p:nvGraphicFramePr>
        <p:xfrm>
          <a:off x="406400" y="1825625"/>
          <a:ext cx="1094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3297656534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328402184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65342104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46490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cifar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 degree rotation 4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5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 degree rotation 8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5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 degree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46.04%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992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D98AF3-1BE2-836B-9534-96128BD03F58}"/>
              </a:ext>
            </a:extLst>
          </p:cNvPr>
          <p:cNvSpPr txBox="1"/>
          <p:nvPr/>
        </p:nvSpPr>
        <p:spPr>
          <a:xfrm>
            <a:off x="697653" y="3833707"/>
            <a:ext cx="862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with CNN+FC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F1F6E28-AEE8-8F67-C85D-6D6923D9C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69860"/>
              </p:ext>
            </p:extLst>
          </p:nvPr>
        </p:nvGraphicFramePr>
        <p:xfrm>
          <a:off x="406399" y="4509556"/>
          <a:ext cx="10947400" cy="1633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1233186489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773112048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1463413043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250289936"/>
                    </a:ext>
                  </a:extLst>
                </a:gridCol>
              </a:tblGrid>
              <a:tr h="544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cifar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68139"/>
                  </a:ext>
                </a:extLst>
              </a:tr>
              <a:tr h="544619">
                <a:tc>
                  <a:txBody>
                    <a:bodyPr/>
                    <a:lstStyle/>
                    <a:p>
                      <a:r>
                        <a:rPr lang="en-US" dirty="0"/>
                        <a:t>4 kernels 9x9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54597"/>
                  </a:ext>
                </a:extLst>
              </a:tr>
              <a:tr h="544619">
                <a:tc>
                  <a:txBody>
                    <a:bodyPr/>
                    <a:lstStyle/>
                    <a:p>
                      <a:r>
                        <a:rPr lang="en-US" dirty="0"/>
                        <a:t>8 kernels 9x9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2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49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Testing different parameters for R function</vt:lpstr>
      <vt:lpstr>PowerPoint Presentation</vt:lpstr>
      <vt:lpstr>Spacing=0.08</vt:lpstr>
      <vt:lpstr>Spacing=0.18</vt:lpstr>
      <vt:lpstr>S=0.28</vt:lpstr>
      <vt:lpstr>S=0.38</vt:lpstr>
      <vt:lpstr>Spacing between curves</vt:lpstr>
      <vt:lpstr>PowerPoint Presentation</vt:lpstr>
      <vt:lpstr>Rotation comparison with s=0.18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Xulun Huang</dc:creator>
  <cp:lastModifiedBy>Xulun Huang</cp:lastModifiedBy>
  <cp:revision>3</cp:revision>
  <dcterms:created xsi:type="dcterms:W3CDTF">2024-08-29T04:09:15Z</dcterms:created>
  <dcterms:modified xsi:type="dcterms:W3CDTF">2024-08-29T07:16:46Z</dcterms:modified>
</cp:coreProperties>
</file>