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 snapToObjects="1">
      <p:cViewPr varScale="1">
        <p:scale>
          <a:sx n="113" d="100"/>
          <a:sy n="113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C18DE5-1CB9-804B-BCCB-BE867FC94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FD7138-9F71-264D-93EE-D6301AA6A3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0176CF-DC32-2947-A438-89E33BEB2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F11DC-2467-0E4B-B7C2-75890B5F8847}" type="datetimeFigureOut">
              <a:rPr kumimoji="1" lang="zh-CN" altLang="en-US" smtClean="0"/>
              <a:t>2019/3/22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F1C67E-9DF5-3C42-9E7A-E2EDF8BCF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D240F2-931E-7140-A901-FEE786A02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2DA8-8D3C-3B4C-AD09-6982BFB940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412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751AAA-A053-2B44-A2B9-B3E6D3A9C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9DD4FB-F569-0749-A179-FBBFDDD96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B54CA7-7F73-3048-9283-32C4FA2E5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F11DC-2467-0E4B-B7C2-75890B5F8847}" type="datetimeFigureOut">
              <a:rPr kumimoji="1" lang="zh-CN" altLang="en-US" smtClean="0"/>
              <a:t>2019/3/22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29CD65-8BC6-F94A-B71A-78D339E22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45F1CE-041D-CB45-AFD7-C38635224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2DA8-8D3C-3B4C-AD09-6982BFB940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4289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E13A090-38D3-9347-A55D-3944DA4F8A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B8482A-EB62-0647-B747-2DDFA5FEB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5962F0-564C-D348-A881-1D68DD64B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F11DC-2467-0E4B-B7C2-75890B5F8847}" type="datetimeFigureOut">
              <a:rPr kumimoji="1" lang="zh-CN" altLang="en-US" smtClean="0"/>
              <a:t>2019/3/22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4811D1-8FCC-8C43-9E79-163F0B9D7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4561B2-1806-4A44-86AF-01AED4A9C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2DA8-8D3C-3B4C-AD09-6982BFB940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6777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E4C51-7F4F-174A-9151-2D530611E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A6C683-B178-A348-BE5B-79E3C7BF2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D35B99-7CF1-7344-8F61-06952B99D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F11DC-2467-0E4B-B7C2-75890B5F8847}" type="datetimeFigureOut">
              <a:rPr kumimoji="1" lang="zh-CN" altLang="en-US" smtClean="0"/>
              <a:t>2019/3/22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E6553F-600E-2E4A-87CC-826C6BC75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BE3D76-8458-E845-A911-0D6D84851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2DA8-8D3C-3B4C-AD09-6982BFB940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1236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85EFF-06B1-1F4B-B917-9EBBACCCC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74C7A6-D9B6-1C47-9879-9962295BC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640116-6824-3748-932B-6112E6119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F11DC-2467-0E4B-B7C2-75890B5F8847}" type="datetimeFigureOut">
              <a:rPr kumimoji="1" lang="zh-CN" altLang="en-US" smtClean="0"/>
              <a:t>2019/3/22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6FE9B8-B559-2340-969C-8CF3DE241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21642E-845B-BD4F-935F-26386C2E8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2DA8-8D3C-3B4C-AD09-6982BFB940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2157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39057E-DB07-4141-A4E0-EE341B5D4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0DB7C5-7746-494F-8822-3F425FD4D3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F17FAA-0996-9A4B-811B-FF05A3E7AB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0E781E-F124-D04F-9536-B14F3CFF6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F11DC-2467-0E4B-B7C2-75890B5F8847}" type="datetimeFigureOut">
              <a:rPr kumimoji="1" lang="zh-CN" altLang="en-US" smtClean="0"/>
              <a:t>2019/3/22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3287F7-EBA1-B14E-BC0F-E6AE02814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45B3B6-22CC-6941-A042-64117C66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2DA8-8D3C-3B4C-AD09-6982BFB940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0536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E745A0-8BF6-3949-BAAD-C335D24E6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AEAE91-82BF-3742-9FFC-389F957A8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298CBD-56AB-ED4F-B291-CC0BF063C9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476BD2-C4FA-C347-AB86-9BBEC8EBB4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67EFE04-D5D6-B542-BA63-F91C22C766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FB4FF4-65CF-A04D-A67D-2BBF90492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F11DC-2467-0E4B-B7C2-75890B5F8847}" type="datetimeFigureOut">
              <a:rPr kumimoji="1" lang="zh-CN" altLang="en-US" smtClean="0"/>
              <a:t>2019/3/22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6E55108-76E2-A245-9268-E5340863B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115B202-B2AD-AA49-82E0-924464807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2DA8-8D3C-3B4C-AD09-6982BFB940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0294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633DE-B5C8-824D-9ECD-4E09AD82C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02C68E-96E6-1547-B560-01332922F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F11DC-2467-0E4B-B7C2-75890B5F8847}" type="datetimeFigureOut">
              <a:rPr kumimoji="1" lang="zh-CN" altLang="en-US" smtClean="0"/>
              <a:t>2019/3/22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87D951-7C16-8D4B-AEE2-CDB32BBC2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9804C6-AD40-5D49-97F1-0CA6E3385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2DA8-8D3C-3B4C-AD09-6982BFB940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9878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F1441B3-E9B2-7C4F-855B-4835A6E18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F11DC-2467-0E4B-B7C2-75890B5F8847}" type="datetimeFigureOut">
              <a:rPr kumimoji="1" lang="zh-CN" altLang="en-US" smtClean="0"/>
              <a:t>2019/3/22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90C3E09-DE79-FA4B-95B1-DE336E54D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7E0624-4B81-354A-8B26-6AEA3D742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2DA8-8D3C-3B4C-AD09-6982BFB940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9464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C5CFB-47FD-3A47-BF03-9A1617323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AE49E4-CBA6-B24A-B025-DF78AC00B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C45D72-8079-E44C-BE45-B95B40334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AD4DCC-56D0-2B4B-BA20-ED2FA6D93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F11DC-2467-0E4B-B7C2-75890B5F8847}" type="datetimeFigureOut">
              <a:rPr kumimoji="1" lang="zh-CN" altLang="en-US" smtClean="0"/>
              <a:t>2019/3/22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9B351E-DE39-F44B-933A-9C952AE3E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7D15C7-B10D-0C42-B871-2BFD0A879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2DA8-8D3C-3B4C-AD09-6982BFB940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9355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D04AB6-FDEE-C648-A43E-F3478B709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81FB63C-ECAC-174C-BC94-AD7CFF3B86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2C639F-97A8-5141-847D-C1E54A3FE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C8320D-E186-604A-BE1B-7017DE3A0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F11DC-2467-0E4B-B7C2-75890B5F8847}" type="datetimeFigureOut">
              <a:rPr kumimoji="1" lang="zh-CN" altLang="en-US" smtClean="0"/>
              <a:t>2019/3/22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3F8188-6367-574D-B1A2-186612DD0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28D028-4CCE-144E-8D7C-4DFCC73BD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2DA8-8D3C-3B4C-AD09-6982BFB940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5966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CAE92DD-5338-AC42-B5A5-013FAC54F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5016B6-5CAC-5240-BEE5-2CD8E326F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1CABDB-F93E-964D-8DFE-9E4E218B1B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F11DC-2467-0E4B-B7C2-75890B5F8847}" type="datetimeFigureOut">
              <a:rPr kumimoji="1" lang="zh-CN" altLang="en-US" smtClean="0"/>
              <a:t>2019/3/22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3C2163-9623-9640-8CF3-F8C12A2CD6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EC1BF5-F55F-7D46-BA3C-552553817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62DA8-8D3C-3B4C-AD09-6982BFB940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308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380FDA1-37CA-7E45-95E9-2CBD80CE2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950" y="1835150"/>
            <a:ext cx="4102100" cy="31877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6349BCE-C2C8-FA46-80CC-3D5774320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610" y="1071563"/>
            <a:ext cx="5280840" cy="410368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ED12B2D-AE05-3345-9656-B5D042FFED3C}"/>
              </a:ext>
            </a:extLst>
          </p:cNvPr>
          <p:cNvSpPr txBox="1"/>
          <p:nvPr/>
        </p:nvSpPr>
        <p:spPr>
          <a:xfrm>
            <a:off x="3317727" y="2382987"/>
            <a:ext cx="542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0</a:t>
            </a:r>
            <a:endParaRPr kumimoji="1" lang="zh-CN" altLang="en-US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915EB18-E267-8449-B773-021124B1F9B8}"/>
              </a:ext>
            </a:extLst>
          </p:cNvPr>
          <p:cNvSpPr txBox="1"/>
          <p:nvPr/>
        </p:nvSpPr>
        <p:spPr>
          <a:xfrm>
            <a:off x="2864072" y="3925243"/>
            <a:ext cx="542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1</a:t>
            </a:r>
            <a:endParaRPr kumimoji="1" lang="zh-CN" altLang="en-US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1488F80-085E-074D-B428-E591B3D506F4}"/>
              </a:ext>
            </a:extLst>
          </p:cNvPr>
          <p:cNvSpPr txBox="1"/>
          <p:nvPr/>
        </p:nvSpPr>
        <p:spPr>
          <a:xfrm>
            <a:off x="4028263" y="1604317"/>
            <a:ext cx="542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1</a:t>
            </a:r>
            <a:endParaRPr kumimoji="1"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F5D53F8-9D15-4C48-9D80-1500B02533CD}"/>
              </a:ext>
            </a:extLst>
          </p:cNvPr>
          <p:cNvSpPr txBox="1"/>
          <p:nvPr/>
        </p:nvSpPr>
        <p:spPr>
          <a:xfrm>
            <a:off x="6101242" y="1921322"/>
            <a:ext cx="542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2</a:t>
            </a:r>
            <a:endParaRPr kumimoji="1" lang="zh-CN" altLang="en-US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5D5A18C-62DD-B14D-8BBE-2D15711D0DCC}"/>
              </a:ext>
            </a:extLst>
          </p:cNvPr>
          <p:cNvSpPr txBox="1"/>
          <p:nvPr/>
        </p:nvSpPr>
        <p:spPr>
          <a:xfrm>
            <a:off x="4304303" y="4888994"/>
            <a:ext cx="542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2</a:t>
            </a:r>
            <a:endParaRPr kumimoji="1" lang="zh-CN" altLang="en-US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2B61930-0AEA-9F4C-BE1C-6E339A73E356}"/>
              </a:ext>
            </a:extLst>
          </p:cNvPr>
          <p:cNvSpPr txBox="1"/>
          <p:nvPr/>
        </p:nvSpPr>
        <p:spPr>
          <a:xfrm>
            <a:off x="6372704" y="4237132"/>
            <a:ext cx="542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3</a:t>
            </a:r>
            <a:endParaRPr kumimoji="1" lang="zh-CN" alt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BAB33E9-BB97-5E4B-8407-34D6A2D83FC5}"/>
              </a:ext>
            </a:extLst>
          </p:cNvPr>
          <p:cNvSpPr txBox="1"/>
          <p:nvPr/>
        </p:nvSpPr>
        <p:spPr>
          <a:xfrm>
            <a:off x="8027987" y="2995815"/>
            <a:ext cx="542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4</a:t>
            </a:r>
            <a:endParaRPr kumimoji="1" lang="zh-CN" altLang="en-US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A2B70AF-11C3-BF45-A206-A924F704D0C9}"/>
              </a:ext>
            </a:extLst>
          </p:cNvPr>
          <p:cNvSpPr txBox="1"/>
          <p:nvPr/>
        </p:nvSpPr>
        <p:spPr>
          <a:xfrm>
            <a:off x="7680325" y="2277197"/>
            <a:ext cx="542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3</a:t>
            </a:r>
            <a:endParaRPr kumimoji="1" lang="zh-CN" altLang="en-US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96372B7-4A69-604F-8FBB-82F7F5761310}"/>
              </a:ext>
            </a:extLst>
          </p:cNvPr>
          <p:cNvSpPr txBox="1"/>
          <p:nvPr/>
        </p:nvSpPr>
        <p:spPr>
          <a:xfrm>
            <a:off x="5625507" y="885699"/>
            <a:ext cx="542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5</a:t>
            </a:r>
            <a:endParaRPr kumimoji="1" lang="zh-CN" altLang="en-US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228B8B0-47E6-3D42-8C8F-91B44966396A}"/>
              </a:ext>
            </a:extLst>
          </p:cNvPr>
          <p:cNvSpPr txBox="1"/>
          <p:nvPr/>
        </p:nvSpPr>
        <p:spPr>
          <a:xfrm>
            <a:off x="4678768" y="3485708"/>
            <a:ext cx="542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4</a:t>
            </a:r>
            <a:endParaRPr kumimoji="1" lang="zh-CN" altLang="en-US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49A1A90-FF67-1846-9763-E551739E0ABF}"/>
              </a:ext>
            </a:extLst>
          </p:cNvPr>
          <p:cNvSpPr txBox="1"/>
          <p:nvPr/>
        </p:nvSpPr>
        <p:spPr>
          <a:xfrm>
            <a:off x="7911063" y="1142652"/>
            <a:ext cx="542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4</a:t>
            </a:r>
            <a:endParaRPr kumimoji="1" lang="zh-CN" altLang="en-US" b="1" dirty="0"/>
          </a:p>
        </p:txBody>
      </p: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47A8B526-D0A6-4B4D-A5DB-F21D27FC2AE0}"/>
              </a:ext>
            </a:extLst>
          </p:cNvPr>
          <p:cNvCxnSpPr>
            <a:cxnSpLocks/>
          </p:cNvCxnSpPr>
          <p:nvPr/>
        </p:nvCxnSpPr>
        <p:spPr>
          <a:xfrm flipV="1">
            <a:off x="3795725" y="2382987"/>
            <a:ext cx="564368" cy="55624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648E0755-EDC7-3042-BA7B-C2BDD5836E65}"/>
              </a:ext>
            </a:extLst>
          </p:cNvPr>
          <p:cNvCxnSpPr>
            <a:cxnSpLocks/>
          </p:cNvCxnSpPr>
          <p:nvPr/>
        </p:nvCxnSpPr>
        <p:spPr>
          <a:xfrm>
            <a:off x="4707860" y="2282956"/>
            <a:ext cx="1189109" cy="26113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176439B0-08B6-FB41-AD35-B033A495D62E}"/>
              </a:ext>
            </a:extLst>
          </p:cNvPr>
          <p:cNvCxnSpPr>
            <a:cxnSpLocks/>
          </p:cNvCxnSpPr>
          <p:nvPr/>
        </p:nvCxnSpPr>
        <p:spPr>
          <a:xfrm flipV="1">
            <a:off x="6321074" y="2544087"/>
            <a:ext cx="859810" cy="8333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9411EF3F-FFED-4E46-B9BC-7C995971FFAB}"/>
              </a:ext>
            </a:extLst>
          </p:cNvPr>
          <p:cNvCxnSpPr>
            <a:cxnSpLocks/>
          </p:cNvCxnSpPr>
          <p:nvPr/>
        </p:nvCxnSpPr>
        <p:spPr>
          <a:xfrm flipV="1">
            <a:off x="7506586" y="1871330"/>
            <a:ext cx="223284" cy="446569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F307A45A-E734-1C46-A33B-0474220854DB}"/>
              </a:ext>
            </a:extLst>
          </p:cNvPr>
          <p:cNvCxnSpPr>
            <a:cxnSpLocks/>
          </p:cNvCxnSpPr>
          <p:nvPr/>
        </p:nvCxnSpPr>
        <p:spPr>
          <a:xfrm>
            <a:off x="5969237" y="1537606"/>
            <a:ext cx="1643675" cy="13170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299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343637C-2F0A-7340-9AF8-F917E112F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343" y="1424763"/>
            <a:ext cx="6026369" cy="35306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F3E9FB9-0104-CB42-97B1-15931843A429}"/>
              </a:ext>
            </a:extLst>
          </p:cNvPr>
          <p:cNvSpPr txBox="1"/>
          <p:nvPr/>
        </p:nvSpPr>
        <p:spPr>
          <a:xfrm>
            <a:off x="4360093" y="1244570"/>
            <a:ext cx="542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0</a:t>
            </a:r>
            <a:endParaRPr kumimoji="1" lang="zh-CN" altLang="en-US" b="1" dirty="0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F2F89B6D-F0F5-5B48-98BB-5D953EDD641D}"/>
              </a:ext>
            </a:extLst>
          </p:cNvPr>
          <p:cNvCxnSpPr>
            <a:cxnSpLocks/>
          </p:cNvCxnSpPr>
          <p:nvPr/>
        </p:nvCxnSpPr>
        <p:spPr>
          <a:xfrm>
            <a:off x="4605819" y="1928073"/>
            <a:ext cx="1167660" cy="8148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F56C7CA0-F6A0-BA4E-A10B-8810072DB447}"/>
              </a:ext>
            </a:extLst>
          </p:cNvPr>
          <p:cNvSpPr txBox="1"/>
          <p:nvPr/>
        </p:nvSpPr>
        <p:spPr>
          <a:xfrm>
            <a:off x="7074068" y="3332095"/>
            <a:ext cx="542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1</a:t>
            </a:r>
            <a:endParaRPr kumimoji="1" lang="zh-CN" altLang="en-US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985B3F5-BECB-6145-926A-E952BCA5A259}"/>
              </a:ext>
            </a:extLst>
          </p:cNvPr>
          <p:cNvSpPr txBox="1"/>
          <p:nvPr/>
        </p:nvSpPr>
        <p:spPr>
          <a:xfrm>
            <a:off x="2842609" y="2369271"/>
            <a:ext cx="542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1</a:t>
            </a:r>
            <a:endParaRPr kumimoji="1"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2BCEBB6-48F0-A243-AC0E-4D34870DC2E8}"/>
              </a:ext>
            </a:extLst>
          </p:cNvPr>
          <p:cNvSpPr txBox="1"/>
          <p:nvPr/>
        </p:nvSpPr>
        <p:spPr>
          <a:xfrm>
            <a:off x="5824537" y="1319458"/>
            <a:ext cx="542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1</a:t>
            </a:r>
            <a:endParaRPr kumimoji="1" lang="zh-CN" altLang="en-US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BE2610D-2D36-3E42-B0B5-EF9D376A2614}"/>
              </a:ext>
            </a:extLst>
          </p:cNvPr>
          <p:cNvSpPr txBox="1"/>
          <p:nvPr/>
        </p:nvSpPr>
        <p:spPr>
          <a:xfrm>
            <a:off x="4871720" y="4015663"/>
            <a:ext cx="542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2</a:t>
            </a:r>
            <a:endParaRPr kumimoji="1" lang="zh-CN" altLang="en-US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EDF0BAF-D148-FF4E-9E49-6E3272C43161}"/>
              </a:ext>
            </a:extLst>
          </p:cNvPr>
          <p:cNvSpPr txBox="1"/>
          <p:nvPr/>
        </p:nvSpPr>
        <p:spPr>
          <a:xfrm>
            <a:off x="6821022" y="2016002"/>
            <a:ext cx="542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2</a:t>
            </a:r>
            <a:endParaRPr kumimoji="1" lang="zh-CN" alt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9BDAD48-7D42-3B41-B8DC-27A4385A1A8C}"/>
              </a:ext>
            </a:extLst>
          </p:cNvPr>
          <p:cNvSpPr txBox="1"/>
          <p:nvPr/>
        </p:nvSpPr>
        <p:spPr>
          <a:xfrm>
            <a:off x="7479641" y="1475402"/>
            <a:ext cx="542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3</a:t>
            </a:r>
            <a:endParaRPr kumimoji="1" lang="zh-CN" altLang="en-US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1A2D667-57BE-2949-AF5D-52A80BEDC4D9}"/>
              </a:ext>
            </a:extLst>
          </p:cNvPr>
          <p:cNvSpPr txBox="1"/>
          <p:nvPr/>
        </p:nvSpPr>
        <p:spPr>
          <a:xfrm>
            <a:off x="8200022" y="2369270"/>
            <a:ext cx="542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3</a:t>
            </a:r>
            <a:endParaRPr kumimoji="1" lang="zh-CN" altLang="en-US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378031C-66DC-7842-8CE9-08B0D0E905C1}"/>
              </a:ext>
            </a:extLst>
          </p:cNvPr>
          <p:cNvSpPr txBox="1"/>
          <p:nvPr/>
        </p:nvSpPr>
        <p:spPr>
          <a:xfrm>
            <a:off x="9000241" y="3188460"/>
            <a:ext cx="542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3</a:t>
            </a:r>
            <a:endParaRPr kumimoji="1" lang="zh-CN" altLang="en-US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8C4E49E-703B-D240-8CFA-9042CF1405B8}"/>
              </a:ext>
            </a:extLst>
          </p:cNvPr>
          <p:cNvSpPr txBox="1"/>
          <p:nvPr/>
        </p:nvSpPr>
        <p:spPr>
          <a:xfrm>
            <a:off x="8184518" y="4035635"/>
            <a:ext cx="542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4</a:t>
            </a:r>
            <a:endParaRPr kumimoji="1" lang="zh-CN" altLang="en-US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20A7D33-F41D-D34D-917F-3A2530DF7B90}"/>
              </a:ext>
            </a:extLst>
          </p:cNvPr>
          <p:cNvSpPr txBox="1"/>
          <p:nvPr/>
        </p:nvSpPr>
        <p:spPr>
          <a:xfrm>
            <a:off x="7092484" y="4775169"/>
            <a:ext cx="542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5</a:t>
            </a:r>
            <a:endParaRPr kumimoji="1" lang="zh-CN" altLang="en-US" b="1" dirty="0"/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8DE57F12-2D67-1C4C-8A8C-5373191EC933}"/>
              </a:ext>
            </a:extLst>
          </p:cNvPr>
          <p:cNvCxnSpPr>
            <a:cxnSpLocks/>
          </p:cNvCxnSpPr>
          <p:nvPr/>
        </p:nvCxnSpPr>
        <p:spPr>
          <a:xfrm>
            <a:off x="6088039" y="2122011"/>
            <a:ext cx="929449" cy="54676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42885CEB-E616-9042-B34B-8A539AE7AC75}"/>
              </a:ext>
            </a:extLst>
          </p:cNvPr>
          <p:cNvCxnSpPr>
            <a:cxnSpLocks/>
          </p:cNvCxnSpPr>
          <p:nvPr/>
        </p:nvCxnSpPr>
        <p:spPr>
          <a:xfrm>
            <a:off x="7295700" y="2806636"/>
            <a:ext cx="1253250" cy="525459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D15D516E-5944-1F4B-88EC-63841779A2FF}"/>
              </a:ext>
            </a:extLst>
          </p:cNvPr>
          <p:cNvCxnSpPr>
            <a:cxnSpLocks/>
          </p:cNvCxnSpPr>
          <p:nvPr/>
        </p:nvCxnSpPr>
        <p:spPr>
          <a:xfrm flipV="1">
            <a:off x="8200022" y="3561907"/>
            <a:ext cx="401718" cy="35087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A5C9187C-B8DF-3644-821A-698FB66844CF}"/>
              </a:ext>
            </a:extLst>
          </p:cNvPr>
          <p:cNvCxnSpPr>
            <a:cxnSpLocks/>
          </p:cNvCxnSpPr>
          <p:nvPr/>
        </p:nvCxnSpPr>
        <p:spPr>
          <a:xfrm flipV="1">
            <a:off x="7215275" y="4125433"/>
            <a:ext cx="674083" cy="40916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143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CAA0D16-454D-C846-A3F8-935FEF536D8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002087" y="2952750"/>
            <a:ext cx="4187825" cy="952500"/>
          </a:xfrm>
          <a:prstGeom prst="rect">
            <a:avLst/>
          </a:prstGeom>
        </p:spPr>
      </p:pic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B2A36E8A-590D-A44B-B9C3-2159902B2FE4}"/>
              </a:ext>
            </a:extLst>
          </p:cNvPr>
          <p:cNvCxnSpPr>
            <a:cxnSpLocks/>
          </p:cNvCxnSpPr>
          <p:nvPr/>
        </p:nvCxnSpPr>
        <p:spPr>
          <a:xfrm>
            <a:off x="4364926" y="3780908"/>
            <a:ext cx="3564637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5B16C019-922C-6844-99D5-87D001A5572A}"/>
              </a:ext>
            </a:extLst>
          </p:cNvPr>
          <p:cNvCxnSpPr>
            <a:cxnSpLocks/>
          </p:cNvCxnSpPr>
          <p:nvPr/>
        </p:nvCxnSpPr>
        <p:spPr>
          <a:xfrm>
            <a:off x="4343495" y="3788052"/>
            <a:ext cx="3564637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58F3C37A-85D8-2942-92FE-226DB84E3C64}"/>
              </a:ext>
            </a:extLst>
          </p:cNvPr>
          <p:cNvSpPr txBox="1"/>
          <p:nvPr/>
        </p:nvSpPr>
        <p:spPr>
          <a:xfrm>
            <a:off x="5980569" y="3480275"/>
            <a:ext cx="290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/>
              <a:t>4</a:t>
            </a:r>
            <a:endParaRPr kumimoji="1" lang="zh-CN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443991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3">
            <a:extLst>
              <a:ext uri="{FF2B5EF4-FFF2-40B4-BE49-F238E27FC236}">
                <a16:creationId xmlns:a16="http://schemas.microsoft.com/office/drawing/2014/main" id="{D19710FB-44FB-4DF3-97DE-6F7737ADCDD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02438" y="959273"/>
            <a:ext cx="3630385" cy="2331720"/>
          </a:xfrm>
          <a:prstGeom prst="rect">
            <a:avLst/>
          </a:prstGeom>
        </p:spPr>
      </p:pic>
      <p:cxnSp>
        <p:nvCxnSpPr>
          <p:cNvPr id="5" name="直线连接符 18">
            <a:extLst>
              <a:ext uri="{FF2B5EF4-FFF2-40B4-BE49-F238E27FC236}">
                <a16:creationId xmlns:a16="http://schemas.microsoft.com/office/drawing/2014/main" id="{E1183943-66B5-41B6-8EB3-A091B4FA80C5}"/>
              </a:ext>
            </a:extLst>
          </p:cNvPr>
          <p:cNvCxnSpPr>
            <a:cxnSpLocks/>
          </p:cNvCxnSpPr>
          <p:nvPr/>
        </p:nvCxnSpPr>
        <p:spPr>
          <a:xfrm flipV="1">
            <a:off x="3589867" y="1388533"/>
            <a:ext cx="0" cy="147320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18">
            <a:extLst>
              <a:ext uri="{FF2B5EF4-FFF2-40B4-BE49-F238E27FC236}">
                <a16:creationId xmlns:a16="http://schemas.microsoft.com/office/drawing/2014/main" id="{843904FE-BBB0-406A-8429-5078B880FB11}"/>
              </a:ext>
            </a:extLst>
          </p:cNvPr>
          <p:cNvCxnSpPr>
            <a:cxnSpLocks/>
          </p:cNvCxnSpPr>
          <p:nvPr/>
        </p:nvCxnSpPr>
        <p:spPr>
          <a:xfrm flipV="1">
            <a:off x="3742267" y="2311400"/>
            <a:ext cx="1735666" cy="63500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0B68CB6-CC71-49CE-9251-53B5077BF36B}"/>
              </a:ext>
            </a:extLst>
          </p:cNvPr>
          <p:cNvSpPr/>
          <p:nvPr/>
        </p:nvSpPr>
        <p:spPr>
          <a:xfrm>
            <a:off x="3742267" y="2302933"/>
            <a:ext cx="2887133" cy="685800"/>
          </a:xfrm>
          <a:custGeom>
            <a:avLst/>
            <a:gdLst>
              <a:gd name="connsiteX0" fmla="*/ 0 w 2887133"/>
              <a:gd name="connsiteY0" fmla="*/ 685800 h 685800"/>
              <a:gd name="connsiteX1" fmla="*/ 1219200 w 2887133"/>
              <a:gd name="connsiteY1" fmla="*/ 635000 h 685800"/>
              <a:gd name="connsiteX2" fmla="*/ 2226733 w 2887133"/>
              <a:gd name="connsiteY2" fmla="*/ 406400 h 685800"/>
              <a:gd name="connsiteX3" fmla="*/ 2734733 w 2887133"/>
              <a:gd name="connsiteY3" fmla="*/ 177800 h 685800"/>
              <a:gd name="connsiteX4" fmla="*/ 2887133 w 2887133"/>
              <a:gd name="connsiteY4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7133" h="685800">
                <a:moveTo>
                  <a:pt x="0" y="685800"/>
                </a:moveTo>
                <a:cubicBezTo>
                  <a:pt x="424039" y="683683"/>
                  <a:pt x="848078" y="681567"/>
                  <a:pt x="1219200" y="635000"/>
                </a:cubicBezTo>
                <a:cubicBezTo>
                  <a:pt x="1590322" y="588433"/>
                  <a:pt x="1974144" y="482600"/>
                  <a:pt x="2226733" y="406400"/>
                </a:cubicBezTo>
                <a:cubicBezTo>
                  <a:pt x="2479322" y="330200"/>
                  <a:pt x="2624666" y="245533"/>
                  <a:pt x="2734733" y="177800"/>
                </a:cubicBezTo>
                <a:cubicBezTo>
                  <a:pt x="2844800" y="110067"/>
                  <a:pt x="2851855" y="9878"/>
                  <a:pt x="2887133" y="0"/>
                </a:cubicBezTo>
              </a:path>
            </a:pathLst>
          </a:cu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线连接符 18">
            <a:extLst>
              <a:ext uri="{FF2B5EF4-FFF2-40B4-BE49-F238E27FC236}">
                <a16:creationId xmlns:a16="http://schemas.microsoft.com/office/drawing/2014/main" id="{1DC82808-FD4A-425C-809E-BE1CC1500CDF}"/>
              </a:ext>
            </a:extLst>
          </p:cNvPr>
          <p:cNvCxnSpPr>
            <a:cxnSpLocks/>
          </p:cNvCxnSpPr>
          <p:nvPr/>
        </p:nvCxnSpPr>
        <p:spPr>
          <a:xfrm flipH="1" flipV="1">
            <a:off x="3694324" y="1334557"/>
            <a:ext cx="610976" cy="68474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4">
            <a:extLst>
              <a:ext uri="{FF2B5EF4-FFF2-40B4-BE49-F238E27FC236}">
                <a16:creationId xmlns:a16="http://schemas.microsoft.com/office/drawing/2014/main" id="{47C61E9B-2585-4743-A6F1-77F48ABB463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999811" y="3574626"/>
            <a:ext cx="4287913" cy="2845224"/>
          </a:xfrm>
          <a:prstGeom prst="rect">
            <a:avLst/>
          </a:prstGeom>
        </p:spPr>
      </p:pic>
      <p:cxnSp>
        <p:nvCxnSpPr>
          <p:cNvPr id="20" name="直线连接符 18">
            <a:extLst>
              <a:ext uri="{FF2B5EF4-FFF2-40B4-BE49-F238E27FC236}">
                <a16:creationId xmlns:a16="http://schemas.microsoft.com/office/drawing/2014/main" id="{86E22BC3-0365-47C8-97A6-37A589EC3972}"/>
              </a:ext>
            </a:extLst>
          </p:cNvPr>
          <p:cNvCxnSpPr>
            <a:cxnSpLocks/>
          </p:cNvCxnSpPr>
          <p:nvPr/>
        </p:nvCxnSpPr>
        <p:spPr>
          <a:xfrm flipH="1" flipV="1">
            <a:off x="5418349" y="4020608"/>
            <a:ext cx="1376" cy="198014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18">
            <a:extLst>
              <a:ext uri="{FF2B5EF4-FFF2-40B4-BE49-F238E27FC236}">
                <a16:creationId xmlns:a16="http://schemas.microsoft.com/office/drawing/2014/main" id="{E4C30A98-BACF-4423-B5E5-FD92A548E159}"/>
              </a:ext>
            </a:extLst>
          </p:cNvPr>
          <p:cNvCxnSpPr>
            <a:cxnSpLocks/>
          </p:cNvCxnSpPr>
          <p:nvPr/>
        </p:nvCxnSpPr>
        <p:spPr>
          <a:xfrm flipV="1">
            <a:off x="5562600" y="5133975"/>
            <a:ext cx="904876" cy="88582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18">
            <a:extLst>
              <a:ext uri="{FF2B5EF4-FFF2-40B4-BE49-F238E27FC236}">
                <a16:creationId xmlns:a16="http://schemas.microsoft.com/office/drawing/2014/main" id="{45682F36-CEC6-49C4-8A88-09350D62BD31}"/>
              </a:ext>
            </a:extLst>
          </p:cNvPr>
          <p:cNvCxnSpPr>
            <a:cxnSpLocks/>
          </p:cNvCxnSpPr>
          <p:nvPr/>
        </p:nvCxnSpPr>
        <p:spPr>
          <a:xfrm flipV="1">
            <a:off x="5600700" y="5086350"/>
            <a:ext cx="2247900" cy="101917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18">
            <a:extLst>
              <a:ext uri="{FF2B5EF4-FFF2-40B4-BE49-F238E27FC236}">
                <a16:creationId xmlns:a16="http://schemas.microsoft.com/office/drawing/2014/main" id="{A2C079D2-B1D9-4E06-944C-1E5326FD6A81}"/>
              </a:ext>
            </a:extLst>
          </p:cNvPr>
          <p:cNvCxnSpPr>
            <a:cxnSpLocks/>
          </p:cNvCxnSpPr>
          <p:nvPr/>
        </p:nvCxnSpPr>
        <p:spPr>
          <a:xfrm flipV="1">
            <a:off x="4381500" y="3981450"/>
            <a:ext cx="904875" cy="89535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677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C1A6C65-9B8C-46B2-BC0F-32F220007AC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65667" y="183045"/>
            <a:ext cx="4125807" cy="2616880"/>
          </a:xfrm>
          <a:prstGeom prst="rect">
            <a:avLst/>
          </a:prstGeom>
        </p:spPr>
      </p:pic>
      <p:cxnSp>
        <p:nvCxnSpPr>
          <p:cNvPr id="5" name="直线连接符 18">
            <a:extLst>
              <a:ext uri="{FF2B5EF4-FFF2-40B4-BE49-F238E27FC236}">
                <a16:creationId xmlns:a16="http://schemas.microsoft.com/office/drawing/2014/main" id="{E899AD73-1713-46D7-AE3D-9C2D519D6514}"/>
              </a:ext>
            </a:extLst>
          </p:cNvPr>
          <p:cNvCxnSpPr>
            <a:cxnSpLocks/>
          </p:cNvCxnSpPr>
          <p:nvPr/>
        </p:nvCxnSpPr>
        <p:spPr>
          <a:xfrm flipV="1">
            <a:off x="846667" y="558458"/>
            <a:ext cx="1176867" cy="80721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18">
            <a:extLst>
              <a:ext uri="{FF2B5EF4-FFF2-40B4-BE49-F238E27FC236}">
                <a16:creationId xmlns:a16="http://schemas.microsoft.com/office/drawing/2014/main" id="{283D4185-FD96-4C51-8ADE-CCFB87227D69}"/>
              </a:ext>
            </a:extLst>
          </p:cNvPr>
          <p:cNvCxnSpPr>
            <a:cxnSpLocks/>
          </p:cNvCxnSpPr>
          <p:nvPr/>
        </p:nvCxnSpPr>
        <p:spPr>
          <a:xfrm flipV="1">
            <a:off x="872067" y="502072"/>
            <a:ext cx="3107267" cy="89746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8">
            <a:extLst>
              <a:ext uri="{FF2B5EF4-FFF2-40B4-BE49-F238E27FC236}">
                <a16:creationId xmlns:a16="http://schemas.microsoft.com/office/drawing/2014/main" id="{6E881BF5-58A7-497A-8797-5034F85CED76}"/>
              </a:ext>
            </a:extLst>
          </p:cNvPr>
          <p:cNvCxnSpPr>
            <a:cxnSpLocks/>
          </p:cNvCxnSpPr>
          <p:nvPr/>
        </p:nvCxnSpPr>
        <p:spPr>
          <a:xfrm flipH="1" flipV="1">
            <a:off x="2319868" y="586739"/>
            <a:ext cx="1693333" cy="1701799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8">
            <a:extLst>
              <a:ext uri="{FF2B5EF4-FFF2-40B4-BE49-F238E27FC236}">
                <a16:creationId xmlns:a16="http://schemas.microsoft.com/office/drawing/2014/main" id="{8F460896-036A-4015-ADD6-FAB3800EF20E}"/>
              </a:ext>
            </a:extLst>
          </p:cNvPr>
          <p:cNvCxnSpPr>
            <a:cxnSpLocks/>
          </p:cNvCxnSpPr>
          <p:nvPr/>
        </p:nvCxnSpPr>
        <p:spPr>
          <a:xfrm flipH="1" flipV="1">
            <a:off x="2387603" y="2424007"/>
            <a:ext cx="1566331" cy="846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F7CB7CFB-81C3-4E3B-A541-8D1FA605FD8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427134" y="183045"/>
            <a:ext cx="3905535" cy="2616880"/>
          </a:xfrm>
          <a:prstGeom prst="rect">
            <a:avLst/>
          </a:prstGeom>
        </p:spPr>
      </p:pic>
      <p:cxnSp>
        <p:nvCxnSpPr>
          <p:cNvPr id="20" name="直线连接符 18">
            <a:extLst>
              <a:ext uri="{FF2B5EF4-FFF2-40B4-BE49-F238E27FC236}">
                <a16:creationId xmlns:a16="http://schemas.microsoft.com/office/drawing/2014/main" id="{7A58F27D-5616-4935-BE02-6110B411818D}"/>
              </a:ext>
            </a:extLst>
          </p:cNvPr>
          <p:cNvCxnSpPr>
            <a:cxnSpLocks/>
          </p:cNvCxnSpPr>
          <p:nvPr/>
        </p:nvCxnSpPr>
        <p:spPr>
          <a:xfrm>
            <a:off x="7789333" y="618067"/>
            <a:ext cx="1151467" cy="74760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18">
            <a:extLst>
              <a:ext uri="{FF2B5EF4-FFF2-40B4-BE49-F238E27FC236}">
                <a16:creationId xmlns:a16="http://schemas.microsoft.com/office/drawing/2014/main" id="{1186EA67-DF5E-4618-96EA-AF3F21F7F03E}"/>
              </a:ext>
            </a:extLst>
          </p:cNvPr>
          <p:cNvCxnSpPr>
            <a:cxnSpLocks/>
          </p:cNvCxnSpPr>
          <p:nvPr/>
        </p:nvCxnSpPr>
        <p:spPr>
          <a:xfrm flipV="1">
            <a:off x="7755467" y="1566333"/>
            <a:ext cx="1185333" cy="77893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18">
            <a:extLst>
              <a:ext uri="{FF2B5EF4-FFF2-40B4-BE49-F238E27FC236}">
                <a16:creationId xmlns:a16="http://schemas.microsoft.com/office/drawing/2014/main" id="{57E4388B-168C-4B81-BCD9-CDBC6FF09CB6}"/>
              </a:ext>
            </a:extLst>
          </p:cNvPr>
          <p:cNvCxnSpPr>
            <a:cxnSpLocks/>
          </p:cNvCxnSpPr>
          <p:nvPr/>
        </p:nvCxnSpPr>
        <p:spPr>
          <a:xfrm>
            <a:off x="6849533" y="1473200"/>
            <a:ext cx="20574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18">
            <a:extLst>
              <a:ext uri="{FF2B5EF4-FFF2-40B4-BE49-F238E27FC236}">
                <a16:creationId xmlns:a16="http://schemas.microsoft.com/office/drawing/2014/main" id="{0781B453-1BB4-47ED-AD9D-F0F400DA5C5E}"/>
              </a:ext>
            </a:extLst>
          </p:cNvPr>
          <p:cNvCxnSpPr>
            <a:cxnSpLocks/>
          </p:cNvCxnSpPr>
          <p:nvPr/>
        </p:nvCxnSpPr>
        <p:spPr>
          <a:xfrm>
            <a:off x="5875867" y="2429933"/>
            <a:ext cx="155786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18">
            <a:extLst>
              <a:ext uri="{FF2B5EF4-FFF2-40B4-BE49-F238E27FC236}">
                <a16:creationId xmlns:a16="http://schemas.microsoft.com/office/drawing/2014/main" id="{775EC530-620E-46A2-882A-8225192EB774}"/>
              </a:ext>
            </a:extLst>
          </p:cNvPr>
          <p:cNvCxnSpPr>
            <a:cxnSpLocks/>
          </p:cNvCxnSpPr>
          <p:nvPr/>
        </p:nvCxnSpPr>
        <p:spPr>
          <a:xfrm>
            <a:off x="5816600" y="643467"/>
            <a:ext cx="711200" cy="67733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D3D5A803-D3A5-46F7-82B4-104C8E53EC8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65667" y="3175337"/>
            <a:ext cx="6683735" cy="2708995"/>
          </a:xfrm>
          <a:prstGeom prst="rect">
            <a:avLst/>
          </a:prstGeom>
        </p:spPr>
      </p:pic>
      <p:cxnSp>
        <p:nvCxnSpPr>
          <p:cNvPr id="40" name="直线连接符 18">
            <a:extLst>
              <a:ext uri="{FF2B5EF4-FFF2-40B4-BE49-F238E27FC236}">
                <a16:creationId xmlns:a16="http://schemas.microsoft.com/office/drawing/2014/main" id="{06AEEFE9-E2DC-4C27-A38C-AD6B35922712}"/>
              </a:ext>
            </a:extLst>
          </p:cNvPr>
          <p:cNvCxnSpPr>
            <a:cxnSpLocks/>
          </p:cNvCxnSpPr>
          <p:nvPr/>
        </p:nvCxnSpPr>
        <p:spPr>
          <a:xfrm flipH="1" flipV="1">
            <a:off x="4948070" y="3640668"/>
            <a:ext cx="1732130" cy="171873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18">
            <a:extLst>
              <a:ext uri="{FF2B5EF4-FFF2-40B4-BE49-F238E27FC236}">
                <a16:creationId xmlns:a16="http://schemas.microsoft.com/office/drawing/2014/main" id="{196CF3FB-C153-4E70-B5F8-5EE96E17CF06}"/>
              </a:ext>
            </a:extLst>
          </p:cNvPr>
          <p:cNvCxnSpPr>
            <a:cxnSpLocks/>
          </p:cNvCxnSpPr>
          <p:nvPr/>
        </p:nvCxnSpPr>
        <p:spPr>
          <a:xfrm flipH="1" flipV="1">
            <a:off x="4804137" y="3699934"/>
            <a:ext cx="4930" cy="1650999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18">
            <a:extLst>
              <a:ext uri="{FF2B5EF4-FFF2-40B4-BE49-F238E27FC236}">
                <a16:creationId xmlns:a16="http://schemas.microsoft.com/office/drawing/2014/main" id="{324DAAEA-BB9F-49BE-880E-9563B2D813DF}"/>
              </a:ext>
            </a:extLst>
          </p:cNvPr>
          <p:cNvCxnSpPr>
            <a:cxnSpLocks/>
          </p:cNvCxnSpPr>
          <p:nvPr/>
        </p:nvCxnSpPr>
        <p:spPr>
          <a:xfrm>
            <a:off x="2937933" y="5511800"/>
            <a:ext cx="1642534" cy="1693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18">
            <a:extLst>
              <a:ext uri="{FF2B5EF4-FFF2-40B4-BE49-F238E27FC236}">
                <a16:creationId xmlns:a16="http://schemas.microsoft.com/office/drawing/2014/main" id="{A81DA620-1F8E-4F66-84FE-DE68CE4076DB}"/>
              </a:ext>
            </a:extLst>
          </p:cNvPr>
          <p:cNvCxnSpPr>
            <a:cxnSpLocks/>
          </p:cNvCxnSpPr>
          <p:nvPr/>
        </p:nvCxnSpPr>
        <p:spPr>
          <a:xfrm>
            <a:off x="948266" y="5503333"/>
            <a:ext cx="1642534" cy="1693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18">
            <a:extLst>
              <a:ext uri="{FF2B5EF4-FFF2-40B4-BE49-F238E27FC236}">
                <a16:creationId xmlns:a16="http://schemas.microsoft.com/office/drawing/2014/main" id="{80FBD938-9577-43A2-8001-68846BD92FA9}"/>
              </a:ext>
            </a:extLst>
          </p:cNvPr>
          <p:cNvCxnSpPr>
            <a:cxnSpLocks/>
          </p:cNvCxnSpPr>
          <p:nvPr/>
        </p:nvCxnSpPr>
        <p:spPr>
          <a:xfrm flipV="1">
            <a:off x="4944533" y="3632201"/>
            <a:ext cx="1727200" cy="1752599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连接符 18">
            <a:extLst>
              <a:ext uri="{FF2B5EF4-FFF2-40B4-BE49-F238E27FC236}">
                <a16:creationId xmlns:a16="http://schemas.microsoft.com/office/drawing/2014/main" id="{570ED67F-49D2-4251-BED1-9261DD81CF14}"/>
              </a:ext>
            </a:extLst>
          </p:cNvPr>
          <p:cNvCxnSpPr>
            <a:cxnSpLocks/>
          </p:cNvCxnSpPr>
          <p:nvPr/>
        </p:nvCxnSpPr>
        <p:spPr>
          <a:xfrm flipH="1" flipV="1">
            <a:off x="2916070" y="3632201"/>
            <a:ext cx="1732130" cy="171873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18">
            <a:extLst>
              <a:ext uri="{FF2B5EF4-FFF2-40B4-BE49-F238E27FC236}">
                <a16:creationId xmlns:a16="http://schemas.microsoft.com/office/drawing/2014/main" id="{64B502BE-2675-4936-B37C-7AC1FC05FA44}"/>
              </a:ext>
            </a:extLst>
          </p:cNvPr>
          <p:cNvCxnSpPr>
            <a:cxnSpLocks/>
          </p:cNvCxnSpPr>
          <p:nvPr/>
        </p:nvCxnSpPr>
        <p:spPr>
          <a:xfrm flipH="1" flipV="1">
            <a:off x="917936" y="3640667"/>
            <a:ext cx="1732130" cy="171873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>
            <a:extLst>
              <a:ext uri="{FF2B5EF4-FFF2-40B4-BE49-F238E27FC236}">
                <a16:creationId xmlns:a16="http://schemas.microsoft.com/office/drawing/2014/main" id="{53CE1EEC-7EB3-4E22-A942-7D7656EBCF3B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7404343" y="3267452"/>
            <a:ext cx="4390924" cy="2616880"/>
          </a:xfrm>
          <a:prstGeom prst="rect">
            <a:avLst/>
          </a:prstGeom>
        </p:spPr>
      </p:pic>
      <p:cxnSp>
        <p:nvCxnSpPr>
          <p:cNvPr id="55" name="直线连接符 18">
            <a:extLst>
              <a:ext uri="{FF2B5EF4-FFF2-40B4-BE49-F238E27FC236}">
                <a16:creationId xmlns:a16="http://schemas.microsoft.com/office/drawing/2014/main" id="{7CAE04C3-AC4D-4453-A0F4-30E8873EC228}"/>
              </a:ext>
            </a:extLst>
          </p:cNvPr>
          <p:cNvCxnSpPr>
            <a:cxnSpLocks/>
          </p:cNvCxnSpPr>
          <p:nvPr/>
        </p:nvCxnSpPr>
        <p:spPr>
          <a:xfrm flipH="1" flipV="1">
            <a:off x="8712200" y="3767668"/>
            <a:ext cx="787400" cy="160866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连接符 18">
            <a:extLst>
              <a:ext uri="{FF2B5EF4-FFF2-40B4-BE49-F238E27FC236}">
                <a16:creationId xmlns:a16="http://schemas.microsoft.com/office/drawing/2014/main" id="{67791FFF-0E48-4444-97DC-0C4BA6AED671}"/>
              </a:ext>
            </a:extLst>
          </p:cNvPr>
          <p:cNvCxnSpPr>
            <a:cxnSpLocks/>
          </p:cNvCxnSpPr>
          <p:nvPr/>
        </p:nvCxnSpPr>
        <p:spPr>
          <a:xfrm flipV="1">
            <a:off x="9677400" y="3767669"/>
            <a:ext cx="787401" cy="158326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18">
            <a:extLst>
              <a:ext uri="{FF2B5EF4-FFF2-40B4-BE49-F238E27FC236}">
                <a16:creationId xmlns:a16="http://schemas.microsoft.com/office/drawing/2014/main" id="{D7932AC0-624A-41B2-9B0F-6E694FF51182}"/>
              </a:ext>
            </a:extLst>
          </p:cNvPr>
          <p:cNvCxnSpPr>
            <a:cxnSpLocks/>
          </p:cNvCxnSpPr>
          <p:nvPr/>
        </p:nvCxnSpPr>
        <p:spPr>
          <a:xfrm flipV="1">
            <a:off x="9745133" y="5528733"/>
            <a:ext cx="1549400" cy="846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连接符 18">
            <a:extLst>
              <a:ext uri="{FF2B5EF4-FFF2-40B4-BE49-F238E27FC236}">
                <a16:creationId xmlns:a16="http://schemas.microsoft.com/office/drawing/2014/main" id="{9975FA6F-D9AE-4221-BCF5-281E92AC2373}"/>
              </a:ext>
            </a:extLst>
          </p:cNvPr>
          <p:cNvCxnSpPr>
            <a:cxnSpLocks/>
          </p:cNvCxnSpPr>
          <p:nvPr/>
        </p:nvCxnSpPr>
        <p:spPr>
          <a:xfrm flipV="1">
            <a:off x="7755467" y="3767667"/>
            <a:ext cx="804333" cy="160020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62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23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Xu, Ming</dc:creator>
  <cp:lastModifiedBy>Ming Xu</cp:lastModifiedBy>
  <cp:revision>9</cp:revision>
  <dcterms:created xsi:type="dcterms:W3CDTF">2019-03-21T15:26:26Z</dcterms:created>
  <dcterms:modified xsi:type="dcterms:W3CDTF">2019-03-22T17:12:08Z</dcterms:modified>
</cp:coreProperties>
</file>