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5"/>
    <p:restoredTop sz="80796"/>
  </p:normalViewPr>
  <p:slideViewPr>
    <p:cSldViewPr snapToGrid="0" snapToObjects="1">
      <p:cViewPr>
        <p:scale>
          <a:sx n="89" d="100"/>
          <a:sy n="89" d="100"/>
        </p:scale>
        <p:origin x="175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2</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5</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indupuravinash/the-gan-zoo" TargetMode="Externa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328BF-748C-134F-9396-C8DED638F1CF}"/>
              </a:ext>
            </a:extLst>
          </p:cNvPr>
          <p:cNvPicPr>
            <a:picLocks noChangeAspect="1"/>
          </p:cNvPicPr>
          <p:nvPr/>
        </p:nvPicPr>
        <p:blipFill>
          <a:blip r:embed="rId3"/>
          <a:stretch>
            <a:fillRect/>
          </a:stretch>
        </p:blipFill>
        <p:spPr>
          <a:xfrm>
            <a:off x="7101514" y="798834"/>
            <a:ext cx="5090486" cy="1371904"/>
          </a:xfrm>
          <a:prstGeom prst="rect">
            <a:avLst/>
          </a:prstGeom>
        </p:spPr>
      </p:pic>
      <p:sp>
        <p:nvSpPr>
          <p:cNvPr id="6" name="文本框 5">
            <a:extLst>
              <a:ext uri="{FF2B5EF4-FFF2-40B4-BE49-F238E27FC236}">
                <a16:creationId xmlns:a16="http://schemas.microsoft.com/office/drawing/2014/main" id="{D3A2BD6A-1428-1D41-B89E-E3C9E203F20A}"/>
              </a:ext>
            </a:extLst>
          </p:cNvPr>
          <p:cNvSpPr txBox="1"/>
          <p:nvPr/>
        </p:nvSpPr>
        <p:spPr>
          <a:xfrm>
            <a:off x="0" y="38145"/>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788132"/>
            <a:ext cx="9372600" cy="369332"/>
          </a:xfrm>
          <a:prstGeom prst="rect">
            <a:avLst/>
          </a:prstGeom>
          <a:noFill/>
        </p:spPr>
        <p:txBody>
          <a:bodyPr wrap="square" rtlCol="0">
            <a:spAutoFit/>
          </a:bodyPr>
          <a:lstStyle/>
          <a:p>
            <a:r>
              <a:rPr kumimoji="1" lang="en-US" altLang="zh-CN" b="1" dirty="0"/>
              <a:t>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lang="en-US" altLang="zh-CN" b="1" dirty="0">
                <a:solidFill>
                  <a:prstClr val="black"/>
                </a:solidFill>
              </a:rPr>
              <a:t>Generative </a:t>
            </a:r>
            <a:r>
              <a:rPr lang="en-US" altLang="zh-CN" b="1" dirty="0">
                <a:solidFill>
                  <a:srgbClr val="FF0000"/>
                </a:solidFill>
              </a:rPr>
              <a:t>Adversarial</a:t>
            </a:r>
            <a:r>
              <a:rPr lang="en-US" altLang="zh-CN" b="1" dirty="0">
                <a:solidFill>
                  <a:prstClr val="black"/>
                </a:solidFill>
              </a:rPr>
              <a:t> Networks(GAN)?</a:t>
            </a:r>
            <a:r>
              <a:rPr kumimoji="1" lang="zh-CN" altLang="en-US" b="1" dirty="0"/>
              <a:t> </a:t>
            </a:r>
          </a:p>
        </p:txBody>
      </p:sp>
      <p:pic>
        <p:nvPicPr>
          <p:cNvPr id="8" name="图片 7">
            <a:extLst>
              <a:ext uri="{FF2B5EF4-FFF2-40B4-BE49-F238E27FC236}">
                <a16:creationId xmlns:a16="http://schemas.microsoft.com/office/drawing/2014/main" id="{30F5E617-FB6E-414E-BDFC-2ABD88A81C58}"/>
              </a:ext>
            </a:extLst>
          </p:cNvPr>
          <p:cNvPicPr>
            <a:picLocks noChangeAspect="1"/>
          </p:cNvPicPr>
          <p:nvPr/>
        </p:nvPicPr>
        <p:blipFill rotWithShape="1">
          <a:blip r:embed="rId4"/>
          <a:srcRect l="4479" r="9292"/>
          <a:stretch/>
        </p:blipFill>
        <p:spPr>
          <a:xfrm>
            <a:off x="7028533" y="2160764"/>
            <a:ext cx="4889501" cy="3898402"/>
          </a:xfrm>
          <a:prstGeom prst="rect">
            <a:avLst/>
          </a:prstGeom>
        </p:spPr>
      </p:pic>
      <p:sp>
        <p:nvSpPr>
          <p:cNvPr id="10" name="文本框 9">
            <a:extLst>
              <a:ext uri="{FF2B5EF4-FFF2-40B4-BE49-F238E27FC236}">
                <a16:creationId xmlns:a16="http://schemas.microsoft.com/office/drawing/2014/main" id="{580D7135-F9D9-0A42-BD9B-1DEB1BB84A58}"/>
              </a:ext>
            </a:extLst>
          </p:cNvPr>
          <p:cNvSpPr txBox="1"/>
          <p:nvPr/>
        </p:nvSpPr>
        <p:spPr>
          <a:xfrm>
            <a:off x="145329" y="4625272"/>
            <a:ext cx="9372600" cy="369332"/>
          </a:xfrm>
          <a:prstGeom prst="rect">
            <a:avLst/>
          </a:prstGeom>
          <a:noFill/>
        </p:spPr>
        <p:txBody>
          <a:bodyPr wrap="square" rtlCol="0">
            <a:spAutoFit/>
          </a:bodyPr>
          <a:lstStyle/>
          <a:p>
            <a:r>
              <a:rPr kumimoji="1" lang="en-US" altLang="zh-CN" b="1" dirty="0"/>
              <a:t>II.</a:t>
            </a:r>
            <a:r>
              <a:rPr kumimoji="1" lang="zh-CN" altLang="en-US" b="1" dirty="0"/>
              <a:t> </a:t>
            </a:r>
            <a:r>
              <a:rPr kumimoji="1" lang="en-US" altLang="zh-CN" b="1" dirty="0"/>
              <a:t>Basic</a:t>
            </a:r>
            <a:r>
              <a:rPr kumimoji="1" lang="zh-CN" altLang="en-US" b="1" dirty="0"/>
              <a:t> </a:t>
            </a:r>
            <a:r>
              <a:rPr kumimoji="1" lang="en-US" altLang="zh-CN" b="1" dirty="0"/>
              <a:t>Algorithm</a:t>
            </a:r>
            <a:endParaRPr kumimoji="1" lang="zh-CN" altLang="en-US" b="1" dirty="0"/>
          </a:p>
        </p:txBody>
      </p:sp>
      <p:sp>
        <p:nvSpPr>
          <p:cNvPr id="11" name="矩形 10">
            <a:extLst>
              <a:ext uri="{FF2B5EF4-FFF2-40B4-BE49-F238E27FC236}">
                <a16:creationId xmlns:a16="http://schemas.microsoft.com/office/drawing/2014/main" id="{FADFDE41-A8EF-8347-A20B-FD551B92A96A}"/>
              </a:ext>
            </a:extLst>
          </p:cNvPr>
          <p:cNvSpPr/>
          <p:nvPr/>
        </p:nvSpPr>
        <p:spPr>
          <a:xfrm>
            <a:off x="7900125" y="6004247"/>
            <a:ext cx="3493264" cy="276999"/>
          </a:xfrm>
          <a:prstGeom prst="rect">
            <a:avLst/>
          </a:prstGeom>
        </p:spPr>
        <p:txBody>
          <a:bodyPr wrap="none">
            <a:spAutoFit/>
          </a:bodyPr>
          <a:lstStyle/>
          <a:p>
            <a:r>
              <a:rPr lang="en" altLang="zh-CN" sz="1200" dirty="0">
                <a:hlinkClick r:id="rId5"/>
              </a:rPr>
              <a:t>https://github.com/hindupuravinash/the-gan-zoo</a:t>
            </a:r>
            <a:endParaRPr lang="zh-CN" altLang="en-US" sz="1200" dirty="0"/>
          </a:p>
        </p:txBody>
      </p:sp>
      <p:sp>
        <p:nvSpPr>
          <p:cNvPr id="12" name="文本框 11">
            <a:extLst>
              <a:ext uri="{FF2B5EF4-FFF2-40B4-BE49-F238E27FC236}">
                <a16:creationId xmlns:a16="http://schemas.microsoft.com/office/drawing/2014/main" id="{A170E5E2-6A15-0A46-8FD4-B645027C31E3}"/>
              </a:ext>
            </a:extLst>
          </p:cNvPr>
          <p:cNvSpPr txBox="1"/>
          <p:nvPr/>
        </p:nvSpPr>
        <p:spPr>
          <a:xfrm>
            <a:off x="404187" y="1228127"/>
            <a:ext cx="9372600" cy="369332"/>
          </a:xfrm>
          <a:prstGeom prst="rect">
            <a:avLst/>
          </a:prstGeom>
          <a:noFill/>
        </p:spPr>
        <p:txBody>
          <a:bodyPr wrap="square" rtlCol="0">
            <a:spAutoFit/>
          </a:bodyPr>
          <a:lstStyle/>
          <a:p>
            <a:r>
              <a:rPr kumimoji="1" lang="en-US" altLang="zh-CN" dirty="0"/>
              <a:t>Adversarial:</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endParaRPr kumimoji="1" lang="zh-CN" altLang="en-US" dirty="0"/>
          </a:p>
        </p:txBody>
      </p:sp>
      <p:pic>
        <p:nvPicPr>
          <p:cNvPr id="13" name="图片 12">
            <a:extLst>
              <a:ext uri="{FF2B5EF4-FFF2-40B4-BE49-F238E27FC236}">
                <a16:creationId xmlns:a16="http://schemas.microsoft.com/office/drawing/2014/main" id="{E5F2152D-1C4C-B943-A13B-12E65ECAF7EA}"/>
              </a:ext>
            </a:extLst>
          </p:cNvPr>
          <p:cNvPicPr>
            <a:picLocks noChangeAspect="1"/>
          </p:cNvPicPr>
          <p:nvPr/>
        </p:nvPicPr>
        <p:blipFill>
          <a:blip r:embed="rId6"/>
          <a:stretch>
            <a:fillRect/>
          </a:stretch>
        </p:blipFill>
        <p:spPr>
          <a:xfrm>
            <a:off x="131908" y="1781542"/>
            <a:ext cx="6591300" cy="2659647"/>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B31C98C9-CC74-F242-830D-50310B637EDC}"/>
                  </a:ext>
                </a:extLst>
              </p:cNvPr>
              <p:cNvSpPr txBox="1"/>
              <p:nvPr/>
            </p:nvSpPr>
            <p:spPr>
              <a:xfrm>
                <a:off x="419315" y="5025999"/>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419315" y="5025999"/>
                <a:ext cx="9372600" cy="1754326"/>
              </a:xfrm>
              <a:prstGeom prst="rect">
                <a:avLst/>
              </a:prstGeom>
              <a:blipFill>
                <a:blip r:embed="rId7"/>
                <a:stretch>
                  <a:fillRect l="-406" t="-217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58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C26CB9-9AB7-3243-8394-823867570F1B}"/>
              </a:ext>
            </a:extLst>
          </p:cNvPr>
          <p:cNvSpPr txBox="1"/>
          <p:nvPr/>
        </p:nvSpPr>
        <p:spPr>
          <a:xfrm>
            <a:off x="0" y="26873"/>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510337"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spTree>
    <p:extLst>
      <p:ext uri="{BB962C8B-B14F-4D97-AF65-F5344CB8AC3E}">
        <p14:creationId xmlns:p14="http://schemas.microsoft.com/office/powerpoint/2010/main" val="3819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Specific Approach</a:t>
            </a:r>
            <a:endParaRPr kumimoji="1" lang="zh-CN" altLang="en-US" sz="2800" dirty="0"/>
          </a:p>
        </p:txBody>
      </p:sp>
      <p:sp>
        <p:nvSpPr>
          <p:cNvPr id="5" name="文本框 4">
            <a:extLst>
              <a:ext uri="{FF2B5EF4-FFF2-40B4-BE49-F238E27FC236}">
                <a16:creationId xmlns:a16="http://schemas.microsoft.com/office/drawing/2014/main" id="{EE473953-A080-DE43-9BED-0C82A0ADEAF7}"/>
              </a:ext>
            </a:extLst>
          </p:cNvPr>
          <p:cNvSpPr txBox="1"/>
          <p:nvPr/>
        </p:nvSpPr>
        <p:spPr>
          <a:xfrm>
            <a:off x="187952" y="586689"/>
            <a:ext cx="9372600" cy="3477875"/>
          </a:xfrm>
          <a:prstGeom prst="rect">
            <a:avLst/>
          </a:prstGeom>
          <a:noFill/>
        </p:spPr>
        <p:txBody>
          <a:bodyPr wrap="square" rtlCol="0">
            <a:spAutoFit/>
          </a:bodyPr>
          <a:lstStyle/>
          <a:p>
            <a:pPr marL="285750" indent="-285750">
              <a:buFont typeface="Wingdings" pitchFamily="2" charset="2"/>
              <a:buChar char="l"/>
            </a:pPr>
            <a:r>
              <a:rPr kumimoji="1" lang="en-US" altLang="zh-CN" sz="2000" b="1" dirty="0"/>
              <a:t>Training data: 5 sketch results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000" b="1" dirty="0"/>
              <a:t>Output: not a simple combination of ground truths, but soft representation</a:t>
            </a:r>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 altLang="zh-CN" sz="2000" b="1" dirty="0" err="1"/>
              <a:t>cGAN</a:t>
            </a:r>
            <a:r>
              <a:rPr kumimoji="1" lang="en" altLang="zh-CN" sz="2000" b="1" dirty="0"/>
              <a:t> with a novel MM-loss </a:t>
            </a:r>
            <a:endParaRPr kumimoji="1" lang="zh-CN" altLang="en-US" sz="20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83484" y="1048354"/>
            <a:ext cx="8765020" cy="1994884"/>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1103313" y="3998492"/>
            <a:ext cx="8765020" cy="2906712"/>
          </a:xfrm>
          <a:prstGeom prst="rect">
            <a:avLst/>
          </a:prstGeom>
        </p:spPr>
      </p:pic>
    </p:spTree>
    <p:extLst>
      <p:ext uri="{BB962C8B-B14F-4D97-AF65-F5344CB8AC3E}">
        <p14:creationId xmlns:p14="http://schemas.microsoft.com/office/powerpoint/2010/main" val="37632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555912"/>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Note</a:t>
            </a:r>
            <a:r>
              <a:rPr kumimoji="1" lang="zh-CN" altLang="en-US" b="1" dirty="0"/>
              <a:t> </a:t>
            </a:r>
            <a:r>
              <a:rPr kumimoji="1" lang="en-US" altLang="zh-CN" b="1" dirty="0"/>
              <a:t>that</a:t>
            </a:r>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579383"/>
                <a:ext cx="9498691" cy="481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579383"/>
                <a:ext cx="9498691" cy="481222"/>
              </a:xfrm>
              <a:prstGeom prst="rect">
                <a:avLst/>
              </a:prstGeom>
              <a:blipFill>
                <a:blip r:embed="rId3"/>
                <a:stretch>
                  <a:fillRect t="-2564" r="-534" b="-153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197709"/>
                <a:ext cx="9046964" cy="10802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197709"/>
                <a:ext cx="9046964" cy="1080296"/>
              </a:xfrm>
              <a:prstGeom prst="rect">
                <a:avLst/>
              </a:prstGeom>
              <a:blipFill>
                <a:blip r:embed="rId5"/>
                <a:stretch>
                  <a:fillRect l="-140" t="-110465" r="-700" b="-1639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3C51CEFA-DBD1-A047-9CA7-1FE993BB0B73}"/>
                  </a:ext>
                </a:extLst>
              </p:cNvPr>
              <p:cNvSpPr/>
              <p:nvPr/>
            </p:nvSpPr>
            <p:spPr>
              <a:xfrm>
                <a:off x="9328095" y="3731370"/>
                <a:ext cx="1973489" cy="5068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9328095" y="3731370"/>
                <a:ext cx="197348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6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1062</Words>
  <Application>Microsoft Macintosh PowerPoint</Application>
  <PresentationFormat>宽屏</PresentationFormat>
  <Paragraphs>120</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Xu, Ming</cp:lastModifiedBy>
  <cp:revision>25</cp:revision>
  <dcterms:created xsi:type="dcterms:W3CDTF">2019-04-05T18:24:06Z</dcterms:created>
  <dcterms:modified xsi:type="dcterms:W3CDTF">2019-04-06T02:49:09Z</dcterms:modified>
</cp:coreProperties>
</file>