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9/23/2025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5" r:id="rId4"/>
    <p:sldLayoutId id="2147483653" r:id="rId5"/>
    <p:sldLayoutId id="2147483654" r:id="rId6"/>
    <p:sldLayoutId id="2147483655" r:id="rId7"/>
    <p:sldLayoutId id="214748366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7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9909A39-0433-464A-A750-29FEA7A5954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70EFD09-A840-44D7-B0FD-84A4FACBF3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3163796"/>
      </p:ext>
    </p:extLst>
  </p:cSld>
  <p:clrMapOvr>
    <a:masterClrMapping/>
  </p:clrMapOvr>
</p:sld>
</file>

<file path=ppt/theme/theme1.xml><?xml version="1.0" encoding="utf-8"?>
<a:theme xmlns:a="http://schemas.openxmlformats.org/drawingml/2006/main" name="Аспект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0</TotalTime>
  <Words>0</Words>
  <Application>Microsoft Office PowerPoint</Application>
  <PresentationFormat>Широкоэкранный</PresentationFormat>
  <Paragraphs>0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Аспект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User</dc:creator>
  <cp:lastModifiedBy>User</cp:lastModifiedBy>
  <cp:revision>1</cp:revision>
  <dcterms:created xsi:type="dcterms:W3CDTF">2025-09-23T16:49:36Z</dcterms:created>
  <dcterms:modified xsi:type="dcterms:W3CDTF">2025-09-23T16:49:58Z</dcterms:modified>
</cp:coreProperties>
</file>