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CB0D0-B0C9-4A0E-8208-11BA72D61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5FD2AD-F438-4956-9599-9DB0DF263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269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{B376631F-34CA-47CE-B58E-2A808FCBE210}TF6d5feb1e-e145-43f1-b745-cb4b54c5ee9733a8a5b4-7ba003f5bf80</Template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Tw Cen MT</vt:lpstr>
      <vt:lpstr>Контур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2025-09-23T16:54:07Z</dcterms:created>
  <dcterms:modified xsi:type="dcterms:W3CDTF">2025-09-23T16:54:23Z</dcterms:modified>
</cp:coreProperties>
</file>