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DCC9C-8068-4EC0-85DE-836809C53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CB1354-A9CE-4860-86EA-73BC84FF7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914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2025-09-23T16:54:44Z</dcterms:created>
  <dcterms:modified xsi:type="dcterms:W3CDTF">2025-09-23T16:54:57Z</dcterms:modified>
</cp:coreProperties>
</file>